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302" r:id="rId6"/>
    <p:sldId id="309" r:id="rId7"/>
    <p:sldId id="305" r:id="rId8"/>
    <p:sldId id="310" r:id="rId9"/>
    <p:sldId id="314" r:id="rId10"/>
    <p:sldId id="306" r:id="rId11"/>
    <p:sldId id="311" r:id="rId12"/>
    <p:sldId id="307" r:id="rId13"/>
    <p:sldId id="312" r:id="rId14"/>
    <p:sldId id="308" r:id="rId15"/>
    <p:sldId id="313" r:id="rId16"/>
    <p:sldId id="315" r:id="rId17"/>
    <p:sldId id="262" r:id="rId18"/>
    <p:sldId id="301" r:id="rId19"/>
  </p:sldIdLst>
  <p:sldSz cx="9144000" cy="5143500" type="screen16x9"/>
  <p:notesSz cx="6858000" cy="9144000"/>
  <p:embeddedFontLst>
    <p:embeddedFont>
      <p:font typeface="Nunito Light" panose="020B0604020202020204" charset="0"/>
      <p:regular r:id="rId21"/>
      <p:italic r:id="rId22"/>
    </p:embeddedFont>
    <p:embeddedFont>
      <p:font typeface="Raleway Light" panose="020B0604020202020204" charset="0"/>
      <p:regular r:id="rId23"/>
      <p:bold r:id="rId24"/>
      <p:italic r:id="rId25"/>
      <p:boldItalic r:id="rId26"/>
    </p:embeddedFont>
    <p:embeddedFont>
      <p:font typeface="Dosis ExtraLight" panose="020B0604020202020204" charset="0"/>
      <p:regular r:id="rId27"/>
      <p:bold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36"/>
    <a:srgbClr val="003965"/>
    <a:srgbClr val="3B0336"/>
    <a:srgbClr val="C00000"/>
    <a:srgbClr val="FF6600"/>
    <a:srgbClr val="F8C600"/>
    <a:srgbClr val="F5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4A48E5-21E7-4BF1-992A-1D130B73F549}">
  <a:tblStyle styleId="{954A48E5-21E7-4BF1-992A-1D130B73F5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2" autoAdjust="0"/>
  </p:normalViewPr>
  <p:slideViewPr>
    <p:cSldViewPr snapToGrid="0">
      <p:cViewPr varScale="1">
        <p:scale>
          <a:sx n="87" d="100"/>
          <a:sy n="87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658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24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97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186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6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71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5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703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355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6320de4b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6320de4b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608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6320de4b7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6320de4b7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10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095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05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82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021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22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320de4b7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6320de4b7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5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38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64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688" y="214825"/>
            <a:ext cx="406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65900" y="2148250"/>
            <a:ext cx="24186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08350" y="2031176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931350" y="245085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16650" y="1602561"/>
            <a:ext cx="3359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ctrTitle"/>
          </p:nvPr>
        </p:nvSpPr>
        <p:spPr>
          <a:xfrm flipH="1">
            <a:off x="4962625" y="1655575"/>
            <a:ext cx="3559800" cy="13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 flipH="1">
            <a:off x="6191125" y="2864000"/>
            <a:ext cx="23313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CUSTOM_1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617823" y="3019450"/>
            <a:ext cx="2774700" cy="15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616500" y="347464"/>
            <a:ext cx="47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ctrTitle" idx="2"/>
          </p:nvPr>
        </p:nvSpPr>
        <p:spPr>
          <a:xfrm flipH="1">
            <a:off x="652624" y="154050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 flipH="1">
            <a:off x="652624" y="1918111"/>
            <a:ext cx="2652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 hasCustomPrompt="1"/>
          </p:nvPr>
        </p:nvSpPr>
        <p:spPr>
          <a:xfrm>
            <a:off x="3311803" y="1765675"/>
            <a:ext cx="82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 idx="4"/>
          </p:nvPr>
        </p:nvSpPr>
        <p:spPr>
          <a:xfrm flipH="1">
            <a:off x="5806476" y="2158804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 flipH="1">
            <a:off x="5806476" y="252549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4852249" y="2320275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7"/>
          </p:nvPr>
        </p:nvSpPr>
        <p:spPr>
          <a:xfrm flipH="1">
            <a:off x="851824" y="255083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 flipH="1">
            <a:off x="699424" y="2931224"/>
            <a:ext cx="26055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3198543" y="2687826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 idx="13"/>
          </p:nvPr>
        </p:nvSpPr>
        <p:spPr>
          <a:xfrm flipH="1">
            <a:off x="5806476" y="315714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 flipH="1">
            <a:off x="5806476" y="3523828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2249" y="3318626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16"/>
          </p:nvPr>
        </p:nvSpPr>
        <p:spPr>
          <a:xfrm flipH="1">
            <a:off x="851824" y="356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7"/>
          </p:nvPr>
        </p:nvSpPr>
        <p:spPr>
          <a:xfrm flipH="1">
            <a:off x="851824" y="394809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8" hasCustomPrompt="1"/>
          </p:nvPr>
        </p:nvSpPr>
        <p:spPr>
          <a:xfrm>
            <a:off x="3251519" y="371042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Char char="●"/>
              <a:defRPr sz="18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Char char="○"/>
              <a:defRPr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●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Char char="○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Light"/>
              <a:buChar char="■"/>
              <a:defRPr sz="1200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65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7F0C0B92-CD80-4DBC-8685-D5DA9229F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1" y="1524564"/>
            <a:ext cx="6163234" cy="1047186"/>
          </a:xfrm>
        </p:spPr>
        <p:txBody>
          <a:bodyPr/>
          <a:lstStyle/>
          <a:p>
            <a:pPr algn="r"/>
            <a:r>
              <a:rPr lang="es-ES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primer Grant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="" xmlns:a16="http://schemas.microsoft.com/office/drawing/2014/main" id="{E13D0C9C-B889-8541-7006-13D366854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3181" y="2681443"/>
            <a:ext cx="5536705" cy="477300"/>
          </a:xfrm>
        </p:spPr>
        <p:txBody>
          <a:bodyPr/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¿Cómo prepararme para aplicar a oportunidades de financiamiento?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="" xmlns:a16="http://schemas.microsoft.com/office/drawing/2014/main" id="{DC796D75-5F4A-DCBC-78DE-D39BD17BA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63772" y="-1857580"/>
            <a:ext cx="8708572" cy="8394204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7557B3F0-C8C0-3F69-A737-D2C692D8C996}"/>
              </a:ext>
            </a:extLst>
          </p:cNvPr>
          <p:cNvCxnSpPr/>
          <p:nvPr/>
        </p:nvCxnSpPr>
        <p:spPr>
          <a:xfrm flipH="1">
            <a:off x="3178629" y="4572000"/>
            <a:ext cx="59653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ítulo 4">
            <a:extLst>
              <a:ext uri="{FF2B5EF4-FFF2-40B4-BE49-F238E27FC236}">
                <a16:creationId xmlns="" xmlns:a16="http://schemas.microsoft.com/office/drawing/2014/main" id="{A4E652C2-C633-7946-18E7-06E88FB3194C}"/>
              </a:ext>
            </a:extLst>
          </p:cNvPr>
          <p:cNvSpPr txBox="1">
            <a:spLocks/>
          </p:cNvSpPr>
          <p:nvPr/>
        </p:nvSpPr>
        <p:spPr>
          <a:xfrm>
            <a:off x="2983180" y="4094700"/>
            <a:ext cx="5536705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Light"/>
              <a:buNone/>
              <a:defRPr sz="28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algn="r"/>
            <a:r>
              <a:rPr lang="es-ES" sz="1600" dirty="0">
                <a:solidFill>
                  <a:schemeClr val="bg1"/>
                </a:solidFill>
              </a:rPr>
              <a:t>Greta Tilán</a:t>
            </a:r>
            <a:endParaRPr lang="es-ES" sz="1050" dirty="0">
              <a:solidFill>
                <a:schemeClr val="bg1"/>
              </a:solidFill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="" xmlns:a16="http://schemas.microsoft.com/office/drawing/2014/main" id="{22CA5089-C53C-C067-DE32-2D13B7E2F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6178" y="316340"/>
            <a:ext cx="1443707" cy="394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729264" y="2133743"/>
            <a:ext cx="5163276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VIABILIDAD Y SOSTENIBILIDAD</a:t>
            </a:r>
          </a:p>
        </p:txBody>
      </p:sp>
      <p:sp>
        <p:nvSpPr>
          <p:cNvPr id="377" name="Google Shape;377;p31"/>
          <p:cNvSpPr txBox="1">
            <a:spLocks noGrp="1"/>
          </p:cNvSpPr>
          <p:nvPr>
            <p:ph type="title" idx="2"/>
          </p:nvPr>
        </p:nvSpPr>
        <p:spPr>
          <a:xfrm>
            <a:off x="3643422" y="815941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4" name="Google Shape;4367;p56">
            <a:extLst>
              <a:ext uri="{FF2B5EF4-FFF2-40B4-BE49-F238E27FC236}">
                <a16:creationId xmlns="" xmlns:a16="http://schemas.microsoft.com/office/drawing/2014/main" id="{F85F219A-CA06-CD03-2A03-13CE62C42FA9}"/>
              </a:ext>
            </a:extLst>
          </p:cNvPr>
          <p:cNvGrpSpPr/>
          <p:nvPr/>
        </p:nvGrpSpPr>
        <p:grpSpPr>
          <a:xfrm>
            <a:off x="3643422" y="2966029"/>
            <a:ext cx="2076126" cy="2000204"/>
            <a:chOff x="4262700" y="834375"/>
            <a:chExt cx="1804675" cy="2061250"/>
          </a:xfrm>
        </p:grpSpPr>
        <p:sp>
          <p:nvSpPr>
            <p:cNvPr id="5" name="Google Shape;4368;p56">
              <a:extLst>
                <a:ext uri="{FF2B5EF4-FFF2-40B4-BE49-F238E27FC236}">
                  <a16:creationId xmlns="" xmlns:a16="http://schemas.microsoft.com/office/drawing/2014/main" id="{49EF335B-9B96-47C2-C6B3-A98C66F410C4}"/>
                </a:ext>
              </a:extLst>
            </p:cNvPr>
            <p:cNvSpPr/>
            <p:nvPr/>
          </p:nvSpPr>
          <p:spPr>
            <a:xfrm>
              <a:off x="4262700" y="1107150"/>
              <a:ext cx="637975" cy="1114875"/>
            </a:xfrm>
            <a:custGeom>
              <a:avLst/>
              <a:gdLst/>
              <a:ahLst/>
              <a:cxnLst/>
              <a:rect l="l" t="t" r="r" b="b"/>
              <a:pathLst>
                <a:path w="25519" h="44595" extrusionOk="0">
                  <a:moveTo>
                    <a:pt x="12778" y="0"/>
                  </a:moveTo>
                  <a:lnTo>
                    <a:pt x="0" y="7404"/>
                  </a:lnTo>
                  <a:lnTo>
                    <a:pt x="0" y="37217"/>
                  </a:lnTo>
                  <a:lnTo>
                    <a:pt x="12778" y="44595"/>
                  </a:lnTo>
                  <a:lnTo>
                    <a:pt x="25518" y="37191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369;p56">
              <a:extLst>
                <a:ext uri="{FF2B5EF4-FFF2-40B4-BE49-F238E27FC236}">
                  <a16:creationId xmlns="" xmlns:a16="http://schemas.microsoft.com/office/drawing/2014/main" id="{1E806650-E87E-974A-8306-3CF1C6B94DD7}"/>
                </a:ext>
              </a:extLst>
            </p:cNvPr>
            <p:cNvSpPr/>
            <p:nvPr/>
          </p:nvSpPr>
          <p:spPr>
            <a:xfrm>
              <a:off x="4262700" y="1107150"/>
              <a:ext cx="637975" cy="369550"/>
            </a:xfrm>
            <a:custGeom>
              <a:avLst/>
              <a:gdLst/>
              <a:ahLst/>
              <a:cxnLst/>
              <a:rect l="l" t="t" r="r" b="b"/>
              <a:pathLst>
                <a:path w="25519" h="14782" extrusionOk="0">
                  <a:moveTo>
                    <a:pt x="12778" y="0"/>
                  </a:moveTo>
                  <a:lnTo>
                    <a:pt x="0" y="7404"/>
                  </a:lnTo>
                  <a:lnTo>
                    <a:pt x="12778" y="14782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370;p56">
              <a:extLst>
                <a:ext uri="{FF2B5EF4-FFF2-40B4-BE49-F238E27FC236}">
                  <a16:creationId xmlns="" xmlns:a16="http://schemas.microsoft.com/office/drawing/2014/main" id="{DB374D6F-5E75-BF34-30E3-20E10C4BE003}"/>
                </a:ext>
              </a:extLst>
            </p:cNvPr>
            <p:cNvSpPr/>
            <p:nvPr/>
          </p:nvSpPr>
          <p:spPr>
            <a:xfrm>
              <a:off x="4262700" y="1292250"/>
              <a:ext cx="319475" cy="929775"/>
            </a:xfrm>
            <a:custGeom>
              <a:avLst/>
              <a:gdLst/>
              <a:ahLst/>
              <a:cxnLst/>
              <a:rect l="l" t="t" r="r" b="b"/>
              <a:pathLst>
                <a:path w="12779" h="37191" extrusionOk="0">
                  <a:moveTo>
                    <a:pt x="0" y="0"/>
                  </a:moveTo>
                  <a:lnTo>
                    <a:pt x="0" y="29813"/>
                  </a:lnTo>
                  <a:lnTo>
                    <a:pt x="12778" y="37191"/>
                  </a:lnTo>
                  <a:lnTo>
                    <a:pt x="12778" y="7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0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371;p56">
              <a:extLst>
                <a:ext uri="{FF2B5EF4-FFF2-40B4-BE49-F238E27FC236}">
                  <a16:creationId xmlns="" xmlns:a16="http://schemas.microsoft.com/office/drawing/2014/main" id="{62ADBB16-4CC6-8913-D074-B637D6AEB79B}"/>
                </a:ext>
              </a:extLst>
            </p:cNvPr>
            <p:cNvSpPr/>
            <p:nvPr/>
          </p:nvSpPr>
          <p:spPr>
            <a:xfrm>
              <a:off x="4846050" y="1048075"/>
              <a:ext cx="637975" cy="1510750"/>
            </a:xfrm>
            <a:custGeom>
              <a:avLst/>
              <a:gdLst/>
              <a:ahLst/>
              <a:cxnLst/>
              <a:rect l="l" t="t" r="r" b="b"/>
              <a:pathLst>
                <a:path w="25519" h="60430" extrusionOk="0">
                  <a:moveTo>
                    <a:pt x="12778" y="0"/>
                  </a:moveTo>
                  <a:lnTo>
                    <a:pt x="0" y="7402"/>
                  </a:lnTo>
                  <a:lnTo>
                    <a:pt x="0" y="53052"/>
                  </a:lnTo>
                  <a:lnTo>
                    <a:pt x="12778" y="60430"/>
                  </a:lnTo>
                  <a:lnTo>
                    <a:pt x="25518" y="53026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72;p56">
              <a:extLst>
                <a:ext uri="{FF2B5EF4-FFF2-40B4-BE49-F238E27FC236}">
                  <a16:creationId xmlns="" xmlns:a16="http://schemas.microsoft.com/office/drawing/2014/main" id="{59F29D9C-90D4-AF80-D83D-29E2E19AA4A5}"/>
                </a:ext>
              </a:extLst>
            </p:cNvPr>
            <p:cNvSpPr/>
            <p:nvPr/>
          </p:nvSpPr>
          <p:spPr>
            <a:xfrm>
              <a:off x="4846050" y="1048075"/>
              <a:ext cx="637975" cy="369550"/>
            </a:xfrm>
            <a:custGeom>
              <a:avLst/>
              <a:gdLst/>
              <a:ahLst/>
              <a:cxnLst/>
              <a:rect l="l" t="t" r="r" b="b"/>
              <a:pathLst>
                <a:path w="25519" h="14782" extrusionOk="0">
                  <a:moveTo>
                    <a:pt x="12778" y="0"/>
                  </a:moveTo>
                  <a:lnTo>
                    <a:pt x="0" y="7402"/>
                  </a:lnTo>
                  <a:lnTo>
                    <a:pt x="12778" y="14782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73;p56">
              <a:extLst>
                <a:ext uri="{FF2B5EF4-FFF2-40B4-BE49-F238E27FC236}">
                  <a16:creationId xmlns="" xmlns:a16="http://schemas.microsoft.com/office/drawing/2014/main" id="{9EBBA6E4-5DBA-5450-5F46-6FA8AE11FF61}"/>
                </a:ext>
              </a:extLst>
            </p:cNvPr>
            <p:cNvSpPr/>
            <p:nvPr/>
          </p:nvSpPr>
          <p:spPr>
            <a:xfrm>
              <a:off x="4846050" y="1233125"/>
              <a:ext cx="319475" cy="1325700"/>
            </a:xfrm>
            <a:custGeom>
              <a:avLst/>
              <a:gdLst/>
              <a:ahLst/>
              <a:cxnLst/>
              <a:rect l="l" t="t" r="r" b="b"/>
              <a:pathLst>
                <a:path w="12779" h="53028" extrusionOk="0">
                  <a:moveTo>
                    <a:pt x="0" y="0"/>
                  </a:moveTo>
                  <a:lnTo>
                    <a:pt x="0" y="45650"/>
                  </a:lnTo>
                  <a:lnTo>
                    <a:pt x="12778" y="53028"/>
                  </a:lnTo>
                  <a:lnTo>
                    <a:pt x="12778" y="7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4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74;p56">
              <a:extLst>
                <a:ext uri="{FF2B5EF4-FFF2-40B4-BE49-F238E27FC236}">
                  <a16:creationId xmlns="" xmlns:a16="http://schemas.microsoft.com/office/drawing/2014/main" id="{3E92AD32-07B3-69FA-4733-9163728CB1DA}"/>
                </a:ext>
              </a:extLst>
            </p:cNvPr>
            <p:cNvSpPr/>
            <p:nvPr/>
          </p:nvSpPr>
          <p:spPr>
            <a:xfrm>
              <a:off x="5429400" y="834375"/>
              <a:ext cx="637975" cy="2061250"/>
            </a:xfrm>
            <a:custGeom>
              <a:avLst/>
              <a:gdLst/>
              <a:ahLst/>
              <a:cxnLst/>
              <a:rect l="l" t="t" r="r" b="b"/>
              <a:pathLst>
                <a:path w="25519" h="82450" extrusionOk="0">
                  <a:moveTo>
                    <a:pt x="12778" y="0"/>
                  </a:moveTo>
                  <a:lnTo>
                    <a:pt x="0" y="7404"/>
                  </a:lnTo>
                  <a:lnTo>
                    <a:pt x="0" y="75072"/>
                  </a:lnTo>
                  <a:lnTo>
                    <a:pt x="12778" y="82450"/>
                  </a:lnTo>
                  <a:lnTo>
                    <a:pt x="25518" y="75046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75;p56">
              <a:extLst>
                <a:ext uri="{FF2B5EF4-FFF2-40B4-BE49-F238E27FC236}">
                  <a16:creationId xmlns="" xmlns:a16="http://schemas.microsoft.com/office/drawing/2014/main" id="{4487D5DA-54FA-6A41-40A3-870A61D86A54}"/>
                </a:ext>
              </a:extLst>
            </p:cNvPr>
            <p:cNvSpPr/>
            <p:nvPr/>
          </p:nvSpPr>
          <p:spPr>
            <a:xfrm>
              <a:off x="5429400" y="834375"/>
              <a:ext cx="637975" cy="369550"/>
            </a:xfrm>
            <a:custGeom>
              <a:avLst/>
              <a:gdLst/>
              <a:ahLst/>
              <a:cxnLst/>
              <a:rect l="l" t="t" r="r" b="b"/>
              <a:pathLst>
                <a:path w="25519" h="14782" extrusionOk="0">
                  <a:moveTo>
                    <a:pt x="12778" y="0"/>
                  </a:moveTo>
                  <a:lnTo>
                    <a:pt x="0" y="7404"/>
                  </a:lnTo>
                  <a:lnTo>
                    <a:pt x="12778" y="14782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376;p56">
              <a:extLst>
                <a:ext uri="{FF2B5EF4-FFF2-40B4-BE49-F238E27FC236}">
                  <a16:creationId xmlns="" xmlns:a16="http://schemas.microsoft.com/office/drawing/2014/main" id="{E5EFBC68-F256-7C2F-50CC-18124BEA430E}"/>
                </a:ext>
              </a:extLst>
            </p:cNvPr>
            <p:cNvSpPr/>
            <p:nvPr/>
          </p:nvSpPr>
          <p:spPr>
            <a:xfrm>
              <a:off x="5429400" y="1019450"/>
              <a:ext cx="319475" cy="1876175"/>
            </a:xfrm>
            <a:custGeom>
              <a:avLst/>
              <a:gdLst/>
              <a:ahLst/>
              <a:cxnLst/>
              <a:rect l="l" t="t" r="r" b="b"/>
              <a:pathLst>
                <a:path w="12779" h="75047" extrusionOk="0">
                  <a:moveTo>
                    <a:pt x="0" y="1"/>
                  </a:moveTo>
                  <a:lnTo>
                    <a:pt x="0" y="67669"/>
                  </a:lnTo>
                  <a:lnTo>
                    <a:pt x="12778" y="75047"/>
                  </a:lnTo>
                  <a:lnTo>
                    <a:pt x="12778" y="73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505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¿Es mi proyecto posible de </a:t>
            </a:r>
            <a:r>
              <a:rPr lang="es-ES" sz="2000" b="1" dirty="0" smtClean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realizar? ¿Es </a:t>
            </a: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sostenible en el tiempo?</a:t>
            </a:r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628542" y="1672415"/>
            <a:ext cx="4607418" cy="3110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La respuesta a esta pregunta se encuentra en si </a:t>
            </a:r>
            <a:r>
              <a:rPr lang="es-ES" dirty="0" smtClean="0">
                <a:solidFill>
                  <a:srgbClr val="003965"/>
                </a:solidFill>
              </a:rPr>
              <a:t>he </a:t>
            </a:r>
            <a:r>
              <a:rPr lang="es-ES" dirty="0">
                <a:solidFill>
                  <a:srgbClr val="003965"/>
                </a:solidFill>
              </a:rPr>
              <a:t>realizado un análisis exhaustivo de los recursos necesarios, las posibles limitaciones y las estrategias de mitigación de riesgos.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Además, es fundamental haber considerado cuidadosamente la viabilidad económica y operativa a corto y largo plazo, esto me permitirá saber si mi proyecto puede mantenerse y crecer de manera sostenible en el futuro.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>
              <a:solidFill>
                <a:srgbClr val="003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>
              <a:solidFill>
                <a:srgbClr val="003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>
              <a:solidFill>
                <a:srgbClr val="003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>
              <a:solidFill>
                <a:srgbClr val="003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>
              <a:solidFill>
                <a:srgbClr val="003965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" name="Google Shape;4367;p56">
            <a:extLst>
              <a:ext uri="{FF2B5EF4-FFF2-40B4-BE49-F238E27FC236}">
                <a16:creationId xmlns="" xmlns:a16="http://schemas.microsoft.com/office/drawing/2014/main" id="{200A7A8D-F66D-46CB-682A-54356A744A5A}"/>
              </a:ext>
            </a:extLst>
          </p:cNvPr>
          <p:cNvGrpSpPr/>
          <p:nvPr/>
        </p:nvGrpSpPr>
        <p:grpSpPr>
          <a:xfrm>
            <a:off x="5167536" y="1789442"/>
            <a:ext cx="2510241" cy="2462890"/>
            <a:chOff x="4262700" y="834375"/>
            <a:chExt cx="1804675" cy="2061250"/>
          </a:xfrm>
        </p:grpSpPr>
        <p:sp>
          <p:nvSpPr>
            <p:cNvPr id="3" name="Google Shape;4368;p56">
              <a:extLst>
                <a:ext uri="{FF2B5EF4-FFF2-40B4-BE49-F238E27FC236}">
                  <a16:creationId xmlns="" xmlns:a16="http://schemas.microsoft.com/office/drawing/2014/main" id="{17E373EF-0A78-DA52-BB7E-F04B5427B6D2}"/>
                </a:ext>
              </a:extLst>
            </p:cNvPr>
            <p:cNvSpPr/>
            <p:nvPr/>
          </p:nvSpPr>
          <p:spPr>
            <a:xfrm>
              <a:off x="4262700" y="1107150"/>
              <a:ext cx="637975" cy="1114875"/>
            </a:xfrm>
            <a:custGeom>
              <a:avLst/>
              <a:gdLst/>
              <a:ahLst/>
              <a:cxnLst/>
              <a:rect l="l" t="t" r="r" b="b"/>
              <a:pathLst>
                <a:path w="25519" h="44595" extrusionOk="0">
                  <a:moveTo>
                    <a:pt x="12778" y="0"/>
                  </a:moveTo>
                  <a:lnTo>
                    <a:pt x="0" y="7404"/>
                  </a:lnTo>
                  <a:lnTo>
                    <a:pt x="0" y="37217"/>
                  </a:lnTo>
                  <a:lnTo>
                    <a:pt x="12778" y="44595"/>
                  </a:lnTo>
                  <a:lnTo>
                    <a:pt x="25518" y="37191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369;p56">
              <a:extLst>
                <a:ext uri="{FF2B5EF4-FFF2-40B4-BE49-F238E27FC236}">
                  <a16:creationId xmlns="" xmlns:a16="http://schemas.microsoft.com/office/drawing/2014/main" id="{657F9A66-EC06-0B51-1142-F790F62707CE}"/>
                </a:ext>
              </a:extLst>
            </p:cNvPr>
            <p:cNvSpPr/>
            <p:nvPr/>
          </p:nvSpPr>
          <p:spPr>
            <a:xfrm>
              <a:off x="4262700" y="1107150"/>
              <a:ext cx="637975" cy="369550"/>
            </a:xfrm>
            <a:custGeom>
              <a:avLst/>
              <a:gdLst/>
              <a:ahLst/>
              <a:cxnLst/>
              <a:rect l="l" t="t" r="r" b="b"/>
              <a:pathLst>
                <a:path w="25519" h="14782" extrusionOk="0">
                  <a:moveTo>
                    <a:pt x="12778" y="0"/>
                  </a:moveTo>
                  <a:lnTo>
                    <a:pt x="0" y="7404"/>
                  </a:lnTo>
                  <a:lnTo>
                    <a:pt x="12778" y="14782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370;p56">
              <a:extLst>
                <a:ext uri="{FF2B5EF4-FFF2-40B4-BE49-F238E27FC236}">
                  <a16:creationId xmlns="" xmlns:a16="http://schemas.microsoft.com/office/drawing/2014/main" id="{3D17FCB5-5032-7CEB-C4A5-742403D49AAD}"/>
                </a:ext>
              </a:extLst>
            </p:cNvPr>
            <p:cNvSpPr/>
            <p:nvPr/>
          </p:nvSpPr>
          <p:spPr>
            <a:xfrm>
              <a:off x="4262700" y="1292250"/>
              <a:ext cx="319475" cy="929775"/>
            </a:xfrm>
            <a:custGeom>
              <a:avLst/>
              <a:gdLst/>
              <a:ahLst/>
              <a:cxnLst/>
              <a:rect l="l" t="t" r="r" b="b"/>
              <a:pathLst>
                <a:path w="12779" h="37191" extrusionOk="0">
                  <a:moveTo>
                    <a:pt x="0" y="0"/>
                  </a:moveTo>
                  <a:lnTo>
                    <a:pt x="0" y="29813"/>
                  </a:lnTo>
                  <a:lnTo>
                    <a:pt x="12778" y="37191"/>
                  </a:lnTo>
                  <a:lnTo>
                    <a:pt x="12778" y="7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0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371;p56">
              <a:extLst>
                <a:ext uri="{FF2B5EF4-FFF2-40B4-BE49-F238E27FC236}">
                  <a16:creationId xmlns="" xmlns:a16="http://schemas.microsoft.com/office/drawing/2014/main" id="{56124D55-1188-DE16-84CE-3527E258709C}"/>
                </a:ext>
              </a:extLst>
            </p:cNvPr>
            <p:cNvSpPr/>
            <p:nvPr/>
          </p:nvSpPr>
          <p:spPr>
            <a:xfrm>
              <a:off x="4846050" y="1048075"/>
              <a:ext cx="637975" cy="1510750"/>
            </a:xfrm>
            <a:custGeom>
              <a:avLst/>
              <a:gdLst/>
              <a:ahLst/>
              <a:cxnLst/>
              <a:rect l="l" t="t" r="r" b="b"/>
              <a:pathLst>
                <a:path w="25519" h="60430" extrusionOk="0">
                  <a:moveTo>
                    <a:pt x="12778" y="0"/>
                  </a:moveTo>
                  <a:lnTo>
                    <a:pt x="0" y="7402"/>
                  </a:lnTo>
                  <a:lnTo>
                    <a:pt x="0" y="53052"/>
                  </a:lnTo>
                  <a:lnTo>
                    <a:pt x="12778" y="60430"/>
                  </a:lnTo>
                  <a:lnTo>
                    <a:pt x="25518" y="53026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372;p56">
              <a:extLst>
                <a:ext uri="{FF2B5EF4-FFF2-40B4-BE49-F238E27FC236}">
                  <a16:creationId xmlns="" xmlns:a16="http://schemas.microsoft.com/office/drawing/2014/main" id="{42EA2CBD-A2D9-A8B5-C2CD-AF784E555EFE}"/>
                </a:ext>
              </a:extLst>
            </p:cNvPr>
            <p:cNvSpPr/>
            <p:nvPr/>
          </p:nvSpPr>
          <p:spPr>
            <a:xfrm>
              <a:off x="4846050" y="1048075"/>
              <a:ext cx="637975" cy="369550"/>
            </a:xfrm>
            <a:custGeom>
              <a:avLst/>
              <a:gdLst/>
              <a:ahLst/>
              <a:cxnLst/>
              <a:rect l="l" t="t" r="r" b="b"/>
              <a:pathLst>
                <a:path w="25519" h="14782" extrusionOk="0">
                  <a:moveTo>
                    <a:pt x="12778" y="0"/>
                  </a:moveTo>
                  <a:lnTo>
                    <a:pt x="0" y="7402"/>
                  </a:lnTo>
                  <a:lnTo>
                    <a:pt x="12778" y="14782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373;p56">
              <a:extLst>
                <a:ext uri="{FF2B5EF4-FFF2-40B4-BE49-F238E27FC236}">
                  <a16:creationId xmlns="" xmlns:a16="http://schemas.microsoft.com/office/drawing/2014/main" id="{C1CB41CF-9282-9CC2-B591-9FEF55C73286}"/>
                </a:ext>
              </a:extLst>
            </p:cNvPr>
            <p:cNvSpPr/>
            <p:nvPr/>
          </p:nvSpPr>
          <p:spPr>
            <a:xfrm>
              <a:off x="4846050" y="1233125"/>
              <a:ext cx="319475" cy="1325700"/>
            </a:xfrm>
            <a:custGeom>
              <a:avLst/>
              <a:gdLst/>
              <a:ahLst/>
              <a:cxnLst/>
              <a:rect l="l" t="t" r="r" b="b"/>
              <a:pathLst>
                <a:path w="12779" h="53028" extrusionOk="0">
                  <a:moveTo>
                    <a:pt x="0" y="0"/>
                  </a:moveTo>
                  <a:lnTo>
                    <a:pt x="0" y="45650"/>
                  </a:lnTo>
                  <a:lnTo>
                    <a:pt x="12778" y="53028"/>
                  </a:lnTo>
                  <a:lnTo>
                    <a:pt x="12778" y="7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4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74;p56">
              <a:extLst>
                <a:ext uri="{FF2B5EF4-FFF2-40B4-BE49-F238E27FC236}">
                  <a16:creationId xmlns="" xmlns:a16="http://schemas.microsoft.com/office/drawing/2014/main" id="{38A12114-10F1-4946-12BC-1F93510FE37B}"/>
                </a:ext>
              </a:extLst>
            </p:cNvPr>
            <p:cNvSpPr/>
            <p:nvPr/>
          </p:nvSpPr>
          <p:spPr>
            <a:xfrm>
              <a:off x="5429400" y="834375"/>
              <a:ext cx="637975" cy="2061250"/>
            </a:xfrm>
            <a:custGeom>
              <a:avLst/>
              <a:gdLst/>
              <a:ahLst/>
              <a:cxnLst/>
              <a:rect l="l" t="t" r="r" b="b"/>
              <a:pathLst>
                <a:path w="25519" h="82450" extrusionOk="0">
                  <a:moveTo>
                    <a:pt x="12778" y="0"/>
                  </a:moveTo>
                  <a:lnTo>
                    <a:pt x="0" y="7404"/>
                  </a:lnTo>
                  <a:lnTo>
                    <a:pt x="0" y="75072"/>
                  </a:lnTo>
                  <a:lnTo>
                    <a:pt x="12778" y="82450"/>
                  </a:lnTo>
                  <a:lnTo>
                    <a:pt x="25518" y="75046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chemeClr val="tx2">
                <a:lumMod val="2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375;p56">
              <a:extLst>
                <a:ext uri="{FF2B5EF4-FFF2-40B4-BE49-F238E27FC236}">
                  <a16:creationId xmlns="" xmlns:a16="http://schemas.microsoft.com/office/drawing/2014/main" id="{7842A96E-085F-82B9-3183-526BA924D789}"/>
                </a:ext>
              </a:extLst>
            </p:cNvPr>
            <p:cNvSpPr/>
            <p:nvPr/>
          </p:nvSpPr>
          <p:spPr>
            <a:xfrm>
              <a:off x="5429400" y="834375"/>
              <a:ext cx="637975" cy="369550"/>
            </a:xfrm>
            <a:custGeom>
              <a:avLst/>
              <a:gdLst/>
              <a:ahLst/>
              <a:cxnLst/>
              <a:rect l="l" t="t" r="r" b="b"/>
              <a:pathLst>
                <a:path w="25519" h="14782" extrusionOk="0">
                  <a:moveTo>
                    <a:pt x="12778" y="0"/>
                  </a:moveTo>
                  <a:lnTo>
                    <a:pt x="0" y="7404"/>
                  </a:lnTo>
                  <a:lnTo>
                    <a:pt x="12778" y="14782"/>
                  </a:lnTo>
                  <a:lnTo>
                    <a:pt x="25518" y="7378"/>
                  </a:lnTo>
                  <a:lnTo>
                    <a:pt x="12778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376;p56">
              <a:extLst>
                <a:ext uri="{FF2B5EF4-FFF2-40B4-BE49-F238E27FC236}">
                  <a16:creationId xmlns="" xmlns:a16="http://schemas.microsoft.com/office/drawing/2014/main" id="{92B8725D-D81F-9584-D35F-08EF6961A196}"/>
                </a:ext>
              </a:extLst>
            </p:cNvPr>
            <p:cNvSpPr/>
            <p:nvPr/>
          </p:nvSpPr>
          <p:spPr>
            <a:xfrm>
              <a:off x="5429400" y="1019450"/>
              <a:ext cx="319475" cy="1876175"/>
            </a:xfrm>
            <a:custGeom>
              <a:avLst/>
              <a:gdLst/>
              <a:ahLst/>
              <a:cxnLst/>
              <a:rect l="l" t="t" r="r" b="b"/>
              <a:pathLst>
                <a:path w="12779" h="75047" extrusionOk="0">
                  <a:moveTo>
                    <a:pt x="0" y="1"/>
                  </a:moveTo>
                  <a:lnTo>
                    <a:pt x="0" y="67669"/>
                  </a:lnTo>
                  <a:lnTo>
                    <a:pt x="12778" y="75047"/>
                  </a:lnTo>
                  <a:lnTo>
                    <a:pt x="12778" y="73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8787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729264" y="1997877"/>
            <a:ext cx="5163276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ELEGIBILIDAD</a:t>
            </a:r>
          </a:p>
        </p:txBody>
      </p:sp>
      <p:sp>
        <p:nvSpPr>
          <p:cNvPr id="377" name="Google Shape;377;p31"/>
          <p:cNvSpPr txBox="1">
            <a:spLocks noGrp="1"/>
          </p:cNvSpPr>
          <p:nvPr>
            <p:ph type="title" idx="2"/>
          </p:nvPr>
        </p:nvSpPr>
        <p:spPr>
          <a:xfrm>
            <a:off x="3643422" y="815941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57" name="Google Shape;3496;p55">
            <a:extLst>
              <a:ext uri="{FF2B5EF4-FFF2-40B4-BE49-F238E27FC236}">
                <a16:creationId xmlns="" xmlns:a16="http://schemas.microsoft.com/office/drawing/2014/main" id="{357BA87F-1959-6BF7-BAE7-27696DCBCD16}"/>
              </a:ext>
            </a:extLst>
          </p:cNvPr>
          <p:cNvGrpSpPr/>
          <p:nvPr/>
        </p:nvGrpSpPr>
        <p:grpSpPr>
          <a:xfrm>
            <a:off x="3643422" y="3230431"/>
            <a:ext cx="1000388" cy="1401520"/>
            <a:chOff x="3599500" y="1577975"/>
            <a:chExt cx="368725" cy="516575"/>
          </a:xfrm>
        </p:grpSpPr>
        <p:sp>
          <p:nvSpPr>
            <p:cNvPr id="58" name="Google Shape;3497;p55">
              <a:extLst>
                <a:ext uri="{FF2B5EF4-FFF2-40B4-BE49-F238E27FC236}">
                  <a16:creationId xmlns="" xmlns:a16="http://schemas.microsoft.com/office/drawing/2014/main" id="{E4139948-5AD3-6580-775B-3E713F1E2546}"/>
                </a:ext>
              </a:extLst>
            </p:cNvPr>
            <p:cNvSpPr/>
            <p:nvPr/>
          </p:nvSpPr>
          <p:spPr>
            <a:xfrm>
              <a:off x="3722550" y="1952725"/>
              <a:ext cx="245675" cy="141825"/>
            </a:xfrm>
            <a:custGeom>
              <a:avLst/>
              <a:gdLst/>
              <a:ahLst/>
              <a:cxnLst/>
              <a:rect l="l" t="t" r="r" b="b"/>
              <a:pathLst>
                <a:path w="9827" h="5673" extrusionOk="0">
                  <a:moveTo>
                    <a:pt x="4914" y="0"/>
                  </a:moveTo>
                  <a:cubicBezTo>
                    <a:pt x="2200" y="0"/>
                    <a:pt x="1" y="1271"/>
                    <a:pt x="1" y="2837"/>
                  </a:cubicBezTo>
                  <a:cubicBezTo>
                    <a:pt x="1" y="4403"/>
                    <a:pt x="2200" y="5673"/>
                    <a:pt x="4914" y="5673"/>
                  </a:cubicBezTo>
                  <a:cubicBezTo>
                    <a:pt x="7626" y="5673"/>
                    <a:pt x="9826" y="4403"/>
                    <a:pt x="9826" y="2837"/>
                  </a:cubicBezTo>
                  <a:cubicBezTo>
                    <a:pt x="9826" y="1271"/>
                    <a:pt x="7626" y="0"/>
                    <a:pt x="491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98;p55">
              <a:extLst>
                <a:ext uri="{FF2B5EF4-FFF2-40B4-BE49-F238E27FC236}">
                  <a16:creationId xmlns="" xmlns:a16="http://schemas.microsoft.com/office/drawing/2014/main" id="{6BC71153-9D3E-AA15-E313-83604470A8E7}"/>
                </a:ext>
              </a:extLst>
            </p:cNvPr>
            <p:cNvSpPr/>
            <p:nvPr/>
          </p:nvSpPr>
          <p:spPr>
            <a:xfrm>
              <a:off x="3731850" y="1942250"/>
              <a:ext cx="227100" cy="131150"/>
            </a:xfrm>
            <a:custGeom>
              <a:avLst/>
              <a:gdLst/>
              <a:ahLst/>
              <a:cxnLst/>
              <a:rect l="l" t="t" r="r" b="b"/>
              <a:pathLst>
                <a:path w="9084" h="5246" extrusionOk="0">
                  <a:moveTo>
                    <a:pt x="4542" y="1"/>
                  </a:moveTo>
                  <a:cubicBezTo>
                    <a:pt x="3379" y="1"/>
                    <a:pt x="2217" y="257"/>
                    <a:pt x="1330" y="769"/>
                  </a:cubicBezTo>
                  <a:cubicBezTo>
                    <a:pt x="744" y="1107"/>
                    <a:pt x="351" y="1516"/>
                    <a:pt x="154" y="1949"/>
                  </a:cubicBezTo>
                  <a:lnTo>
                    <a:pt x="0" y="1949"/>
                  </a:lnTo>
                  <a:lnTo>
                    <a:pt x="0" y="2623"/>
                  </a:lnTo>
                  <a:cubicBezTo>
                    <a:pt x="0" y="3293"/>
                    <a:pt x="444" y="3966"/>
                    <a:pt x="1331" y="4477"/>
                  </a:cubicBezTo>
                  <a:cubicBezTo>
                    <a:pt x="2218" y="4989"/>
                    <a:pt x="3380" y="5245"/>
                    <a:pt x="4543" y="5245"/>
                  </a:cubicBezTo>
                  <a:cubicBezTo>
                    <a:pt x="5705" y="5245"/>
                    <a:pt x="6867" y="4989"/>
                    <a:pt x="7754" y="4477"/>
                  </a:cubicBezTo>
                  <a:cubicBezTo>
                    <a:pt x="8641" y="3966"/>
                    <a:pt x="9084" y="3293"/>
                    <a:pt x="9084" y="2623"/>
                  </a:cubicBezTo>
                  <a:lnTo>
                    <a:pt x="9084" y="1949"/>
                  </a:lnTo>
                  <a:lnTo>
                    <a:pt x="8930" y="1949"/>
                  </a:lnTo>
                  <a:cubicBezTo>
                    <a:pt x="8731" y="1516"/>
                    <a:pt x="8340" y="1107"/>
                    <a:pt x="7754" y="769"/>
                  </a:cubicBezTo>
                  <a:cubicBezTo>
                    <a:pt x="6867" y="257"/>
                    <a:pt x="5705" y="1"/>
                    <a:pt x="4542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99;p55">
              <a:extLst>
                <a:ext uri="{FF2B5EF4-FFF2-40B4-BE49-F238E27FC236}">
                  <a16:creationId xmlns="" xmlns:a16="http://schemas.microsoft.com/office/drawing/2014/main" id="{3CDF4BFE-73D7-751C-E4EB-99229ACDCB34}"/>
                </a:ext>
              </a:extLst>
            </p:cNvPr>
            <p:cNvSpPr/>
            <p:nvPr/>
          </p:nvSpPr>
          <p:spPr>
            <a:xfrm>
              <a:off x="3731850" y="1925400"/>
              <a:ext cx="227100" cy="131150"/>
            </a:xfrm>
            <a:custGeom>
              <a:avLst/>
              <a:gdLst/>
              <a:ahLst/>
              <a:cxnLst/>
              <a:rect l="l" t="t" r="r" b="b"/>
              <a:pathLst>
                <a:path w="9084" h="5246" extrusionOk="0">
                  <a:moveTo>
                    <a:pt x="4542" y="0"/>
                  </a:moveTo>
                  <a:cubicBezTo>
                    <a:pt x="2033" y="0"/>
                    <a:pt x="0" y="1174"/>
                    <a:pt x="0" y="2623"/>
                  </a:cubicBezTo>
                  <a:cubicBezTo>
                    <a:pt x="0" y="4071"/>
                    <a:pt x="2033" y="5245"/>
                    <a:pt x="4542" y="5245"/>
                  </a:cubicBezTo>
                  <a:cubicBezTo>
                    <a:pt x="7049" y="5245"/>
                    <a:pt x="9084" y="4071"/>
                    <a:pt x="9084" y="2623"/>
                  </a:cubicBezTo>
                  <a:cubicBezTo>
                    <a:pt x="9084" y="1174"/>
                    <a:pt x="7049" y="0"/>
                    <a:pt x="454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00;p55">
              <a:extLst>
                <a:ext uri="{FF2B5EF4-FFF2-40B4-BE49-F238E27FC236}">
                  <a16:creationId xmlns="" xmlns:a16="http://schemas.microsoft.com/office/drawing/2014/main" id="{B34480FB-C909-3CCA-FE22-AF94FE477ADE}"/>
                </a:ext>
              </a:extLst>
            </p:cNvPr>
            <p:cNvSpPr/>
            <p:nvPr/>
          </p:nvSpPr>
          <p:spPr>
            <a:xfrm>
              <a:off x="3839950" y="1619200"/>
              <a:ext cx="103800" cy="361775"/>
            </a:xfrm>
            <a:custGeom>
              <a:avLst/>
              <a:gdLst/>
              <a:ahLst/>
              <a:cxnLst/>
              <a:rect l="l" t="t" r="r" b="b"/>
              <a:pathLst>
                <a:path w="4152" h="14471" extrusionOk="0">
                  <a:moveTo>
                    <a:pt x="433" y="1"/>
                  </a:moveTo>
                  <a:lnTo>
                    <a:pt x="1" y="748"/>
                  </a:lnTo>
                  <a:lnTo>
                    <a:pt x="194" y="859"/>
                  </a:lnTo>
                  <a:cubicBezTo>
                    <a:pt x="1855" y="1812"/>
                    <a:pt x="3289" y="2635"/>
                    <a:pt x="3289" y="6443"/>
                  </a:cubicBezTo>
                  <a:cubicBezTo>
                    <a:pt x="3289" y="10443"/>
                    <a:pt x="497" y="13888"/>
                    <a:pt x="469" y="13923"/>
                  </a:cubicBezTo>
                  <a:lnTo>
                    <a:pt x="1134" y="14471"/>
                  </a:lnTo>
                  <a:cubicBezTo>
                    <a:pt x="1258" y="14321"/>
                    <a:pt x="4152" y="10759"/>
                    <a:pt x="4152" y="6443"/>
                  </a:cubicBezTo>
                  <a:cubicBezTo>
                    <a:pt x="4152" y="2135"/>
                    <a:pt x="2357" y="1106"/>
                    <a:pt x="623" y="111"/>
                  </a:cubicBezTo>
                  <a:lnTo>
                    <a:pt x="433" y="1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01;p55">
              <a:extLst>
                <a:ext uri="{FF2B5EF4-FFF2-40B4-BE49-F238E27FC236}">
                  <a16:creationId xmlns="" xmlns:a16="http://schemas.microsoft.com/office/drawing/2014/main" id="{594C9F0F-FA7D-B4C1-03F9-76F6BBFCD717}"/>
                </a:ext>
              </a:extLst>
            </p:cNvPr>
            <p:cNvSpPr/>
            <p:nvPr/>
          </p:nvSpPr>
          <p:spPr>
            <a:xfrm>
              <a:off x="3801575" y="1947175"/>
              <a:ext cx="87600" cy="69075"/>
            </a:xfrm>
            <a:custGeom>
              <a:avLst/>
              <a:gdLst/>
              <a:ahLst/>
              <a:cxnLst/>
              <a:rect l="l" t="t" r="r" b="b"/>
              <a:pathLst>
                <a:path w="3504" h="2763" extrusionOk="0">
                  <a:moveTo>
                    <a:pt x="1753" y="0"/>
                  </a:moveTo>
                  <a:cubicBezTo>
                    <a:pt x="785" y="0"/>
                    <a:pt x="1" y="785"/>
                    <a:pt x="1" y="1751"/>
                  </a:cubicBezTo>
                  <a:cubicBezTo>
                    <a:pt x="1" y="2010"/>
                    <a:pt x="172" y="2269"/>
                    <a:pt x="514" y="2467"/>
                  </a:cubicBezTo>
                  <a:cubicBezTo>
                    <a:pt x="856" y="2664"/>
                    <a:pt x="1304" y="2762"/>
                    <a:pt x="1752" y="2762"/>
                  </a:cubicBezTo>
                  <a:cubicBezTo>
                    <a:pt x="2201" y="2762"/>
                    <a:pt x="2649" y="2664"/>
                    <a:pt x="2991" y="2467"/>
                  </a:cubicBezTo>
                  <a:cubicBezTo>
                    <a:pt x="3332" y="2269"/>
                    <a:pt x="3504" y="2010"/>
                    <a:pt x="3504" y="1751"/>
                  </a:cubicBezTo>
                  <a:cubicBezTo>
                    <a:pt x="3504" y="785"/>
                    <a:pt x="2719" y="0"/>
                    <a:pt x="1753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02;p55">
              <a:extLst>
                <a:ext uri="{FF2B5EF4-FFF2-40B4-BE49-F238E27FC236}">
                  <a16:creationId xmlns="" xmlns:a16="http://schemas.microsoft.com/office/drawing/2014/main" id="{6AEDFD30-AD71-804A-5C2C-7138453D0ABA}"/>
                </a:ext>
              </a:extLst>
            </p:cNvPr>
            <p:cNvSpPr/>
            <p:nvPr/>
          </p:nvSpPr>
          <p:spPr>
            <a:xfrm>
              <a:off x="3818925" y="1947150"/>
              <a:ext cx="70250" cy="69100"/>
            </a:xfrm>
            <a:custGeom>
              <a:avLst/>
              <a:gdLst/>
              <a:ahLst/>
              <a:cxnLst/>
              <a:rect l="l" t="t" r="r" b="b"/>
              <a:pathLst>
                <a:path w="2810" h="2764" extrusionOk="0">
                  <a:moveTo>
                    <a:pt x="1058" y="0"/>
                  </a:moveTo>
                  <a:cubicBezTo>
                    <a:pt x="1485" y="1"/>
                    <a:pt x="2350" y="917"/>
                    <a:pt x="2227" y="1646"/>
                  </a:cubicBezTo>
                  <a:cubicBezTo>
                    <a:pt x="2124" y="2251"/>
                    <a:pt x="1074" y="2603"/>
                    <a:pt x="374" y="2603"/>
                  </a:cubicBezTo>
                  <a:cubicBezTo>
                    <a:pt x="231" y="2603"/>
                    <a:pt x="103" y="2588"/>
                    <a:pt x="1" y="2558"/>
                  </a:cubicBezTo>
                  <a:lnTo>
                    <a:pt x="1" y="2558"/>
                  </a:lnTo>
                  <a:cubicBezTo>
                    <a:pt x="313" y="2695"/>
                    <a:pt x="686" y="2764"/>
                    <a:pt x="1060" y="2764"/>
                  </a:cubicBezTo>
                  <a:cubicBezTo>
                    <a:pt x="1508" y="2764"/>
                    <a:pt x="1955" y="2665"/>
                    <a:pt x="2297" y="2468"/>
                  </a:cubicBezTo>
                  <a:cubicBezTo>
                    <a:pt x="2640" y="2270"/>
                    <a:pt x="2810" y="2010"/>
                    <a:pt x="2810" y="1752"/>
                  </a:cubicBezTo>
                  <a:cubicBezTo>
                    <a:pt x="2810" y="784"/>
                    <a:pt x="2025" y="0"/>
                    <a:pt x="1058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503;p55">
              <a:extLst>
                <a:ext uri="{FF2B5EF4-FFF2-40B4-BE49-F238E27FC236}">
                  <a16:creationId xmlns="" xmlns:a16="http://schemas.microsoft.com/office/drawing/2014/main" id="{DD60BD67-A82E-76CE-26E3-0B3480EA5EBF}"/>
                </a:ext>
              </a:extLst>
            </p:cNvPr>
            <p:cNvSpPr/>
            <p:nvPr/>
          </p:nvSpPr>
          <p:spPr>
            <a:xfrm>
              <a:off x="3833900" y="1577975"/>
              <a:ext cx="36950" cy="33350"/>
            </a:xfrm>
            <a:custGeom>
              <a:avLst/>
              <a:gdLst/>
              <a:ahLst/>
              <a:cxnLst/>
              <a:rect l="l" t="t" r="r" b="b"/>
              <a:pathLst>
                <a:path w="1478" h="1334" extrusionOk="0">
                  <a:moveTo>
                    <a:pt x="1217" y="0"/>
                  </a:moveTo>
                  <a:cubicBezTo>
                    <a:pt x="1163" y="0"/>
                    <a:pt x="1109" y="19"/>
                    <a:pt x="1066" y="57"/>
                  </a:cubicBezTo>
                  <a:lnTo>
                    <a:pt x="0" y="985"/>
                  </a:lnTo>
                  <a:lnTo>
                    <a:pt x="304" y="1334"/>
                  </a:lnTo>
                  <a:lnTo>
                    <a:pt x="1370" y="407"/>
                  </a:lnTo>
                  <a:cubicBezTo>
                    <a:pt x="1466" y="323"/>
                    <a:pt x="1477" y="177"/>
                    <a:pt x="1393" y="80"/>
                  </a:cubicBezTo>
                  <a:cubicBezTo>
                    <a:pt x="1347" y="27"/>
                    <a:pt x="1282" y="0"/>
                    <a:pt x="1217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504;p55">
              <a:extLst>
                <a:ext uri="{FF2B5EF4-FFF2-40B4-BE49-F238E27FC236}">
                  <a16:creationId xmlns="" xmlns:a16="http://schemas.microsoft.com/office/drawing/2014/main" id="{664272BB-1B5A-EBFB-DD6C-66B3224BFFC1}"/>
                </a:ext>
              </a:extLst>
            </p:cNvPr>
            <p:cNvSpPr/>
            <p:nvPr/>
          </p:nvSpPr>
          <p:spPr>
            <a:xfrm>
              <a:off x="3795375" y="1582400"/>
              <a:ext cx="69200" cy="67175"/>
            </a:xfrm>
            <a:custGeom>
              <a:avLst/>
              <a:gdLst/>
              <a:ahLst/>
              <a:cxnLst/>
              <a:rect l="l" t="t" r="r" b="b"/>
              <a:pathLst>
                <a:path w="2768" h="2687" extrusionOk="0">
                  <a:moveTo>
                    <a:pt x="1320" y="0"/>
                  </a:moveTo>
                  <a:cubicBezTo>
                    <a:pt x="1223" y="0"/>
                    <a:pt x="1131" y="21"/>
                    <a:pt x="1050" y="70"/>
                  </a:cubicBezTo>
                  <a:cubicBezTo>
                    <a:pt x="698" y="278"/>
                    <a:pt x="0" y="786"/>
                    <a:pt x="0" y="786"/>
                  </a:cubicBezTo>
                  <a:lnTo>
                    <a:pt x="1656" y="2687"/>
                  </a:lnTo>
                  <a:cubicBezTo>
                    <a:pt x="1656" y="2687"/>
                    <a:pt x="2254" y="2067"/>
                    <a:pt x="2510" y="1746"/>
                  </a:cubicBezTo>
                  <a:cubicBezTo>
                    <a:pt x="2767" y="1425"/>
                    <a:pt x="2544" y="837"/>
                    <a:pt x="2250" y="499"/>
                  </a:cubicBezTo>
                  <a:cubicBezTo>
                    <a:pt x="2023" y="239"/>
                    <a:pt x="1643" y="0"/>
                    <a:pt x="1320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505;p55">
              <a:extLst>
                <a:ext uri="{FF2B5EF4-FFF2-40B4-BE49-F238E27FC236}">
                  <a16:creationId xmlns="" xmlns:a16="http://schemas.microsoft.com/office/drawing/2014/main" id="{ECF44746-52CC-6F21-BC2F-6E19BEA0B21E}"/>
                </a:ext>
              </a:extLst>
            </p:cNvPr>
            <p:cNvSpPr/>
            <p:nvPr/>
          </p:nvSpPr>
          <p:spPr>
            <a:xfrm>
              <a:off x="3823675" y="1584700"/>
              <a:ext cx="40850" cy="64875"/>
            </a:xfrm>
            <a:custGeom>
              <a:avLst/>
              <a:gdLst/>
              <a:ahLst/>
              <a:cxnLst/>
              <a:rect l="l" t="t" r="r" b="b"/>
              <a:pathLst>
                <a:path w="1634" h="2595" extrusionOk="0">
                  <a:moveTo>
                    <a:pt x="570" y="0"/>
                  </a:moveTo>
                  <a:cubicBezTo>
                    <a:pt x="941" y="434"/>
                    <a:pt x="1098" y="1248"/>
                    <a:pt x="0" y="1994"/>
                  </a:cubicBezTo>
                  <a:lnTo>
                    <a:pt x="524" y="2595"/>
                  </a:lnTo>
                  <a:cubicBezTo>
                    <a:pt x="524" y="2595"/>
                    <a:pt x="1122" y="1975"/>
                    <a:pt x="1378" y="1654"/>
                  </a:cubicBezTo>
                  <a:cubicBezTo>
                    <a:pt x="1634" y="1333"/>
                    <a:pt x="1412" y="745"/>
                    <a:pt x="1118" y="407"/>
                  </a:cubicBezTo>
                  <a:cubicBezTo>
                    <a:pt x="964" y="235"/>
                    <a:pt x="778" y="96"/>
                    <a:pt x="570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506;p55">
              <a:extLst>
                <a:ext uri="{FF2B5EF4-FFF2-40B4-BE49-F238E27FC236}">
                  <a16:creationId xmlns="" xmlns:a16="http://schemas.microsoft.com/office/drawing/2014/main" id="{2798E1EA-E34F-C777-E4F1-9746F6552F30}"/>
                </a:ext>
              </a:extLst>
            </p:cNvPr>
            <p:cNvSpPr/>
            <p:nvPr/>
          </p:nvSpPr>
          <p:spPr>
            <a:xfrm>
              <a:off x="3622550" y="1597650"/>
              <a:ext cx="242400" cy="217400"/>
            </a:xfrm>
            <a:custGeom>
              <a:avLst/>
              <a:gdLst/>
              <a:ahLst/>
              <a:cxnLst/>
              <a:rect l="l" t="t" r="r" b="b"/>
              <a:pathLst>
                <a:path w="9696" h="8696" extrusionOk="0">
                  <a:moveTo>
                    <a:pt x="5579" y="0"/>
                  </a:moveTo>
                  <a:cubicBezTo>
                    <a:pt x="3505" y="0"/>
                    <a:pt x="954" y="1014"/>
                    <a:pt x="1" y="1845"/>
                  </a:cubicBezTo>
                  <a:lnTo>
                    <a:pt x="5965" y="8695"/>
                  </a:lnTo>
                  <a:cubicBezTo>
                    <a:pt x="7386" y="7458"/>
                    <a:pt x="9696" y="2769"/>
                    <a:pt x="8039" y="868"/>
                  </a:cubicBezTo>
                  <a:cubicBezTo>
                    <a:pt x="7495" y="243"/>
                    <a:pt x="6594" y="0"/>
                    <a:pt x="5579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507;p55">
              <a:extLst>
                <a:ext uri="{FF2B5EF4-FFF2-40B4-BE49-F238E27FC236}">
                  <a16:creationId xmlns="" xmlns:a16="http://schemas.microsoft.com/office/drawing/2014/main" id="{EE2D6874-B1E6-2B4C-AD7A-C3A0832B173F}"/>
                </a:ext>
              </a:extLst>
            </p:cNvPr>
            <p:cNvSpPr/>
            <p:nvPr/>
          </p:nvSpPr>
          <p:spPr>
            <a:xfrm>
              <a:off x="3599500" y="1636275"/>
              <a:ext cx="195200" cy="186075"/>
            </a:xfrm>
            <a:custGeom>
              <a:avLst/>
              <a:gdLst/>
              <a:ahLst/>
              <a:cxnLst/>
              <a:rect l="l" t="t" r="r" b="b"/>
              <a:pathLst>
                <a:path w="7808" h="7443" extrusionOk="0">
                  <a:moveTo>
                    <a:pt x="1807" y="0"/>
                  </a:moveTo>
                  <a:cubicBezTo>
                    <a:pt x="1456" y="0"/>
                    <a:pt x="1152" y="95"/>
                    <a:pt x="921" y="296"/>
                  </a:cubicBezTo>
                  <a:cubicBezTo>
                    <a:pt x="1" y="1098"/>
                    <a:pt x="590" y="3282"/>
                    <a:pt x="2237" y="5174"/>
                  </a:cubicBezTo>
                  <a:cubicBezTo>
                    <a:pt x="3471" y="6591"/>
                    <a:pt x="4950" y="7443"/>
                    <a:pt x="6002" y="7443"/>
                  </a:cubicBezTo>
                  <a:cubicBezTo>
                    <a:pt x="6353" y="7443"/>
                    <a:pt x="6656" y="7347"/>
                    <a:pt x="6887" y="7146"/>
                  </a:cubicBezTo>
                  <a:cubicBezTo>
                    <a:pt x="7808" y="6344"/>
                    <a:pt x="7219" y="4161"/>
                    <a:pt x="5572" y="2269"/>
                  </a:cubicBezTo>
                  <a:cubicBezTo>
                    <a:pt x="4338" y="851"/>
                    <a:pt x="2859" y="0"/>
                    <a:pt x="1807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508;p55">
              <a:extLst>
                <a:ext uri="{FF2B5EF4-FFF2-40B4-BE49-F238E27FC236}">
                  <a16:creationId xmlns="" xmlns:a16="http://schemas.microsoft.com/office/drawing/2014/main" id="{5280AC1C-8A97-FA85-CE2E-8BA7B1AF5E46}"/>
                </a:ext>
              </a:extLst>
            </p:cNvPr>
            <p:cNvSpPr/>
            <p:nvPr/>
          </p:nvSpPr>
          <p:spPr>
            <a:xfrm>
              <a:off x="3680825" y="1661200"/>
              <a:ext cx="84425" cy="83025"/>
            </a:xfrm>
            <a:custGeom>
              <a:avLst/>
              <a:gdLst/>
              <a:ahLst/>
              <a:cxnLst/>
              <a:rect l="l" t="t" r="r" b="b"/>
              <a:pathLst>
                <a:path w="3377" h="3321" extrusionOk="0">
                  <a:moveTo>
                    <a:pt x="947" y="0"/>
                  </a:moveTo>
                  <a:cubicBezTo>
                    <a:pt x="915" y="25"/>
                    <a:pt x="883" y="48"/>
                    <a:pt x="853" y="74"/>
                  </a:cubicBezTo>
                  <a:cubicBezTo>
                    <a:pt x="82" y="745"/>
                    <a:pt x="1" y="1914"/>
                    <a:pt x="673" y="2685"/>
                  </a:cubicBezTo>
                  <a:cubicBezTo>
                    <a:pt x="1039" y="3106"/>
                    <a:pt x="1553" y="3321"/>
                    <a:pt x="2070" y="3321"/>
                  </a:cubicBezTo>
                  <a:cubicBezTo>
                    <a:pt x="2501" y="3321"/>
                    <a:pt x="2934" y="3171"/>
                    <a:pt x="3284" y="2866"/>
                  </a:cubicBezTo>
                  <a:cubicBezTo>
                    <a:pt x="3317" y="2837"/>
                    <a:pt x="3347" y="2807"/>
                    <a:pt x="3377" y="2777"/>
                  </a:cubicBezTo>
                  <a:cubicBezTo>
                    <a:pt x="2794" y="1727"/>
                    <a:pt x="1910" y="715"/>
                    <a:pt x="947" y="0"/>
                  </a:cubicBezTo>
                  <a:close/>
                </a:path>
              </a:pathLst>
            </a:custGeom>
            <a:solidFill>
              <a:srgbClr val="FFE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577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¿Cumplo los requisitos según los criterios de elegibilidad?</a:t>
            </a:r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418003" y="1543250"/>
            <a:ext cx="5103752" cy="10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Revisar cuidadosamente los criterios de elegibilidad antes de presentar tu solicitud de financiamiento es fundamental. Algunos de estos criterios pueden ser: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900B13F-861A-4B78-4622-198E69D28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3352" y="1543250"/>
            <a:ext cx="1510586" cy="2185125"/>
          </a:xfrm>
          <a:prstGeom prst="rect">
            <a:avLst/>
          </a:prstGeom>
        </p:spPr>
      </p:pic>
      <p:sp>
        <p:nvSpPr>
          <p:cNvPr id="3" name="Google Shape;397;p32">
            <a:extLst>
              <a:ext uri="{FF2B5EF4-FFF2-40B4-BE49-F238E27FC236}">
                <a16:creationId xmlns="" xmlns:a16="http://schemas.microsoft.com/office/drawing/2014/main" id="{9E8FB522-5026-D236-2CCB-B6F353C02659}"/>
              </a:ext>
            </a:extLst>
          </p:cNvPr>
          <p:cNvSpPr txBox="1">
            <a:spLocks/>
          </p:cNvSpPr>
          <p:nvPr/>
        </p:nvSpPr>
        <p:spPr>
          <a:xfrm>
            <a:off x="418003" y="2565711"/>
            <a:ext cx="5103752" cy="232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342900" indent="-342900">
              <a:spcAft>
                <a:spcPts val="1600"/>
              </a:spcAft>
              <a:buFont typeface="Nunito Light"/>
              <a:buAutoNum type="arabicPeriod"/>
            </a:pPr>
            <a:r>
              <a:rPr lang="es-ES" dirty="0">
                <a:solidFill>
                  <a:srgbClr val="003965"/>
                </a:solidFill>
              </a:rPr>
              <a:t>Tipo de proyecto. </a:t>
            </a:r>
          </a:p>
          <a:p>
            <a:pPr marL="342900" indent="-342900">
              <a:spcAft>
                <a:spcPts val="1600"/>
              </a:spcAft>
              <a:buFont typeface="Nunito Light"/>
              <a:buAutoNum type="arabicPeriod"/>
            </a:pPr>
            <a:r>
              <a:rPr lang="es-ES" dirty="0">
                <a:solidFill>
                  <a:srgbClr val="003965"/>
                </a:solidFill>
              </a:rPr>
              <a:t>Tamaño y alcance del proyecto. </a:t>
            </a:r>
          </a:p>
          <a:p>
            <a:pPr marL="342900" indent="-342900">
              <a:spcAft>
                <a:spcPts val="1600"/>
              </a:spcAft>
              <a:buFont typeface="Nunito Light"/>
              <a:buAutoNum type="arabicPeriod"/>
            </a:pPr>
            <a:r>
              <a:rPr lang="es-ES" dirty="0">
                <a:solidFill>
                  <a:srgbClr val="003965"/>
                </a:solidFill>
              </a:rPr>
              <a:t>Ubicación geográfica. </a:t>
            </a:r>
          </a:p>
          <a:p>
            <a:pPr marL="342900" indent="-342900">
              <a:spcAft>
                <a:spcPts val="1600"/>
              </a:spcAft>
              <a:buFont typeface="Nunito Light"/>
              <a:buAutoNum type="arabicPeriod"/>
            </a:pPr>
            <a:r>
              <a:rPr lang="es-ES" dirty="0">
                <a:solidFill>
                  <a:srgbClr val="003965"/>
                </a:solidFill>
              </a:rPr>
              <a:t>Experiencia, capacidad, edad.</a:t>
            </a:r>
          </a:p>
          <a:p>
            <a:pPr marL="342900" indent="-342900">
              <a:spcAft>
                <a:spcPts val="1600"/>
              </a:spcAft>
              <a:buFont typeface="Nunito Light"/>
              <a:buAutoNum type="arabicPeriod"/>
            </a:pPr>
            <a:r>
              <a:rPr lang="es-ES" dirty="0">
                <a:solidFill>
                  <a:srgbClr val="003965"/>
                </a:solidFill>
              </a:rPr>
              <a:t>Documentación requerida.</a:t>
            </a:r>
          </a:p>
        </p:txBody>
      </p:sp>
    </p:spTree>
    <p:extLst>
      <p:ext uri="{BB962C8B-B14F-4D97-AF65-F5344CB8AC3E}">
        <p14:creationId xmlns:p14="http://schemas.microsoft.com/office/powerpoint/2010/main" val="107697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729264" y="1997877"/>
            <a:ext cx="5163276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PRESUPUESTO</a:t>
            </a:r>
          </a:p>
        </p:txBody>
      </p:sp>
      <p:sp>
        <p:nvSpPr>
          <p:cNvPr id="377" name="Google Shape;377;p31"/>
          <p:cNvSpPr txBox="1">
            <a:spLocks noGrp="1"/>
          </p:cNvSpPr>
          <p:nvPr>
            <p:ph type="title" idx="2"/>
          </p:nvPr>
        </p:nvSpPr>
        <p:spPr>
          <a:xfrm>
            <a:off x="3643422" y="815941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4" name="Google Shape;4406;p56">
            <a:extLst>
              <a:ext uri="{FF2B5EF4-FFF2-40B4-BE49-F238E27FC236}">
                <a16:creationId xmlns="" xmlns:a16="http://schemas.microsoft.com/office/drawing/2014/main" id="{E3211F12-F602-4FC2-BFAD-0DD910C2C112}"/>
              </a:ext>
            </a:extLst>
          </p:cNvPr>
          <p:cNvGrpSpPr/>
          <p:nvPr/>
        </p:nvGrpSpPr>
        <p:grpSpPr>
          <a:xfrm>
            <a:off x="3643422" y="2893261"/>
            <a:ext cx="1722178" cy="1434298"/>
            <a:chOff x="479200" y="2697725"/>
            <a:chExt cx="2237525" cy="1747100"/>
          </a:xfrm>
        </p:grpSpPr>
        <p:sp>
          <p:nvSpPr>
            <p:cNvPr id="5" name="Google Shape;4407;p56">
              <a:extLst>
                <a:ext uri="{FF2B5EF4-FFF2-40B4-BE49-F238E27FC236}">
                  <a16:creationId xmlns="" xmlns:a16="http://schemas.microsoft.com/office/drawing/2014/main" id="{D7F5939A-686D-2E7E-E029-259F58DCA1A2}"/>
                </a:ext>
              </a:extLst>
            </p:cNvPr>
            <p:cNvSpPr/>
            <p:nvPr/>
          </p:nvSpPr>
          <p:spPr>
            <a:xfrm>
              <a:off x="891775" y="2697725"/>
              <a:ext cx="1574100" cy="1122725"/>
            </a:xfrm>
            <a:custGeom>
              <a:avLst/>
              <a:gdLst/>
              <a:ahLst/>
              <a:cxnLst/>
              <a:rect l="l" t="t" r="r" b="b"/>
              <a:pathLst>
                <a:path w="62964" h="44909" extrusionOk="0">
                  <a:moveTo>
                    <a:pt x="27797" y="0"/>
                  </a:moveTo>
                  <a:cubicBezTo>
                    <a:pt x="17746" y="0"/>
                    <a:pt x="7707" y="2221"/>
                    <a:pt x="64" y="6663"/>
                  </a:cubicBezTo>
                  <a:lnTo>
                    <a:pt x="1" y="28824"/>
                  </a:lnTo>
                  <a:lnTo>
                    <a:pt x="27862" y="44909"/>
                  </a:lnTo>
                  <a:lnTo>
                    <a:pt x="62901" y="34685"/>
                  </a:lnTo>
                  <a:lnTo>
                    <a:pt x="62964" y="12526"/>
                  </a:lnTo>
                  <a:cubicBezTo>
                    <a:pt x="61115" y="10412"/>
                    <a:pt x="58664" y="8429"/>
                    <a:pt x="55606" y="6663"/>
                  </a:cubicBezTo>
                  <a:cubicBezTo>
                    <a:pt x="47912" y="2221"/>
                    <a:pt x="37848" y="0"/>
                    <a:pt x="2779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08;p56">
              <a:extLst>
                <a:ext uri="{FF2B5EF4-FFF2-40B4-BE49-F238E27FC236}">
                  <a16:creationId xmlns="" xmlns:a16="http://schemas.microsoft.com/office/drawing/2014/main" id="{E399C217-57DC-41DF-1415-1ED59037A507}"/>
                </a:ext>
              </a:extLst>
            </p:cNvPr>
            <p:cNvSpPr/>
            <p:nvPr/>
          </p:nvSpPr>
          <p:spPr>
            <a:xfrm>
              <a:off x="1588325" y="3010900"/>
              <a:ext cx="877550" cy="809550"/>
            </a:xfrm>
            <a:custGeom>
              <a:avLst/>
              <a:gdLst/>
              <a:ahLst/>
              <a:cxnLst/>
              <a:rect l="l" t="t" r="r" b="b"/>
              <a:pathLst>
                <a:path w="35102" h="32382" extrusionOk="0">
                  <a:moveTo>
                    <a:pt x="35102" y="0"/>
                  </a:moveTo>
                  <a:lnTo>
                    <a:pt x="63" y="10222"/>
                  </a:lnTo>
                  <a:lnTo>
                    <a:pt x="0" y="32382"/>
                  </a:lnTo>
                  <a:lnTo>
                    <a:pt x="35039" y="22160"/>
                  </a:lnTo>
                  <a:lnTo>
                    <a:pt x="35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409;p56">
              <a:extLst>
                <a:ext uri="{FF2B5EF4-FFF2-40B4-BE49-F238E27FC236}">
                  <a16:creationId xmlns="" xmlns:a16="http://schemas.microsoft.com/office/drawing/2014/main" id="{F1FC7EEF-A569-6BE3-B657-218DFFF8D626}"/>
                </a:ext>
              </a:extLst>
            </p:cNvPr>
            <p:cNvSpPr/>
            <p:nvPr/>
          </p:nvSpPr>
          <p:spPr>
            <a:xfrm>
              <a:off x="893350" y="2697725"/>
              <a:ext cx="1572525" cy="568750"/>
            </a:xfrm>
            <a:custGeom>
              <a:avLst/>
              <a:gdLst/>
              <a:ahLst/>
              <a:cxnLst/>
              <a:rect l="l" t="t" r="r" b="b"/>
              <a:pathLst>
                <a:path w="62901" h="22750" extrusionOk="0">
                  <a:moveTo>
                    <a:pt x="27734" y="0"/>
                  </a:moveTo>
                  <a:cubicBezTo>
                    <a:pt x="17683" y="0"/>
                    <a:pt x="7644" y="2221"/>
                    <a:pt x="1" y="6663"/>
                  </a:cubicBezTo>
                  <a:lnTo>
                    <a:pt x="27862" y="22749"/>
                  </a:lnTo>
                  <a:lnTo>
                    <a:pt x="62901" y="12526"/>
                  </a:lnTo>
                  <a:cubicBezTo>
                    <a:pt x="61050" y="10412"/>
                    <a:pt x="58600" y="8429"/>
                    <a:pt x="55543" y="6663"/>
                  </a:cubicBezTo>
                  <a:cubicBezTo>
                    <a:pt x="47849" y="2221"/>
                    <a:pt x="37786" y="0"/>
                    <a:pt x="27734" y="0"/>
                  </a:cubicBezTo>
                  <a:close/>
                </a:path>
              </a:pathLst>
            </a:custGeom>
            <a:solidFill>
              <a:srgbClr val="3B0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410;p56">
              <a:extLst>
                <a:ext uri="{FF2B5EF4-FFF2-40B4-BE49-F238E27FC236}">
                  <a16:creationId xmlns="" xmlns:a16="http://schemas.microsoft.com/office/drawing/2014/main" id="{B52AC065-F626-F56E-3F50-91A8B214CA44}"/>
                </a:ext>
              </a:extLst>
            </p:cNvPr>
            <p:cNvSpPr/>
            <p:nvPr/>
          </p:nvSpPr>
          <p:spPr>
            <a:xfrm>
              <a:off x="1652350" y="2863375"/>
              <a:ext cx="984825" cy="1396350"/>
            </a:xfrm>
            <a:custGeom>
              <a:avLst/>
              <a:gdLst/>
              <a:ahLst/>
              <a:cxnLst/>
              <a:rect l="l" t="t" r="r" b="b"/>
              <a:pathLst>
                <a:path w="39393" h="55854" extrusionOk="0">
                  <a:moveTo>
                    <a:pt x="39356" y="10334"/>
                  </a:moveTo>
                  <a:lnTo>
                    <a:pt x="39356" y="10342"/>
                  </a:lnTo>
                  <a:lnTo>
                    <a:pt x="39356" y="10342"/>
                  </a:lnTo>
                  <a:cubicBezTo>
                    <a:pt x="39356" y="10339"/>
                    <a:pt x="39356" y="10336"/>
                    <a:pt x="39356" y="10334"/>
                  </a:cubicBezTo>
                  <a:close/>
                  <a:moveTo>
                    <a:pt x="39088" y="12950"/>
                  </a:moveTo>
                  <a:cubicBezTo>
                    <a:pt x="39076" y="13008"/>
                    <a:pt x="39065" y="13066"/>
                    <a:pt x="39051" y="13124"/>
                  </a:cubicBezTo>
                  <a:cubicBezTo>
                    <a:pt x="39064" y="13066"/>
                    <a:pt x="39076" y="13008"/>
                    <a:pt x="39088" y="12950"/>
                  </a:cubicBezTo>
                  <a:close/>
                  <a:moveTo>
                    <a:pt x="38803" y="14114"/>
                  </a:moveTo>
                  <a:cubicBezTo>
                    <a:pt x="38802" y="14115"/>
                    <a:pt x="38802" y="14117"/>
                    <a:pt x="38802" y="14118"/>
                  </a:cubicBezTo>
                  <a:cubicBezTo>
                    <a:pt x="38802" y="14117"/>
                    <a:pt x="38802" y="14115"/>
                    <a:pt x="38802" y="14114"/>
                  </a:cubicBezTo>
                  <a:close/>
                  <a:moveTo>
                    <a:pt x="38650" y="14604"/>
                  </a:moveTo>
                  <a:cubicBezTo>
                    <a:pt x="38632" y="14656"/>
                    <a:pt x="38615" y="14707"/>
                    <a:pt x="38596" y="14757"/>
                  </a:cubicBezTo>
                  <a:cubicBezTo>
                    <a:pt x="38613" y="14707"/>
                    <a:pt x="38632" y="14656"/>
                    <a:pt x="38647" y="14604"/>
                  </a:cubicBezTo>
                  <a:close/>
                  <a:moveTo>
                    <a:pt x="38475" y="15099"/>
                  </a:moveTo>
                  <a:cubicBezTo>
                    <a:pt x="38454" y="15155"/>
                    <a:pt x="38433" y="15214"/>
                    <a:pt x="38410" y="15270"/>
                  </a:cubicBezTo>
                  <a:cubicBezTo>
                    <a:pt x="38431" y="15214"/>
                    <a:pt x="38453" y="15155"/>
                    <a:pt x="38474" y="15099"/>
                  </a:cubicBezTo>
                  <a:close/>
                  <a:moveTo>
                    <a:pt x="37503" y="17212"/>
                  </a:moveTo>
                  <a:cubicBezTo>
                    <a:pt x="37472" y="17271"/>
                    <a:pt x="37440" y="17324"/>
                    <a:pt x="37408" y="17381"/>
                  </a:cubicBezTo>
                  <a:cubicBezTo>
                    <a:pt x="37440" y="17324"/>
                    <a:pt x="37471" y="17269"/>
                    <a:pt x="37503" y="17212"/>
                  </a:cubicBezTo>
                  <a:close/>
                  <a:moveTo>
                    <a:pt x="36512" y="18805"/>
                  </a:moveTo>
                  <a:cubicBezTo>
                    <a:pt x="36483" y="18848"/>
                    <a:pt x="36451" y="18891"/>
                    <a:pt x="36422" y="18934"/>
                  </a:cubicBezTo>
                  <a:cubicBezTo>
                    <a:pt x="36451" y="18891"/>
                    <a:pt x="36481" y="18848"/>
                    <a:pt x="36512" y="18805"/>
                  </a:cubicBezTo>
                  <a:close/>
                  <a:moveTo>
                    <a:pt x="36175" y="19274"/>
                  </a:moveTo>
                  <a:cubicBezTo>
                    <a:pt x="36135" y="19327"/>
                    <a:pt x="36094" y="19381"/>
                    <a:pt x="36052" y="19436"/>
                  </a:cubicBezTo>
                  <a:cubicBezTo>
                    <a:pt x="36092" y="19383"/>
                    <a:pt x="36134" y="19327"/>
                    <a:pt x="36173" y="19274"/>
                  </a:cubicBezTo>
                  <a:close/>
                  <a:moveTo>
                    <a:pt x="35744" y="19832"/>
                  </a:moveTo>
                  <a:cubicBezTo>
                    <a:pt x="35725" y="19857"/>
                    <a:pt x="35705" y="19881"/>
                    <a:pt x="35685" y="19906"/>
                  </a:cubicBezTo>
                  <a:cubicBezTo>
                    <a:pt x="35704" y="19882"/>
                    <a:pt x="35724" y="19857"/>
                    <a:pt x="35744" y="19832"/>
                  </a:cubicBezTo>
                  <a:close/>
                  <a:moveTo>
                    <a:pt x="34041" y="21721"/>
                  </a:moveTo>
                  <a:cubicBezTo>
                    <a:pt x="33991" y="21773"/>
                    <a:pt x="33939" y="21824"/>
                    <a:pt x="33887" y="21876"/>
                  </a:cubicBezTo>
                  <a:lnTo>
                    <a:pt x="33885" y="21876"/>
                  </a:lnTo>
                  <a:cubicBezTo>
                    <a:pt x="33939" y="21826"/>
                    <a:pt x="33989" y="21773"/>
                    <a:pt x="34041" y="21721"/>
                  </a:cubicBezTo>
                  <a:close/>
                  <a:moveTo>
                    <a:pt x="33550" y="22196"/>
                  </a:moveTo>
                  <a:cubicBezTo>
                    <a:pt x="33507" y="22238"/>
                    <a:pt x="33466" y="22277"/>
                    <a:pt x="33423" y="22317"/>
                  </a:cubicBezTo>
                  <a:cubicBezTo>
                    <a:pt x="33466" y="22277"/>
                    <a:pt x="33507" y="22236"/>
                    <a:pt x="33550" y="22196"/>
                  </a:cubicBezTo>
                  <a:close/>
                  <a:moveTo>
                    <a:pt x="32943" y="22749"/>
                  </a:moveTo>
                  <a:cubicBezTo>
                    <a:pt x="32913" y="22777"/>
                    <a:pt x="32880" y="22804"/>
                    <a:pt x="32848" y="22832"/>
                  </a:cubicBezTo>
                  <a:cubicBezTo>
                    <a:pt x="32879" y="22804"/>
                    <a:pt x="32913" y="22777"/>
                    <a:pt x="32943" y="22749"/>
                  </a:cubicBezTo>
                  <a:close/>
                  <a:moveTo>
                    <a:pt x="32357" y="23249"/>
                  </a:moveTo>
                  <a:cubicBezTo>
                    <a:pt x="32329" y="23273"/>
                    <a:pt x="32300" y="23297"/>
                    <a:pt x="32271" y="23320"/>
                  </a:cubicBezTo>
                  <a:cubicBezTo>
                    <a:pt x="32299" y="23297"/>
                    <a:pt x="32328" y="23273"/>
                    <a:pt x="32357" y="23249"/>
                  </a:cubicBezTo>
                  <a:close/>
                  <a:moveTo>
                    <a:pt x="30623" y="24584"/>
                  </a:moveTo>
                  <a:cubicBezTo>
                    <a:pt x="30602" y="24601"/>
                    <a:pt x="30577" y="24616"/>
                    <a:pt x="30554" y="24633"/>
                  </a:cubicBezTo>
                  <a:cubicBezTo>
                    <a:pt x="30577" y="24616"/>
                    <a:pt x="30600" y="24601"/>
                    <a:pt x="30623" y="24584"/>
                  </a:cubicBezTo>
                  <a:close/>
                  <a:moveTo>
                    <a:pt x="35123" y="0"/>
                  </a:moveTo>
                  <a:lnTo>
                    <a:pt x="83" y="10221"/>
                  </a:lnTo>
                  <a:lnTo>
                    <a:pt x="0" y="39767"/>
                  </a:lnTo>
                  <a:lnTo>
                    <a:pt x="27861" y="55853"/>
                  </a:lnTo>
                  <a:cubicBezTo>
                    <a:pt x="35455" y="51441"/>
                    <a:pt x="39257" y="45665"/>
                    <a:pt x="39272" y="39880"/>
                  </a:cubicBezTo>
                  <a:lnTo>
                    <a:pt x="39356" y="10342"/>
                  </a:lnTo>
                  <a:lnTo>
                    <a:pt x="39356" y="10342"/>
                  </a:lnTo>
                  <a:cubicBezTo>
                    <a:pt x="39356" y="10376"/>
                    <a:pt x="39355" y="10408"/>
                    <a:pt x="39353" y="10443"/>
                  </a:cubicBezTo>
                  <a:cubicBezTo>
                    <a:pt x="39393" y="6860"/>
                    <a:pt x="37982" y="3273"/>
                    <a:pt x="35123" y="0"/>
                  </a:cubicBez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411;p56">
              <a:extLst>
                <a:ext uri="{FF2B5EF4-FFF2-40B4-BE49-F238E27FC236}">
                  <a16:creationId xmlns="" xmlns:a16="http://schemas.microsoft.com/office/drawing/2014/main" id="{92ECBB0B-BEC8-9D0A-BDC7-7202C67627C8}"/>
                </a:ext>
              </a:extLst>
            </p:cNvPr>
            <p:cNvSpPr/>
            <p:nvPr/>
          </p:nvSpPr>
          <p:spPr>
            <a:xfrm>
              <a:off x="2348875" y="3121725"/>
              <a:ext cx="287400" cy="1138000"/>
            </a:xfrm>
            <a:custGeom>
              <a:avLst/>
              <a:gdLst/>
              <a:ahLst/>
              <a:cxnLst/>
              <a:rect l="l" t="t" r="r" b="b"/>
              <a:pathLst>
                <a:path w="11496" h="45520" extrusionOk="0">
                  <a:moveTo>
                    <a:pt x="11495" y="0"/>
                  </a:moveTo>
                  <a:cubicBezTo>
                    <a:pt x="11478" y="5785"/>
                    <a:pt x="7678" y="11559"/>
                    <a:pt x="85" y="15973"/>
                  </a:cubicBezTo>
                  <a:lnTo>
                    <a:pt x="0" y="45519"/>
                  </a:lnTo>
                  <a:cubicBezTo>
                    <a:pt x="7594" y="41105"/>
                    <a:pt x="11396" y="35331"/>
                    <a:pt x="11411" y="29546"/>
                  </a:cubicBezTo>
                  <a:lnTo>
                    <a:pt x="11495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12;p56">
              <a:extLst>
                <a:ext uri="{FF2B5EF4-FFF2-40B4-BE49-F238E27FC236}">
                  <a16:creationId xmlns="" xmlns:a16="http://schemas.microsoft.com/office/drawing/2014/main" id="{39677AD3-4B3C-FA59-BC2C-69F4E6B7EF4D}"/>
                </a:ext>
              </a:extLst>
            </p:cNvPr>
            <p:cNvSpPr/>
            <p:nvPr/>
          </p:nvSpPr>
          <p:spPr>
            <a:xfrm>
              <a:off x="1654450" y="2863375"/>
              <a:ext cx="1062275" cy="657675"/>
            </a:xfrm>
            <a:custGeom>
              <a:avLst/>
              <a:gdLst/>
              <a:ahLst/>
              <a:cxnLst/>
              <a:rect l="l" t="t" r="r" b="b"/>
              <a:pathLst>
                <a:path w="42491" h="26307" extrusionOk="0">
                  <a:moveTo>
                    <a:pt x="35037" y="0"/>
                  </a:moveTo>
                  <a:lnTo>
                    <a:pt x="0" y="10221"/>
                  </a:lnTo>
                  <a:lnTo>
                    <a:pt x="27862" y="26307"/>
                  </a:lnTo>
                  <a:cubicBezTo>
                    <a:pt x="40110" y="19188"/>
                    <a:pt x="42490" y="8527"/>
                    <a:pt x="35037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13;p56">
              <a:extLst>
                <a:ext uri="{FF2B5EF4-FFF2-40B4-BE49-F238E27FC236}">
                  <a16:creationId xmlns="" xmlns:a16="http://schemas.microsoft.com/office/drawing/2014/main" id="{3C641CE4-AFFE-0769-3D20-F11D983A556F}"/>
                </a:ext>
              </a:extLst>
            </p:cNvPr>
            <p:cNvSpPr/>
            <p:nvPr/>
          </p:nvSpPr>
          <p:spPr>
            <a:xfrm>
              <a:off x="574575" y="3104625"/>
              <a:ext cx="1679900" cy="1340200"/>
            </a:xfrm>
            <a:custGeom>
              <a:avLst/>
              <a:gdLst/>
              <a:ahLst/>
              <a:cxnLst/>
              <a:rect l="l" t="t" r="r" b="b"/>
              <a:pathLst>
                <a:path w="67196" h="53608" extrusionOk="0">
                  <a:moveTo>
                    <a:pt x="11473" y="1"/>
                  </a:moveTo>
                  <a:cubicBezTo>
                    <a:pt x="3858" y="4426"/>
                    <a:pt x="58" y="10220"/>
                    <a:pt x="62" y="16020"/>
                  </a:cubicBezTo>
                  <a:lnTo>
                    <a:pt x="62" y="16020"/>
                  </a:lnTo>
                  <a:cubicBezTo>
                    <a:pt x="62" y="16003"/>
                    <a:pt x="61" y="15989"/>
                    <a:pt x="61" y="15974"/>
                  </a:cubicBezTo>
                  <a:lnTo>
                    <a:pt x="18" y="30748"/>
                  </a:lnTo>
                  <a:cubicBezTo>
                    <a:pt x="1" y="36606"/>
                    <a:pt x="3868" y="42475"/>
                    <a:pt x="11610" y="46945"/>
                  </a:cubicBezTo>
                  <a:cubicBezTo>
                    <a:pt x="19305" y="51386"/>
                    <a:pt x="29368" y="53607"/>
                    <a:pt x="39419" y="53607"/>
                  </a:cubicBezTo>
                  <a:cubicBezTo>
                    <a:pt x="49471" y="53607"/>
                    <a:pt x="59509" y="51386"/>
                    <a:pt x="67153" y="46945"/>
                  </a:cubicBezTo>
                  <a:lnTo>
                    <a:pt x="67196" y="32172"/>
                  </a:lnTo>
                  <a:lnTo>
                    <a:pt x="39333" y="16087"/>
                  </a:lnTo>
                  <a:lnTo>
                    <a:pt x="11473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14;p56">
              <a:extLst>
                <a:ext uri="{FF2B5EF4-FFF2-40B4-BE49-F238E27FC236}">
                  <a16:creationId xmlns="" xmlns:a16="http://schemas.microsoft.com/office/drawing/2014/main" id="{DD8C6B94-B2B9-59E3-8FB2-D927FDBC6A48}"/>
                </a:ext>
              </a:extLst>
            </p:cNvPr>
            <p:cNvSpPr/>
            <p:nvPr/>
          </p:nvSpPr>
          <p:spPr>
            <a:xfrm>
              <a:off x="479200" y="3104625"/>
              <a:ext cx="1775275" cy="970900"/>
            </a:xfrm>
            <a:custGeom>
              <a:avLst/>
              <a:gdLst/>
              <a:ahLst/>
              <a:cxnLst/>
              <a:rect l="l" t="t" r="r" b="b"/>
              <a:pathLst>
                <a:path w="71011" h="38836" extrusionOk="0">
                  <a:moveTo>
                    <a:pt x="15288" y="1"/>
                  </a:moveTo>
                  <a:lnTo>
                    <a:pt x="15288" y="1"/>
                  </a:lnTo>
                  <a:cubicBezTo>
                    <a:pt x="1" y="8884"/>
                    <a:pt x="80" y="23287"/>
                    <a:pt x="15468" y="32172"/>
                  </a:cubicBezTo>
                  <a:cubicBezTo>
                    <a:pt x="23162" y="36614"/>
                    <a:pt x="33225" y="38835"/>
                    <a:pt x="43276" y="38835"/>
                  </a:cubicBezTo>
                  <a:cubicBezTo>
                    <a:pt x="53328" y="38835"/>
                    <a:pt x="63367" y="36614"/>
                    <a:pt x="71011" y="32172"/>
                  </a:cubicBezTo>
                  <a:lnTo>
                    <a:pt x="43148" y="16086"/>
                  </a:lnTo>
                  <a:lnTo>
                    <a:pt x="15288" y="1"/>
                  </a:lnTo>
                  <a:close/>
                </a:path>
              </a:pathLst>
            </a:custGeom>
            <a:solidFill>
              <a:srgbClr val="EE4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7352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479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Desglose del presupuesto </a:t>
            </a:r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648483" y="1173700"/>
            <a:ext cx="4659822" cy="279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El desglose del presupuesto es un aspecto fundamental en la solicitud de financiamiento, y que permite mostrar detalladamente cómo se utilizarán los fondos solicitados.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No tener claro el desglose del presupuesto puede terminar en la denegación del proyecto, sin importar </a:t>
            </a:r>
            <a:r>
              <a:rPr lang="es-ES" dirty="0" smtClean="0">
                <a:solidFill>
                  <a:srgbClr val="003965"/>
                </a:solidFill>
              </a:rPr>
              <a:t>cuan </a:t>
            </a:r>
            <a:r>
              <a:rPr lang="es-ES" dirty="0">
                <a:solidFill>
                  <a:srgbClr val="003965"/>
                </a:solidFill>
              </a:rPr>
              <a:t>grande impacto este pueda tener.</a:t>
            </a:r>
            <a:endParaRPr dirty="0">
              <a:solidFill>
                <a:srgbClr val="003965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3" name="Google Shape;4406;p56">
            <a:extLst>
              <a:ext uri="{FF2B5EF4-FFF2-40B4-BE49-F238E27FC236}">
                <a16:creationId xmlns="" xmlns:a16="http://schemas.microsoft.com/office/drawing/2014/main" id="{33A064FE-F503-F8C8-659E-8BA3BD13C7F4}"/>
              </a:ext>
            </a:extLst>
          </p:cNvPr>
          <p:cNvGrpSpPr/>
          <p:nvPr/>
        </p:nvGrpSpPr>
        <p:grpSpPr>
          <a:xfrm>
            <a:off x="5270810" y="1543250"/>
            <a:ext cx="2631688" cy="2240730"/>
            <a:chOff x="479200" y="2697725"/>
            <a:chExt cx="2237525" cy="1747100"/>
          </a:xfrm>
        </p:grpSpPr>
        <p:sp>
          <p:nvSpPr>
            <p:cNvPr id="4" name="Google Shape;4407;p56">
              <a:extLst>
                <a:ext uri="{FF2B5EF4-FFF2-40B4-BE49-F238E27FC236}">
                  <a16:creationId xmlns="" xmlns:a16="http://schemas.microsoft.com/office/drawing/2014/main" id="{212A0B5A-2E9B-70E8-A937-6BAD7CBD53D8}"/>
                </a:ext>
              </a:extLst>
            </p:cNvPr>
            <p:cNvSpPr/>
            <p:nvPr/>
          </p:nvSpPr>
          <p:spPr>
            <a:xfrm>
              <a:off x="891775" y="2697725"/>
              <a:ext cx="1574100" cy="1122725"/>
            </a:xfrm>
            <a:custGeom>
              <a:avLst/>
              <a:gdLst/>
              <a:ahLst/>
              <a:cxnLst/>
              <a:rect l="l" t="t" r="r" b="b"/>
              <a:pathLst>
                <a:path w="62964" h="44909" extrusionOk="0">
                  <a:moveTo>
                    <a:pt x="27797" y="0"/>
                  </a:moveTo>
                  <a:cubicBezTo>
                    <a:pt x="17746" y="0"/>
                    <a:pt x="7707" y="2221"/>
                    <a:pt x="64" y="6663"/>
                  </a:cubicBezTo>
                  <a:lnTo>
                    <a:pt x="1" y="28824"/>
                  </a:lnTo>
                  <a:lnTo>
                    <a:pt x="27862" y="44909"/>
                  </a:lnTo>
                  <a:lnTo>
                    <a:pt x="62901" y="34685"/>
                  </a:lnTo>
                  <a:lnTo>
                    <a:pt x="62964" y="12526"/>
                  </a:lnTo>
                  <a:cubicBezTo>
                    <a:pt x="61115" y="10412"/>
                    <a:pt x="58664" y="8429"/>
                    <a:pt x="55606" y="6663"/>
                  </a:cubicBezTo>
                  <a:cubicBezTo>
                    <a:pt x="47912" y="2221"/>
                    <a:pt x="37848" y="0"/>
                    <a:pt x="2779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408;p56">
              <a:extLst>
                <a:ext uri="{FF2B5EF4-FFF2-40B4-BE49-F238E27FC236}">
                  <a16:creationId xmlns="" xmlns:a16="http://schemas.microsoft.com/office/drawing/2014/main" id="{C1447BBC-C220-D349-A507-FFDC8618357E}"/>
                </a:ext>
              </a:extLst>
            </p:cNvPr>
            <p:cNvSpPr/>
            <p:nvPr/>
          </p:nvSpPr>
          <p:spPr>
            <a:xfrm>
              <a:off x="1588325" y="3010900"/>
              <a:ext cx="877550" cy="809550"/>
            </a:xfrm>
            <a:custGeom>
              <a:avLst/>
              <a:gdLst/>
              <a:ahLst/>
              <a:cxnLst/>
              <a:rect l="l" t="t" r="r" b="b"/>
              <a:pathLst>
                <a:path w="35102" h="32382" extrusionOk="0">
                  <a:moveTo>
                    <a:pt x="35102" y="0"/>
                  </a:moveTo>
                  <a:lnTo>
                    <a:pt x="63" y="10222"/>
                  </a:lnTo>
                  <a:lnTo>
                    <a:pt x="0" y="32382"/>
                  </a:lnTo>
                  <a:lnTo>
                    <a:pt x="35039" y="22160"/>
                  </a:lnTo>
                  <a:lnTo>
                    <a:pt x="35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09;p56">
              <a:extLst>
                <a:ext uri="{FF2B5EF4-FFF2-40B4-BE49-F238E27FC236}">
                  <a16:creationId xmlns="" xmlns:a16="http://schemas.microsoft.com/office/drawing/2014/main" id="{E7C185AD-9889-5554-11D7-914ED3203A4E}"/>
                </a:ext>
              </a:extLst>
            </p:cNvPr>
            <p:cNvSpPr/>
            <p:nvPr/>
          </p:nvSpPr>
          <p:spPr>
            <a:xfrm>
              <a:off x="893350" y="2697725"/>
              <a:ext cx="1572525" cy="568750"/>
            </a:xfrm>
            <a:custGeom>
              <a:avLst/>
              <a:gdLst/>
              <a:ahLst/>
              <a:cxnLst/>
              <a:rect l="l" t="t" r="r" b="b"/>
              <a:pathLst>
                <a:path w="62901" h="22750" extrusionOk="0">
                  <a:moveTo>
                    <a:pt x="27734" y="0"/>
                  </a:moveTo>
                  <a:cubicBezTo>
                    <a:pt x="17683" y="0"/>
                    <a:pt x="7644" y="2221"/>
                    <a:pt x="1" y="6663"/>
                  </a:cubicBezTo>
                  <a:lnTo>
                    <a:pt x="27862" y="22749"/>
                  </a:lnTo>
                  <a:lnTo>
                    <a:pt x="62901" y="12526"/>
                  </a:lnTo>
                  <a:cubicBezTo>
                    <a:pt x="61050" y="10412"/>
                    <a:pt x="58600" y="8429"/>
                    <a:pt x="55543" y="6663"/>
                  </a:cubicBezTo>
                  <a:cubicBezTo>
                    <a:pt x="47849" y="2221"/>
                    <a:pt x="37786" y="0"/>
                    <a:pt x="27734" y="0"/>
                  </a:cubicBezTo>
                  <a:close/>
                </a:path>
              </a:pathLst>
            </a:custGeom>
            <a:solidFill>
              <a:srgbClr val="3B0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410;p56">
              <a:extLst>
                <a:ext uri="{FF2B5EF4-FFF2-40B4-BE49-F238E27FC236}">
                  <a16:creationId xmlns="" xmlns:a16="http://schemas.microsoft.com/office/drawing/2014/main" id="{F0A5457D-F5EE-1AFC-6AA8-84822293E552}"/>
                </a:ext>
              </a:extLst>
            </p:cNvPr>
            <p:cNvSpPr/>
            <p:nvPr/>
          </p:nvSpPr>
          <p:spPr>
            <a:xfrm>
              <a:off x="1652350" y="2863375"/>
              <a:ext cx="984825" cy="1396350"/>
            </a:xfrm>
            <a:custGeom>
              <a:avLst/>
              <a:gdLst/>
              <a:ahLst/>
              <a:cxnLst/>
              <a:rect l="l" t="t" r="r" b="b"/>
              <a:pathLst>
                <a:path w="39393" h="55854" extrusionOk="0">
                  <a:moveTo>
                    <a:pt x="39356" y="10334"/>
                  </a:moveTo>
                  <a:lnTo>
                    <a:pt x="39356" y="10342"/>
                  </a:lnTo>
                  <a:lnTo>
                    <a:pt x="39356" y="10342"/>
                  </a:lnTo>
                  <a:cubicBezTo>
                    <a:pt x="39356" y="10339"/>
                    <a:pt x="39356" y="10336"/>
                    <a:pt x="39356" y="10334"/>
                  </a:cubicBezTo>
                  <a:close/>
                  <a:moveTo>
                    <a:pt x="39088" y="12950"/>
                  </a:moveTo>
                  <a:cubicBezTo>
                    <a:pt x="39076" y="13008"/>
                    <a:pt x="39065" y="13066"/>
                    <a:pt x="39051" y="13124"/>
                  </a:cubicBezTo>
                  <a:cubicBezTo>
                    <a:pt x="39064" y="13066"/>
                    <a:pt x="39076" y="13008"/>
                    <a:pt x="39088" y="12950"/>
                  </a:cubicBezTo>
                  <a:close/>
                  <a:moveTo>
                    <a:pt x="38803" y="14114"/>
                  </a:moveTo>
                  <a:cubicBezTo>
                    <a:pt x="38802" y="14115"/>
                    <a:pt x="38802" y="14117"/>
                    <a:pt x="38802" y="14118"/>
                  </a:cubicBezTo>
                  <a:cubicBezTo>
                    <a:pt x="38802" y="14117"/>
                    <a:pt x="38802" y="14115"/>
                    <a:pt x="38802" y="14114"/>
                  </a:cubicBezTo>
                  <a:close/>
                  <a:moveTo>
                    <a:pt x="38650" y="14604"/>
                  </a:moveTo>
                  <a:cubicBezTo>
                    <a:pt x="38632" y="14656"/>
                    <a:pt x="38615" y="14707"/>
                    <a:pt x="38596" y="14757"/>
                  </a:cubicBezTo>
                  <a:cubicBezTo>
                    <a:pt x="38613" y="14707"/>
                    <a:pt x="38632" y="14656"/>
                    <a:pt x="38647" y="14604"/>
                  </a:cubicBezTo>
                  <a:close/>
                  <a:moveTo>
                    <a:pt x="38475" y="15099"/>
                  </a:moveTo>
                  <a:cubicBezTo>
                    <a:pt x="38454" y="15155"/>
                    <a:pt x="38433" y="15214"/>
                    <a:pt x="38410" y="15270"/>
                  </a:cubicBezTo>
                  <a:cubicBezTo>
                    <a:pt x="38431" y="15214"/>
                    <a:pt x="38453" y="15155"/>
                    <a:pt x="38474" y="15099"/>
                  </a:cubicBezTo>
                  <a:close/>
                  <a:moveTo>
                    <a:pt x="37503" y="17212"/>
                  </a:moveTo>
                  <a:cubicBezTo>
                    <a:pt x="37472" y="17271"/>
                    <a:pt x="37440" y="17324"/>
                    <a:pt x="37408" y="17381"/>
                  </a:cubicBezTo>
                  <a:cubicBezTo>
                    <a:pt x="37440" y="17324"/>
                    <a:pt x="37471" y="17269"/>
                    <a:pt x="37503" y="17212"/>
                  </a:cubicBezTo>
                  <a:close/>
                  <a:moveTo>
                    <a:pt x="36512" y="18805"/>
                  </a:moveTo>
                  <a:cubicBezTo>
                    <a:pt x="36483" y="18848"/>
                    <a:pt x="36451" y="18891"/>
                    <a:pt x="36422" y="18934"/>
                  </a:cubicBezTo>
                  <a:cubicBezTo>
                    <a:pt x="36451" y="18891"/>
                    <a:pt x="36481" y="18848"/>
                    <a:pt x="36512" y="18805"/>
                  </a:cubicBezTo>
                  <a:close/>
                  <a:moveTo>
                    <a:pt x="36175" y="19274"/>
                  </a:moveTo>
                  <a:cubicBezTo>
                    <a:pt x="36135" y="19327"/>
                    <a:pt x="36094" y="19381"/>
                    <a:pt x="36052" y="19436"/>
                  </a:cubicBezTo>
                  <a:cubicBezTo>
                    <a:pt x="36092" y="19383"/>
                    <a:pt x="36134" y="19327"/>
                    <a:pt x="36173" y="19274"/>
                  </a:cubicBezTo>
                  <a:close/>
                  <a:moveTo>
                    <a:pt x="35744" y="19832"/>
                  </a:moveTo>
                  <a:cubicBezTo>
                    <a:pt x="35725" y="19857"/>
                    <a:pt x="35705" y="19881"/>
                    <a:pt x="35685" y="19906"/>
                  </a:cubicBezTo>
                  <a:cubicBezTo>
                    <a:pt x="35704" y="19882"/>
                    <a:pt x="35724" y="19857"/>
                    <a:pt x="35744" y="19832"/>
                  </a:cubicBezTo>
                  <a:close/>
                  <a:moveTo>
                    <a:pt x="34041" y="21721"/>
                  </a:moveTo>
                  <a:cubicBezTo>
                    <a:pt x="33991" y="21773"/>
                    <a:pt x="33939" y="21824"/>
                    <a:pt x="33887" y="21876"/>
                  </a:cubicBezTo>
                  <a:lnTo>
                    <a:pt x="33885" y="21876"/>
                  </a:lnTo>
                  <a:cubicBezTo>
                    <a:pt x="33939" y="21826"/>
                    <a:pt x="33989" y="21773"/>
                    <a:pt x="34041" y="21721"/>
                  </a:cubicBezTo>
                  <a:close/>
                  <a:moveTo>
                    <a:pt x="33550" y="22196"/>
                  </a:moveTo>
                  <a:cubicBezTo>
                    <a:pt x="33507" y="22238"/>
                    <a:pt x="33466" y="22277"/>
                    <a:pt x="33423" y="22317"/>
                  </a:cubicBezTo>
                  <a:cubicBezTo>
                    <a:pt x="33466" y="22277"/>
                    <a:pt x="33507" y="22236"/>
                    <a:pt x="33550" y="22196"/>
                  </a:cubicBezTo>
                  <a:close/>
                  <a:moveTo>
                    <a:pt x="32943" y="22749"/>
                  </a:moveTo>
                  <a:cubicBezTo>
                    <a:pt x="32913" y="22777"/>
                    <a:pt x="32880" y="22804"/>
                    <a:pt x="32848" y="22832"/>
                  </a:cubicBezTo>
                  <a:cubicBezTo>
                    <a:pt x="32879" y="22804"/>
                    <a:pt x="32913" y="22777"/>
                    <a:pt x="32943" y="22749"/>
                  </a:cubicBezTo>
                  <a:close/>
                  <a:moveTo>
                    <a:pt x="32357" y="23249"/>
                  </a:moveTo>
                  <a:cubicBezTo>
                    <a:pt x="32329" y="23273"/>
                    <a:pt x="32300" y="23297"/>
                    <a:pt x="32271" y="23320"/>
                  </a:cubicBezTo>
                  <a:cubicBezTo>
                    <a:pt x="32299" y="23297"/>
                    <a:pt x="32328" y="23273"/>
                    <a:pt x="32357" y="23249"/>
                  </a:cubicBezTo>
                  <a:close/>
                  <a:moveTo>
                    <a:pt x="30623" y="24584"/>
                  </a:moveTo>
                  <a:cubicBezTo>
                    <a:pt x="30602" y="24601"/>
                    <a:pt x="30577" y="24616"/>
                    <a:pt x="30554" y="24633"/>
                  </a:cubicBezTo>
                  <a:cubicBezTo>
                    <a:pt x="30577" y="24616"/>
                    <a:pt x="30600" y="24601"/>
                    <a:pt x="30623" y="24584"/>
                  </a:cubicBezTo>
                  <a:close/>
                  <a:moveTo>
                    <a:pt x="35123" y="0"/>
                  </a:moveTo>
                  <a:lnTo>
                    <a:pt x="83" y="10221"/>
                  </a:lnTo>
                  <a:lnTo>
                    <a:pt x="0" y="39767"/>
                  </a:lnTo>
                  <a:lnTo>
                    <a:pt x="27861" y="55853"/>
                  </a:lnTo>
                  <a:cubicBezTo>
                    <a:pt x="35455" y="51441"/>
                    <a:pt x="39257" y="45665"/>
                    <a:pt x="39272" y="39880"/>
                  </a:cubicBezTo>
                  <a:lnTo>
                    <a:pt x="39356" y="10342"/>
                  </a:lnTo>
                  <a:lnTo>
                    <a:pt x="39356" y="10342"/>
                  </a:lnTo>
                  <a:cubicBezTo>
                    <a:pt x="39356" y="10376"/>
                    <a:pt x="39355" y="10408"/>
                    <a:pt x="39353" y="10443"/>
                  </a:cubicBezTo>
                  <a:cubicBezTo>
                    <a:pt x="39393" y="6860"/>
                    <a:pt x="37982" y="3273"/>
                    <a:pt x="35123" y="0"/>
                  </a:cubicBez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411;p56">
              <a:extLst>
                <a:ext uri="{FF2B5EF4-FFF2-40B4-BE49-F238E27FC236}">
                  <a16:creationId xmlns="" xmlns:a16="http://schemas.microsoft.com/office/drawing/2014/main" id="{8AAB50A9-C401-2843-B738-A150F72FBC6F}"/>
                </a:ext>
              </a:extLst>
            </p:cNvPr>
            <p:cNvSpPr/>
            <p:nvPr/>
          </p:nvSpPr>
          <p:spPr>
            <a:xfrm>
              <a:off x="2348875" y="3121725"/>
              <a:ext cx="287400" cy="1138000"/>
            </a:xfrm>
            <a:custGeom>
              <a:avLst/>
              <a:gdLst/>
              <a:ahLst/>
              <a:cxnLst/>
              <a:rect l="l" t="t" r="r" b="b"/>
              <a:pathLst>
                <a:path w="11496" h="45520" extrusionOk="0">
                  <a:moveTo>
                    <a:pt x="11495" y="0"/>
                  </a:moveTo>
                  <a:cubicBezTo>
                    <a:pt x="11478" y="5785"/>
                    <a:pt x="7678" y="11559"/>
                    <a:pt x="85" y="15973"/>
                  </a:cubicBezTo>
                  <a:lnTo>
                    <a:pt x="0" y="45519"/>
                  </a:lnTo>
                  <a:cubicBezTo>
                    <a:pt x="7594" y="41105"/>
                    <a:pt x="11396" y="35331"/>
                    <a:pt x="11411" y="29546"/>
                  </a:cubicBezTo>
                  <a:lnTo>
                    <a:pt x="11495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12;p56">
              <a:extLst>
                <a:ext uri="{FF2B5EF4-FFF2-40B4-BE49-F238E27FC236}">
                  <a16:creationId xmlns="" xmlns:a16="http://schemas.microsoft.com/office/drawing/2014/main" id="{FCD67D54-AB59-5E32-1623-1598DC5EE9E6}"/>
                </a:ext>
              </a:extLst>
            </p:cNvPr>
            <p:cNvSpPr/>
            <p:nvPr/>
          </p:nvSpPr>
          <p:spPr>
            <a:xfrm>
              <a:off x="1654450" y="2863375"/>
              <a:ext cx="1062275" cy="657675"/>
            </a:xfrm>
            <a:custGeom>
              <a:avLst/>
              <a:gdLst/>
              <a:ahLst/>
              <a:cxnLst/>
              <a:rect l="l" t="t" r="r" b="b"/>
              <a:pathLst>
                <a:path w="42491" h="26307" extrusionOk="0">
                  <a:moveTo>
                    <a:pt x="35037" y="0"/>
                  </a:moveTo>
                  <a:lnTo>
                    <a:pt x="0" y="10221"/>
                  </a:lnTo>
                  <a:lnTo>
                    <a:pt x="27862" y="26307"/>
                  </a:lnTo>
                  <a:cubicBezTo>
                    <a:pt x="40110" y="19188"/>
                    <a:pt x="42490" y="8527"/>
                    <a:pt x="35037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13;p56">
              <a:extLst>
                <a:ext uri="{FF2B5EF4-FFF2-40B4-BE49-F238E27FC236}">
                  <a16:creationId xmlns="" xmlns:a16="http://schemas.microsoft.com/office/drawing/2014/main" id="{631EDC82-ED68-C185-E725-3820B18C37F8}"/>
                </a:ext>
              </a:extLst>
            </p:cNvPr>
            <p:cNvSpPr/>
            <p:nvPr/>
          </p:nvSpPr>
          <p:spPr>
            <a:xfrm>
              <a:off x="574575" y="3104625"/>
              <a:ext cx="1679900" cy="1340200"/>
            </a:xfrm>
            <a:custGeom>
              <a:avLst/>
              <a:gdLst/>
              <a:ahLst/>
              <a:cxnLst/>
              <a:rect l="l" t="t" r="r" b="b"/>
              <a:pathLst>
                <a:path w="67196" h="53608" extrusionOk="0">
                  <a:moveTo>
                    <a:pt x="11473" y="1"/>
                  </a:moveTo>
                  <a:cubicBezTo>
                    <a:pt x="3858" y="4426"/>
                    <a:pt x="58" y="10220"/>
                    <a:pt x="62" y="16020"/>
                  </a:cubicBezTo>
                  <a:lnTo>
                    <a:pt x="62" y="16020"/>
                  </a:lnTo>
                  <a:cubicBezTo>
                    <a:pt x="62" y="16003"/>
                    <a:pt x="61" y="15989"/>
                    <a:pt x="61" y="15974"/>
                  </a:cubicBezTo>
                  <a:lnTo>
                    <a:pt x="18" y="30748"/>
                  </a:lnTo>
                  <a:cubicBezTo>
                    <a:pt x="1" y="36606"/>
                    <a:pt x="3868" y="42475"/>
                    <a:pt x="11610" y="46945"/>
                  </a:cubicBezTo>
                  <a:cubicBezTo>
                    <a:pt x="19305" y="51386"/>
                    <a:pt x="29368" y="53607"/>
                    <a:pt x="39419" y="53607"/>
                  </a:cubicBezTo>
                  <a:cubicBezTo>
                    <a:pt x="49471" y="53607"/>
                    <a:pt x="59509" y="51386"/>
                    <a:pt x="67153" y="46945"/>
                  </a:cubicBezTo>
                  <a:lnTo>
                    <a:pt x="67196" y="32172"/>
                  </a:lnTo>
                  <a:lnTo>
                    <a:pt x="39333" y="16087"/>
                  </a:lnTo>
                  <a:lnTo>
                    <a:pt x="11473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14;p56">
              <a:extLst>
                <a:ext uri="{FF2B5EF4-FFF2-40B4-BE49-F238E27FC236}">
                  <a16:creationId xmlns="" xmlns:a16="http://schemas.microsoft.com/office/drawing/2014/main" id="{506982FC-0C19-CA33-BE64-4F81A480148D}"/>
                </a:ext>
              </a:extLst>
            </p:cNvPr>
            <p:cNvSpPr/>
            <p:nvPr/>
          </p:nvSpPr>
          <p:spPr>
            <a:xfrm>
              <a:off x="479200" y="3104625"/>
              <a:ext cx="1775275" cy="970900"/>
            </a:xfrm>
            <a:custGeom>
              <a:avLst/>
              <a:gdLst/>
              <a:ahLst/>
              <a:cxnLst/>
              <a:rect l="l" t="t" r="r" b="b"/>
              <a:pathLst>
                <a:path w="71011" h="38836" extrusionOk="0">
                  <a:moveTo>
                    <a:pt x="15288" y="1"/>
                  </a:moveTo>
                  <a:lnTo>
                    <a:pt x="15288" y="1"/>
                  </a:lnTo>
                  <a:cubicBezTo>
                    <a:pt x="1" y="8884"/>
                    <a:pt x="80" y="23287"/>
                    <a:pt x="15468" y="32172"/>
                  </a:cubicBezTo>
                  <a:cubicBezTo>
                    <a:pt x="23162" y="36614"/>
                    <a:pt x="33225" y="38835"/>
                    <a:pt x="43276" y="38835"/>
                  </a:cubicBezTo>
                  <a:cubicBezTo>
                    <a:pt x="53328" y="38835"/>
                    <a:pt x="63367" y="36614"/>
                    <a:pt x="71011" y="32172"/>
                  </a:cubicBezTo>
                  <a:lnTo>
                    <a:pt x="43148" y="16086"/>
                  </a:lnTo>
                  <a:lnTo>
                    <a:pt x="15288" y="1"/>
                  </a:lnTo>
                  <a:close/>
                </a:path>
              </a:pathLst>
            </a:custGeom>
            <a:solidFill>
              <a:srgbClr val="EE4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321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479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Desglose del presupuesto </a:t>
            </a:r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648963" y="1066001"/>
            <a:ext cx="4659822" cy="2796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Costos que se deben tener en cuenta: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Costos del personal.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Costos operativos.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Costos de adquisición de equipos y tecnología.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Costos de viaje y transporte.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Costos de comunicación, marketing y difusión.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003965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3" name="Google Shape;4406;p56">
            <a:extLst>
              <a:ext uri="{FF2B5EF4-FFF2-40B4-BE49-F238E27FC236}">
                <a16:creationId xmlns="" xmlns:a16="http://schemas.microsoft.com/office/drawing/2014/main" id="{33A064FE-F503-F8C8-659E-8BA3BD13C7F4}"/>
              </a:ext>
            </a:extLst>
          </p:cNvPr>
          <p:cNvGrpSpPr/>
          <p:nvPr/>
        </p:nvGrpSpPr>
        <p:grpSpPr>
          <a:xfrm>
            <a:off x="5270810" y="1543250"/>
            <a:ext cx="2631688" cy="2240730"/>
            <a:chOff x="479200" y="2697725"/>
            <a:chExt cx="2237525" cy="1747100"/>
          </a:xfrm>
        </p:grpSpPr>
        <p:sp>
          <p:nvSpPr>
            <p:cNvPr id="4" name="Google Shape;4407;p56">
              <a:extLst>
                <a:ext uri="{FF2B5EF4-FFF2-40B4-BE49-F238E27FC236}">
                  <a16:creationId xmlns="" xmlns:a16="http://schemas.microsoft.com/office/drawing/2014/main" id="{212A0B5A-2E9B-70E8-A937-6BAD7CBD53D8}"/>
                </a:ext>
              </a:extLst>
            </p:cNvPr>
            <p:cNvSpPr/>
            <p:nvPr/>
          </p:nvSpPr>
          <p:spPr>
            <a:xfrm>
              <a:off x="891775" y="2697725"/>
              <a:ext cx="1574100" cy="1122725"/>
            </a:xfrm>
            <a:custGeom>
              <a:avLst/>
              <a:gdLst/>
              <a:ahLst/>
              <a:cxnLst/>
              <a:rect l="l" t="t" r="r" b="b"/>
              <a:pathLst>
                <a:path w="62964" h="44909" extrusionOk="0">
                  <a:moveTo>
                    <a:pt x="27797" y="0"/>
                  </a:moveTo>
                  <a:cubicBezTo>
                    <a:pt x="17746" y="0"/>
                    <a:pt x="7707" y="2221"/>
                    <a:pt x="64" y="6663"/>
                  </a:cubicBezTo>
                  <a:lnTo>
                    <a:pt x="1" y="28824"/>
                  </a:lnTo>
                  <a:lnTo>
                    <a:pt x="27862" y="44909"/>
                  </a:lnTo>
                  <a:lnTo>
                    <a:pt x="62901" y="34685"/>
                  </a:lnTo>
                  <a:lnTo>
                    <a:pt x="62964" y="12526"/>
                  </a:lnTo>
                  <a:cubicBezTo>
                    <a:pt x="61115" y="10412"/>
                    <a:pt x="58664" y="8429"/>
                    <a:pt x="55606" y="6663"/>
                  </a:cubicBezTo>
                  <a:cubicBezTo>
                    <a:pt x="47912" y="2221"/>
                    <a:pt x="37848" y="0"/>
                    <a:pt x="27797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408;p56">
              <a:extLst>
                <a:ext uri="{FF2B5EF4-FFF2-40B4-BE49-F238E27FC236}">
                  <a16:creationId xmlns="" xmlns:a16="http://schemas.microsoft.com/office/drawing/2014/main" id="{C1447BBC-C220-D349-A507-FFDC8618357E}"/>
                </a:ext>
              </a:extLst>
            </p:cNvPr>
            <p:cNvSpPr/>
            <p:nvPr/>
          </p:nvSpPr>
          <p:spPr>
            <a:xfrm>
              <a:off x="1588325" y="3010900"/>
              <a:ext cx="877550" cy="809550"/>
            </a:xfrm>
            <a:custGeom>
              <a:avLst/>
              <a:gdLst/>
              <a:ahLst/>
              <a:cxnLst/>
              <a:rect l="l" t="t" r="r" b="b"/>
              <a:pathLst>
                <a:path w="35102" h="32382" extrusionOk="0">
                  <a:moveTo>
                    <a:pt x="35102" y="0"/>
                  </a:moveTo>
                  <a:lnTo>
                    <a:pt x="63" y="10222"/>
                  </a:lnTo>
                  <a:lnTo>
                    <a:pt x="0" y="32382"/>
                  </a:lnTo>
                  <a:lnTo>
                    <a:pt x="35039" y="22160"/>
                  </a:lnTo>
                  <a:lnTo>
                    <a:pt x="351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409;p56">
              <a:extLst>
                <a:ext uri="{FF2B5EF4-FFF2-40B4-BE49-F238E27FC236}">
                  <a16:creationId xmlns="" xmlns:a16="http://schemas.microsoft.com/office/drawing/2014/main" id="{E7C185AD-9889-5554-11D7-914ED3203A4E}"/>
                </a:ext>
              </a:extLst>
            </p:cNvPr>
            <p:cNvSpPr/>
            <p:nvPr/>
          </p:nvSpPr>
          <p:spPr>
            <a:xfrm>
              <a:off x="893350" y="2697725"/>
              <a:ext cx="1572525" cy="568750"/>
            </a:xfrm>
            <a:custGeom>
              <a:avLst/>
              <a:gdLst/>
              <a:ahLst/>
              <a:cxnLst/>
              <a:rect l="l" t="t" r="r" b="b"/>
              <a:pathLst>
                <a:path w="62901" h="22750" extrusionOk="0">
                  <a:moveTo>
                    <a:pt x="27734" y="0"/>
                  </a:moveTo>
                  <a:cubicBezTo>
                    <a:pt x="17683" y="0"/>
                    <a:pt x="7644" y="2221"/>
                    <a:pt x="1" y="6663"/>
                  </a:cubicBezTo>
                  <a:lnTo>
                    <a:pt x="27862" y="22749"/>
                  </a:lnTo>
                  <a:lnTo>
                    <a:pt x="62901" y="12526"/>
                  </a:lnTo>
                  <a:cubicBezTo>
                    <a:pt x="61050" y="10412"/>
                    <a:pt x="58600" y="8429"/>
                    <a:pt x="55543" y="6663"/>
                  </a:cubicBezTo>
                  <a:cubicBezTo>
                    <a:pt x="47849" y="2221"/>
                    <a:pt x="37786" y="0"/>
                    <a:pt x="27734" y="0"/>
                  </a:cubicBezTo>
                  <a:close/>
                </a:path>
              </a:pathLst>
            </a:custGeom>
            <a:solidFill>
              <a:srgbClr val="3B0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410;p56">
              <a:extLst>
                <a:ext uri="{FF2B5EF4-FFF2-40B4-BE49-F238E27FC236}">
                  <a16:creationId xmlns="" xmlns:a16="http://schemas.microsoft.com/office/drawing/2014/main" id="{F0A5457D-F5EE-1AFC-6AA8-84822293E552}"/>
                </a:ext>
              </a:extLst>
            </p:cNvPr>
            <p:cNvSpPr/>
            <p:nvPr/>
          </p:nvSpPr>
          <p:spPr>
            <a:xfrm>
              <a:off x="1652350" y="2863375"/>
              <a:ext cx="984825" cy="1396350"/>
            </a:xfrm>
            <a:custGeom>
              <a:avLst/>
              <a:gdLst/>
              <a:ahLst/>
              <a:cxnLst/>
              <a:rect l="l" t="t" r="r" b="b"/>
              <a:pathLst>
                <a:path w="39393" h="55854" extrusionOk="0">
                  <a:moveTo>
                    <a:pt x="39356" y="10334"/>
                  </a:moveTo>
                  <a:lnTo>
                    <a:pt x="39356" y="10342"/>
                  </a:lnTo>
                  <a:lnTo>
                    <a:pt x="39356" y="10342"/>
                  </a:lnTo>
                  <a:cubicBezTo>
                    <a:pt x="39356" y="10339"/>
                    <a:pt x="39356" y="10336"/>
                    <a:pt x="39356" y="10334"/>
                  </a:cubicBezTo>
                  <a:close/>
                  <a:moveTo>
                    <a:pt x="39088" y="12950"/>
                  </a:moveTo>
                  <a:cubicBezTo>
                    <a:pt x="39076" y="13008"/>
                    <a:pt x="39065" y="13066"/>
                    <a:pt x="39051" y="13124"/>
                  </a:cubicBezTo>
                  <a:cubicBezTo>
                    <a:pt x="39064" y="13066"/>
                    <a:pt x="39076" y="13008"/>
                    <a:pt x="39088" y="12950"/>
                  </a:cubicBezTo>
                  <a:close/>
                  <a:moveTo>
                    <a:pt x="38803" y="14114"/>
                  </a:moveTo>
                  <a:cubicBezTo>
                    <a:pt x="38802" y="14115"/>
                    <a:pt x="38802" y="14117"/>
                    <a:pt x="38802" y="14118"/>
                  </a:cubicBezTo>
                  <a:cubicBezTo>
                    <a:pt x="38802" y="14117"/>
                    <a:pt x="38802" y="14115"/>
                    <a:pt x="38802" y="14114"/>
                  </a:cubicBezTo>
                  <a:close/>
                  <a:moveTo>
                    <a:pt x="38650" y="14604"/>
                  </a:moveTo>
                  <a:cubicBezTo>
                    <a:pt x="38632" y="14656"/>
                    <a:pt x="38615" y="14707"/>
                    <a:pt x="38596" y="14757"/>
                  </a:cubicBezTo>
                  <a:cubicBezTo>
                    <a:pt x="38613" y="14707"/>
                    <a:pt x="38632" y="14656"/>
                    <a:pt x="38647" y="14604"/>
                  </a:cubicBezTo>
                  <a:close/>
                  <a:moveTo>
                    <a:pt x="38475" y="15099"/>
                  </a:moveTo>
                  <a:cubicBezTo>
                    <a:pt x="38454" y="15155"/>
                    <a:pt x="38433" y="15214"/>
                    <a:pt x="38410" y="15270"/>
                  </a:cubicBezTo>
                  <a:cubicBezTo>
                    <a:pt x="38431" y="15214"/>
                    <a:pt x="38453" y="15155"/>
                    <a:pt x="38474" y="15099"/>
                  </a:cubicBezTo>
                  <a:close/>
                  <a:moveTo>
                    <a:pt x="37503" y="17212"/>
                  </a:moveTo>
                  <a:cubicBezTo>
                    <a:pt x="37472" y="17271"/>
                    <a:pt x="37440" y="17324"/>
                    <a:pt x="37408" y="17381"/>
                  </a:cubicBezTo>
                  <a:cubicBezTo>
                    <a:pt x="37440" y="17324"/>
                    <a:pt x="37471" y="17269"/>
                    <a:pt x="37503" y="17212"/>
                  </a:cubicBezTo>
                  <a:close/>
                  <a:moveTo>
                    <a:pt x="36512" y="18805"/>
                  </a:moveTo>
                  <a:cubicBezTo>
                    <a:pt x="36483" y="18848"/>
                    <a:pt x="36451" y="18891"/>
                    <a:pt x="36422" y="18934"/>
                  </a:cubicBezTo>
                  <a:cubicBezTo>
                    <a:pt x="36451" y="18891"/>
                    <a:pt x="36481" y="18848"/>
                    <a:pt x="36512" y="18805"/>
                  </a:cubicBezTo>
                  <a:close/>
                  <a:moveTo>
                    <a:pt x="36175" y="19274"/>
                  </a:moveTo>
                  <a:cubicBezTo>
                    <a:pt x="36135" y="19327"/>
                    <a:pt x="36094" y="19381"/>
                    <a:pt x="36052" y="19436"/>
                  </a:cubicBezTo>
                  <a:cubicBezTo>
                    <a:pt x="36092" y="19383"/>
                    <a:pt x="36134" y="19327"/>
                    <a:pt x="36173" y="19274"/>
                  </a:cubicBezTo>
                  <a:close/>
                  <a:moveTo>
                    <a:pt x="35744" y="19832"/>
                  </a:moveTo>
                  <a:cubicBezTo>
                    <a:pt x="35725" y="19857"/>
                    <a:pt x="35705" y="19881"/>
                    <a:pt x="35685" y="19906"/>
                  </a:cubicBezTo>
                  <a:cubicBezTo>
                    <a:pt x="35704" y="19882"/>
                    <a:pt x="35724" y="19857"/>
                    <a:pt x="35744" y="19832"/>
                  </a:cubicBezTo>
                  <a:close/>
                  <a:moveTo>
                    <a:pt x="34041" y="21721"/>
                  </a:moveTo>
                  <a:cubicBezTo>
                    <a:pt x="33991" y="21773"/>
                    <a:pt x="33939" y="21824"/>
                    <a:pt x="33887" y="21876"/>
                  </a:cubicBezTo>
                  <a:lnTo>
                    <a:pt x="33885" y="21876"/>
                  </a:lnTo>
                  <a:cubicBezTo>
                    <a:pt x="33939" y="21826"/>
                    <a:pt x="33989" y="21773"/>
                    <a:pt x="34041" y="21721"/>
                  </a:cubicBezTo>
                  <a:close/>
                  <a:moveTo>
                    <a:pt x="33550" y="22196"/>
                  </a:moveTo>
                  <a:cubicBezTo>
                    <a:pt x="33507" y="22238"/>
                    <a:pt x="33466" y="22277"/>
                    <a:pt x="33423" y="22317"/>
                  </a:cubicBezTo>
                  <a:cubicBezTo>
                    <a:pt x="33466" y="22277"/>
                    <a:pt x="33507" y="22236"/>
                    <a:pt x="33550" y="22196"/>
                  </a:cubicBezTo>
                  <a:close/>
                  <a:moveTo>
                    <a:pt x="32943" y="22749"/>
                  </a:moveTo>
                  <a:cubicBezTo>
                    <a:pt x="32913" y="22777"/>
                    <a:pt x="32880" y="22804"/>
                    <a:pt x="32848" y="22832"/>
                  </a:cubicBezTo>
                  <a:cubicBezTo>
                    <a:pt x="32879" y="22804"/>
                    <a:pt x="32913" y="22777"/>
                    <a:pt x="32943" y="22749"/>
                  </a:cubicBezTo>
                  <a:close/>
                  <a:moveTo>
                    <a:pt x="32357" y="23249"/>
                  </a:moveTo>
                  <a:cubicBezTo>
                    <a:pt x="32329" y="23273"/>
                    <a:pt x="32300" y="23297"/>
                    <a:pt x="32271" y="23320"/>
                  </a:cubicBezTo>
                  <a:cubicBezTo>
                    <a:pt x="32299" y="23297"/>
                    <a:pt x="32328" y="23273"/>
                    <a:pt x="32357" y="23249"/>
                  </a:cubicBezTo>
                  <a:close/>
                  <a:moveTo>
                    <a:pt x="30623" y="24584"/>
                  </a:moveTo>
                  <a:cubicBezTo>
                    <a:pt x="30602" y="24601"/>
                    <a:pt x="30577" y="24616"/>
                    <a:pt x="30554" y="24633"/>
                  </a:cubicBezTo>
                  <a:cubicBezTo>
                    <a:pt x="30577" y="24616"/>
                    <a:pt x="30600" y="24601"/>
                    <a:pt x="30623" y="24584"/>
                  </a:cubicBezTo>
                  <a:close/>
                  <a:moveTo>
                    <a:pt x="35123" y="0"/>
                  </a:moveTo>
                  <a:lnTo>
                    <a:pt x="83" y="10221"/>
                  </a:lnTo>
                  <a:lnTo>
                    <a:pt x="0" y="39767"/>
                  </a:lnTo>
                  <a:lnTo>
                    <a:pt x="27861" y="55853"/>
                  </a:lnTo>
                  <a:cubicBezTo>
                    <a:pt x="35455" y="51441"/>
                    <a:pt x="39257" y="45665"/>
                    <a:pt x="39272" y="39880"/>
                  </a:cubicBezTo>
                  <a:lnTo>
                    <a:pt x="39356" y="10342"/>
                  </a:lnTo>
                  <a:lnTo>
                    <a:pt x="39356" y="10342"/>
                  </a:lnTo>
                  <a:cubicBezTo>
                    <a:pt x="39356" y="10376"/>
                    <a:pt x="39355" y="10408"/>
                    <a:pt x="39353" y="10443"/>
                  </a:cubicBezTo>
                  <a:cubicBezTo>
                    <a:pt x="39393" y="6860"/>
                    <a:pt x="37982" y="3273"/>
                    <a:pt x="35123" y="0"/>
                  </a:cubicBezTo>
                  <a:close/>
                </a:path>
              </a:pathLst>
            </a:custGeom>
            <a:solidFill>
              <a:srgbClr val="0039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411;p56">
              <a:extLst>
                <a:ext uri="{FF2B5EF4-FFF2-40B4-BE49-F238E27FC236}">
                  <a16:creationId xmlns="" xmlns:a16="http://schemas.microsoft.com/office/drawing/2014/main" id="{8AAB50A9-C401-2843-B738-A150F72FBC6F}"/>
                </a:ext>
              </a:extLst>
            </p:cNvPr>
            <p:cNvSpPr/>
            <p:nvPr/>
          </p:nvSpPr>
          <p:spPr>
            <a:xfrm>
              <a:off x="2348875" y="3121725"/>
              <a:ext cx="287400" cy="1138000"/>
            </a:xfrm>
            <a:custGeom>
              <a:avLst/>
              <a:gdLst/>
              <a:ahLst/>
              <a:cxnLst/>
              <a:rect l="l" t="t" r="r" b="b"/>
              <a:pathLst>
                <a:path w="11496" h="45520" extrusionOk="0">
                  <a:moveTo>
                    <a:pt x="11495" y="0"/>
                  </a:moveTo>
                  <a:cubicBezTo>
                    <a:pt x="11478" y="5785"/>
                    <a:pt x="7678" y="11559"/>
                    <a:pt x="85" y="15973"/>
                  </a:cubicBezTo>
                  <a:lnTo>
                    <a:pt x="0" y="45519"/>
                  </a:lnTo>
                  <a:cubicBezTo>
                    <a:pt x="7594" y="41105"/>
                    <a:pt x="11396" y="35331"/>
                    <a:pt x="11411" y="29546"/>
                  </a:cubicBezTo>
                  <a:lnTo>
                    <a:pt x="11495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412;p56">
              <a:extLst>
                <a:ext uri="{FF2B5EF4-FFF2-40B4-BE49-F238E27FC236}">
                  <a16:creationId xmlns="" xmlns:a16="http://schemas.microsoft.com/office/drawing/2014/main" id="{FCD67D54-AB59-5E32-1623-1598DC5EE9E6}"/>
                </a:ext>
              </a:extLst>
            </p:cNvPr>
            <p:cNvSpPr/>
            <p:nvPr/>
          </p:nvSpPr>
          <p:spPr>
            <a:xfrm>
              <a:off x="1654450" y="2863375"/>
              <a:ext cx="1062275" cy="657675"/>
            </a:xfrm>
            <a:custGeom>
              <a:avLst/>
              <a:gdLst/>
              <a:ahLst/>
              <a:cxnLst/>
              <a:rect l="l" t="t" r="r" b="b"/>
              <a:pathLst>
                <a:path w="42491" h="26307" extrusionOk="0">
                  <a:moveTo>
                    <a:pt x="35037" y="0"/>
                  </a:moveTo>
                  <a:lnTo>
                    <a:pt x="0" y="10221"/>
                  </a:lnTo>
                  <a:lnTo>
                    <a:pt x="27862" y="26307"/>
                  </a:lnTo>
                  <a:cubicBezTo>
                    <a:pt x="40110" y="19188"/>
                    <a:pt x="42490" y="8527"/>
                    <a:pt x="35037" y="0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13;p56">
              <a:extLst>
                <a:ext uri="{FF2B5EF4-FFF2-40B4-BE49-F238E27FC236}">
                  <a16:creationId xmlns="" xmlns:a16="http://schemas.microsoft.com/office/drawing/2014/main" id="{631EDC82-ED68-C185-E725-3820B18C37F8}"/>
                </a:ext>
              </a:extLst>
            </p:cNvPr>
            <p:cNvSpPr/>
            <p:nvPr/>
          </p:nvSpPr>
          <p:spPr>
            <a:xfrm>
              <a:off x="574575" y="3104625"/>
              <a:ext cx="1679900" cy="1340200"/>
            </a:xfrm>
            <a:custGeom>
              <a:avLst/>
              <a:gdLst/>
              <a:ahLst/>
              <a:cxnLst/>
              <a:rect l="l" t="t" r="r" b="b"/>
              <a:pathLst>
                <a:path w="67196" h="53608" extrusionOk="0">
                  <a:moveTo>
                    <a:pt x="11473" y="1"/>
                  </a:moveTo>
                  <a:cubicBezTo>
                    <a:pt x="3858" y="4426"/>
                    <a:pt x="58" y="10220"/>
                    <a:pt x="62" y="16020"/>
                  </a:cubicBezTo>
                  <a:lnTo>
                    <a:pt x="62" y="16020"/>
                  </a:lnTo>
                  <a:cubicBezTo>
                    <a:pt x="62" y="16003"/>
                    <a:pt x="61" y="15989"/>
                    <a:pt x="61" y="15974"/>
                  </a:cubicBezTo>
                  <a:lnTo>
                    <a:pt x="18" y="30748"/>
                  </a:lnTo>
                  <a:cubicBezTo>
                    <a:pt x="1" y="36606"/>
                    <a:pt x="3868" y="42475"/>
                    <a:pt x="11610" y="46945"/>
                  </a:cubicBezTo>
                  <a:cubicBezTo>
                    <a:pt x="19305" y="51386"/>
                    <a:pt x="29368" y="53607"/>
                    <a:pt x="39419" y="53607"/>
                  </a:cubicBezTo>
                  <a:cubicBezTo>
                    <a:pt x="49471" y="53607"/>
                    <a:pt x="59509" y="51386"/>
                    <a:pt x="67153" y="46945"/>
                  </a:cubicBezTo>
                  <a:lnTo>
                    <a:pt x="67196" y="32172"/>
                  </a:lnTo>
                  <a:lnTo>
                    <a:pt x="39333" y="16087"/>
                  </a:lnTo>
                  <a:lnTo>
                    <a:pt x="11473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14;p56">
              <a:extLst>
                <a:ext uri="{FF2B5EF4-FFF2-40B4-BE49-F238E27FC236}">
                  <a16:creationId xmlns="" xmlns:a16="http://schemas.microsoft.com/office/drawing/2014/main" id="{506982FC-0C19-CA33-BE64-4F81A480148D}"/>
                </a:ext>
              </a:extLst>
            </p:cNvPr>
            <p:cNvSpPr/>
            <p:nvPr/>
          </p:nvSpPr>
          <p:spPr>
            <a:xfrm>
              <a:off x="479200" y="3104625"/>
              <a:ext cx="1775275" cy="970900"/>
            </a:xfrm>
            <a:custGeom>
              <a:avLst/>
              <a:gdLst/>
              <a:ahLst/>
              <a:cxnLst/>
              <a:rect l="l" t="t" r="r" b="b"/>
              <a:pathLst>
                <a:path w="71011" h="38836" extrusionOk="0">
                  <a:moveTo>
                    <a:pt x="15288" y="1"/>
                  </a:moveTo>
                  <a:lnTo>
                    <a:pt x="15288" y="1"/>
                  </a:lnTo>
                  <a:cubicBezTo>
                    <a:pt x="1" y="8884"/>
                    <a:pt x="80" y="23287"/>
                    <a:pt x="15468" y="32172"/>
                  </a:cubicBezTo>
                  <a:cubicBezTo>
                    <a:pt x="23162" y="36614"/>
                    <a:pt x="33225" y="38835"/>
                    <a:pt x="43276" y="38835"/>
                  </a:cubicBezTo>
                  <a:cubicBezTo>
                    <a:pt x="53328" y="38835"/>
                    <a:pt x="63367" y="36614"/>
                    <a:pt x="71011" y="32172"/>
                  </a:cubicBezTo>
                  <a:lnTo>
                    <a:pt x="43148" y="16086"/>
                  </a:lnTo>
                  <a:lnTo>
                    <a:pt x="15288" y="1"/>
                  </a:lnTo>
                  <a:close/>
                </a:path>
              </a:pathLst>
            </a:custGeom>
            <a:solidFill>
              <a:srgbClr val="EE4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8505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96;p32">
            <a:extLst>
              <a:ext uri="{FF2B5EF4-FFF2-40B4-BE49-F238E27FC236}">
                <a16:creationId xmlns="" xmlns:a16="http://schemas.microsoft.com/office/drawing/2014/main" id="{8F2E09B4-C5AF-3519-528D-B12F727D2B5B}"/>
              </a:ext>
            </a:extLst>
          </p:cNvPr>
          <p:cNvSpPr txBox="1">
            <a:spLocks/>
          </p:cNvSpPr>
          <p:nvPr/>
        </p:nvSpPr>
        <p:spPr>
          <a:xfrm>
            <a:off x="3848601" y="601193"/>
            <a:ext cx="5584641" cy="71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30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/>
            <a:r>
              <a:rPr lang="en-GB" b="1" dirty="0" err="1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Algunos</a:t>
            </a:r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b="1" dirty="0" err="1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consejos</a:t>
            </a:r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n-GB" b="1" dirty="0" err="1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trucos</a:t>
            </a:r>
            <a:endParaRPr lang="en-GB"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Google Shape;397;p32">
            <a:extLst>
              <a:ext uri="{FF2B5EF4-FFF2-40B4-BE49-F238E27FC236}">
                <a16:creationId xmlns="" xmlns:a16="http://schemas.microsoft.com/office/drawing/2014/main" id="{74228DB2-781B-34FE-ACEA-2B8A42A180D6}"/>
              </a:ext>
            </a:extLst>
          </p:cNvPr>
          <p:cNvSpPr txBox="1">
            <a:spLocks/>
          </p:cNvSpPr>
          <p:nvPr/>
        </p:nvSpPr>
        <p:spPr>
          <a:xfrm>
            <a:off x="4395067" y="1372425"/>
            <a:ext cx="4254605" cy="3153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es-ES" dirty="0">
                <a:solidFill>
                  <a:srgbClr val="003965"/>
                </a:solidFill>
              </a:rPr>
              <a:t>Dejar siempre una reserva para contingencias en el desglose del presupuesto.</a:t>
            </a:r>
          </a:p>
          <a:p>
            <a:pPr marL="0" indent="0" algn="l">
              <a:spcAft>
                <a:spcPts val="1600"/>
              </a:spcAft>
            </a:pPr>
            <a:r>
              <a:rPr lang="es-ES" dirty="0">
                <a:solidFill>
                  <a:srgbClr val="003965"/>
                </a:solidFill>
              </a:rPr>
              <a:t>No realizar un desglose igual al monto total que en ocasiones ya se da por establecido.</a:t>
            </a:r>
          </a:p>
          <a:p>
            <a:pPr marL="0" indent="0" algn="l">
              <a:spcAft>
                <a:spcPts val="1600"/>
              </a:spcAft>
            </a:pPr>
            <a:r>
              <a:rPr lang="es-ES" dirty="0">
                <a:solidFill>
                  <a:srgbClr val="003965"/>
                </a:solidFill>
              </a:rPr>
              <a:t>Tener claro que es lo que más necesito para el desarrollo de mi proyecto.</a:t>
            </a:r>
          </a:p>
          <a:p>
            <a:pPr marL="0" indent="0" algn="l">
              <a:spcAft>
                <a:spcPts val="1600"/>
              </a:spcAft>
            </a:pPr>
            <a:r>
              <a:rPr lang="es-ES" dirty="0">
                <a:solidFill>
                  <a:srgbClr val="003965"/>
                </a:solidFill>
              </a:rPr>
              <a:t>En algunos casos las organizaciones dan información online de proyectos anteriores, preguntas frecuentes e información adicional que siempre es de gran ayuda, dedicarle un tiempo al estudio de las mismas.</a:t>
            </a:r>
          </a:p>
          <a:p>
            <a:pPr marL="0" indent="0" algn="l">
              <a:spcAft>
                <a:spcPts val="1600"/>
              </a:spcAft>
            </a:pPr>
            <a:r>
              <a:rPr lang="es-ES" b="1" dirty="0">
                <a:solidFill>
                  <a:srgbClr val="003965"/>
                </a:solidFill>
              </a:rPr>
              <a:t>NO DARSE POR </a:t>
            </a:r>
            <a:r>
              <a:rPr lang="es-ES" b="1" dirty="0" smtClean="0">
                <a:solidFill>
                  <a:srgbClr val="003965"/>
                </a:solidFill>
              </a:rPr>
              <a:t>VENCIDO</a:t>
            </a:r>
            <a:r>
              <a:rPr lang="es-ES" b="1" dirty="0">
                <a:solidFill>
                  <a:srgbClr val="003965"/>
                </a:solidFill>
              </a:rPr>
              <a:t>.</a:t>
            </a:r>
          </a:p>
          <a:p>
            <a:pPr marL="0" indent="0" algn="l">
              <a:spcAft>
                <a:spcPts val="1600"/>
              </a:spcAft>
            </a:pPr>
            <a:endParaRPr lang="es-ES" dirty="0">
              <a:solidFill>
                <a:srgbClr val="003965"/>
              </a:solidFill>
            </a:endParaRPr>
          </a:p>
        </p:txBody>
      </p:sp>
      <p:pic>
        <p:nvPicPr>
          <p:cNvPr id="8" name="Gráfico 7">
            <a:extLst>
              <a:ext uri="{FF2B5EF4-FFF2-40B4-BE49-F238E27FC236}">
                <a16:creationId xmlns="" xmlns:a16="http://schemas.microsoft.com/office/drawing/2014/main" id="{29D8AF00-99C3-5F18-9D77-96CAFE30D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" name="Google Shape;8095;p64">
            <a:extLst>
              <a:ext uri="{FF2B5EF4-FFF2-40B4-BE49-F238E27FC236}">
                <a16:creationId xmlns="" xmlns:a16="http://schemas.microsoft.com/office/drawing/2014/main" id="{E61CCBC0-0F94-31F1-DD24-4C169C0C277D}"/>
              </a:ext>
            </a:extLst>
          </p:cNvPr>
          <p:cNvGrpSpPr/>
          <p:nvPr/>
        </p:nvGrpSpPr>
        <p:grpSpPr>
          <a:xfrm>
            <a:off x="449031" y="1235599"/>
            <a:ext cx="2695368" cy="2218396"/>
            <a:chOff x="6598259" y="2078634"/>
            <a:chExt cx="868881" cy="684241"/>
          </a:xfrm>
        </p:grpSpPr>
        <p:sp>
          <p:nvSpPr>
            <p:cNvPr id="3" name="Google Shape;8096;p64">
              <a:extLst>
                <a:ext uri="{FF2B5EF4-FFF2-40B4-BE49-F238E27FC236}">
                  <a16:creationId xmlns="" xmlns:a16="http://schemas.microsoft.com/office/drawing/2014/main" id="{D12C7C35-A920-C554-5E6F-62125A000AEF}"/>
                </a:ext>
              </a:extLst>
            </p:cNvPr>
            <p:cNvSpPr/>
            <p:nvPr/>
          </p:nvSpPr>
          <p:spPr>
            <a:xfrm>
              <a:off x="7165957" y="2159753"/>
              <a:ext cx="286185" cy="107120"/>
            </a:xfrm>
            <a:custGeom>
              <a:avLst/>
              <a:gdLst/>
              <a:ahLst/>
              <a:cxnLst/>
              <a:rect l="l" t="t" r="r" b="b"/>
              <a:pathLst>
                <a:path w="48506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48506" y="18156"/>
                  </a:lnTo>
                  <a:lnTo>
                    <a:pt x="48506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097;p64">
              <a:extLst>
                <a:ext uri="{FF2B5EF4-FFF2-40B4-BE49-F238E27FC236}">
                  <a16:creationId xmlns="" xmlns:a16="http://schemas.microsoft.com/office/drawing/2014/main" id="{4C2948BE-2580-0642-5446-FE07610E0648}"/>
                </a:ext>
              </a:extLst>
            </p:cNvPr>
            <p:cNvSpPr/>
            <p:nvPr/>
          </p:nvSpPr>
          <p:spPr>
            <a:xfrm>
              <a:off x="7085764" y="2536793"/>
              <a:ext cx="349475" cy="107120"/>
            </a:xfrm>
            <a:custGeom>
              <a:avLst/>
              <a:gdLst/>
              <a:ahLst/>
              <a:cxnLst/>
              <a:rect l="l" t="t" r="r" b="b"/>
              <a:pathLst>
                <a:path w="59233" h="18156" extrusionOk="0">
                  <a:moveTo>
                    <a:pt x="1" y="1"/>
                  </a:moveTo>
                  <a:lnTo>
                    <a:pt x="1" y="18156"/>
                  </a:lnTo>
                  <a:lnTo>
                    <a:pt x="59233" y="18156"/>
                  </a:lnTo>
                  <a:lnTo>
                    <a:pt x="59233" y="1"/>
                  </a:lnTo>
                  <a:close/>
                </a:path>
              </a:pathLst>
            </a:custGeom>
            <a:solidFill>
              <a:srgbClr val="37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098;p64">
              <a:extLst>
                <a:ext uri="{FF2B5EF4-FFF2-40B4-BE49-F238E27FC236}">
                  <a16:creationId xmlns="" xmlns:a16="http://schemas.microsoft.com/office/drawing/2014/main" id="{2B92661C-B744-7B1E-6EA6-F94941DDC514}"/>
                </a:ext>
              </a:extLst>
            </p:cNvPr>
            <p:cNvSpPr/>
            <p:nvPr/>
          </p:nvSpPr>
          <p:spPr>
            <a:xfrm>
              <a:off x="6598259" y="2195183"/>
              <a:ext cx="271241" cy="107120"/>
            </a:xfrm>
            <a:custGeom>
              <a:avLst/>
              <a:gdLst/>
              <a:ahLst/>
              <a:cxnLst/>
              <a:rect l="l" t="t" r="r" b="b"/>
              <a:pathLst>
                <a:path w="45973" h="18156" extrusionOk="0">
                  <a:moveTo>
                    <a:pt x="1" y="0"/>
                  </a:moveTo>
                  <a:lnTo>
                    <a:pt x="1" y="18156"/>
                  </a:lnTo>
                  <a:lnTo>
                    <a:pt x="45972" y="18156"/>
                  </a:lnTo>
                  <a:lnTo>
                    <a:pt x="45972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099;p64">
              <a:extLst>
                <a:ext uri="{FF2B5EF4-FFF2-40B4-BE49-F238E27FC236}">
                  <a16:creationId xmlns="" xmlns:a16="http://schemas.microsoft.com/office/drawing/2014/main" id="{347F9AD1-8F91-FC1E-D414-C889689DC065}"/>
                </a:ext>
              </a:extLst>
            </p:cNvPr>
            <p:cNvSpPr/>
            <p:nvPr/>
          </p:nvSpPr>
          <p:spPr>
            <a:xfrm>
              <a:off x="6604064" y="2370778"/>
              <a:ext cx="358696" cy="107126"/>
            </a:xfrm>
            <a:custGeom>
              <a:avLst/>
              <a:gdLst/>
              <a:ahLst/>
              <a:cxnLst/>
              <a:rect l="l" t="t" r="r" b="b"/>
              <a:pathLst>
                <a:path w="60796" h="18157" extrusionOk="0">
                  <a:moveTo>
                    <a:pt x="0" y="1"/>
                  </a:moveTo>
                  <a:lnTo>
                    <a:pt x="0" y="18156"/>
                  </a:lnTo>
                  <a:lnTo>
                    <a:pt x="60796" y="18156"/>
                  </a:lnTo>
                  <a:lnTo>
                    <a:pt x="60796" y="1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00;p64">
              <a:extLst>
                <a:ext uri="{FF2B5EF4-FFF2-40B4-BE49-F238E27FC236}">
                  <a16:creationId xmlns="" xmlns:a16="http://schemas.microsoft.com/office/drawing/2014/main" id="{6F2AE077-3091-9B9C-480C-A8CC843ECF89}"/>
                </a:ext>
              </a:extLst>
            </p:cNvPr>
            <p:cNvSpPr/>
            <p:nvPr/>
          </p:nvSpPr>
          <p:spPr>
            <a:xfrm>
              <a:off x="6645158" y="2545743"/>
              <a:ext cx="358696" cy="109044"/>
            </a:xfrm>
            <a:custGeom>
              <a:avLst/>
              <a:gdLst/>
              <a:ahLst/>
              <a:cxnLst/>
              <a:rect l="l" t="t" r="r" b="b"/>
              <a:pathLst>
                <a:path w="60796" h="18482" extrusionOk="0">
                  <a:moveTo>
                    <a:pt x="1" y="0"/>
                  </a:moveTo>
                  <a:lnTo>
                    <a:pt x="1" y="18482"/>
                  </a:lnTo>
                  <a:lnTo>
                    <a:pt x="60796" y="18482"/>
                  </a:lnTo>
                  <a:lnTo>
                    <a:pt x="60796" y="0"/>
                  </a:ln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101;p64">
              <a:extLst>
                <a:ext uri="{FF2B5EF4-FFF2-40B4-BE49-F238E27FC236}">
                  <a16:creationId xmlns="" xmlns:a16="http://schemas.microsoft.com/office/drawing/2014/main" id="{B86AE807-DC33-5B73-E326-ECBF266A351C}"/>
                </a:ext>
              </a:extLst>
            </p:cNvPr>
            <p:cNvSpPr/>
            <p:nvPr/>
          </p:nvSpPr>
          <p:spPr>
            <a:xfrm>
              <a:off x="7155838" y="2352960"/>
              <a:ext cx="311302" cy="107120"/>
            </a:xfrm>
            <a:custGeom>
              <a:avLst/>
              <a:gdLst/>
              <a:ahLst/>
              <a:cxnLst/>
              <a:rect l="l" t="t" r="r" b="b"/>
              <a:pathLst>
                <a:path w="52763" h="18156" extrusionOk="0">
                  <a:moveTo>
                    <a:pt x="0" y="0"/>
                  </a:moveTo>
                  <a:lnTo>
                    <a:pt x="0" y="18155"/>
                  </a:lnTo>
                  <a:lnTo>
                    <a:pt x="52763" y="18155"/>
                  </a:lnTo>
                  <a:lnTo>
                    <a:pt x="52763" y="0"/>
                  </a:lnTo>
                  <a:close/>
                </a:path>
              </a:pathLst>
            </a:custGeom>
            <a:solidFill>
              <a:srgbClr val="4F67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8102;p64">
              <a:extLst>
                <a:ext uri="{FF2B5EF4-FFF2-40B4-BE49-F238E27FC236}">
                  <a16:creationId xmlns="" xmlns:a16="http://schemas.microsoft.com/office/drawing/2014/main" id="{0504DCEC-F5AE-2923-DACA-0E26FFB7BA7B}"/>
                </a:ext>
              </a:extLst>
            </p:cNvPr>
            <p:cNvGrpSpPr/>
            <p:nvPr/>
          </p:nvGrpSpPr>
          <p:grpSpPr>
            <a:xfrm>
              <a:off x="6808175" y="2078634"/>
              <a:ext cx="452229" cy="684241"/>
              <a:chOff x="6808175" y="2078634"/>
              <a:chExt cx="452229" cy="684241"/>
            </a:xfrm>
          </p:grpSpPr>
          <p:sp>
            <p:nvSpPr>
              <p:cNvPr id="13" name="Google Shape;8103;p64">
                <a:extLst>
                  <a:ext uri="{FF2B5EF4-FFF2-40B4-BE49-F238E27FC236}">
                    <a16:creationId xmlns="" xmlns:a16="http://schemas.microsoft.com/office/drawing/2014/main" id="{977E744F-B4F7-B26B-7F13-185EBE1D5A06}"/>
                  </a:ext>
                </a:extLst>
              </p:cNvPr>
              <p:cNvSpPr/>
              <p:nvPr/>
            </p:nvSpPr>
            <p:spPr>
              <a:xfrm>
                <a:off x="7165957" y="2159753"/>
                <a:ext cx="9444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16007" y="18156"/>
                    </a:lnTo>
                    <a:cubicBezTo>
                      <a:pt x="15291" y="11568"/>
                      <a:pt x="12904" y="5350"/>
                      <a:pt x="905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104;p64">
                <a:extLst>
                  <a:ext uri="{FF2B5EF4-FFF2-40B4-BE49-F238E27FC236}">
                    <a16:creationId xmlns="" xmlns:a16="http://schemas.microsoft.com/office/drawing/2014/main" id="{A1D51855-2FE1-DE2C-99CA-226AEE635A8F}"/>
                  </a:ext>
                </a:extLst>
              </p:cNvPr>
              <p:cNvSpPr/>
              <p:nvPr/>
            </p:nvSpPr>
            <p:spPr>
              <a:xfrm>
                <a:off x="7085764" y="2536793"/>
                <a:ext cx="61100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56" h="18156" extrusionOk="0">
                    <a:moveTo>
                      <a:pt x="1" y="1"/>
                    </a:moveTo>
                    <a:lnTo>
                      <a:pt x="1" y="18156"/>
                    </a:lnTo>
                    <a:lnTo>
                      <a:pt x="5804" y="18156"/>
                    </a:lnTo>
                    <a:cubicBezTo>
                      <a:pt x="5810" y="18084"/>
                      <a:pt x="5813" y="18013"/>
                      <a:pt x="5813" y="17941"/>
                    </a:cubicBezTo>
                    <a:cubicBezTo>
                      <a:pt x="5815" y="17225"/>
                      <a:pt x="5579" y="16528"/>
                      <a:pt x="5146" y="15958"/>
                    </a:cubicBezTo>
                    <a:cubicBezTo>
                      <a:pt x="5764" y="15144"/>
                      <a:pt x="5967" y="14089"/>
                      <a:pt x="5696" y="13103"/>
                    </a:cubicBezTo>
                    <a:cubicBezTo>
                      <a:pt x="6334" y="11805"/>
                      <a:pt x="6339" y="10352"/>
                      <a:pt x="6343" y="9017"/>
                    </a:cubicBezTo>
                    <a:lnTo>
                      <a:pt x="6343" y="8907"/>
                    </a:lnTo>
                    <a:cubicBezTo>
                      <a:pt x="6346" y="8040"/>
                      <a:pt x="6573" y="6922"/>
                      <a:pt x="6952" y="5914"/>
                    </a:cubicBezTo>
                    <a:cubicBezTo>
                      <a:pt x="7745" y="3797"/>
                      <a:pt x="8890" y="1817"/>
                      <a:pt x="10355" y="1"/>
                    </a:cubicBezTo>
                    <a:close/>
                  </a:path>
                </a:pathLst>
              </a:custGeom>
              <a:solidFill>
                <a:srgbClr val="213B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105;p64">
                <a:extLst>
                  <a:ext uri="{FF2B5EF4-FFF2-40B4-BE49-F238E27FC236}">
                    <a16:creationId xmlns="" xmlns:a16="http://schemas.microsoft.com/office/drawing/2014/main" id="{A1F4587C-E8E1-B96E-1511-93268C8B11AF}"/>
                  </a:ext>
                </a:extLst>
              </p:cNvPr>
              <p:cNvSpPr/>
              <p:nvPr/>
            </p:nvSpPr>
            <p:spPr>
              <a:xfrm>
                <a:off x="6808175" y="2195183"/>
                <a:ext cx="61325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8156" extrusionOk="0">
                    <a:moveTo>
                      <a:pt x="3660" y="0"/>
                    </a:moveTo>
                    <a:cubicBezTo>
                      <a:pt x="1279" y="5051"/>
                      <a:pt x="19" y="10605"/>
                      <a:pt x="14" y="16353"/>
                    </a:cubicBezTo>
                    <a:cubicBezTo>
                      <a:pt x="11" y="16529"/>
                      <a:pt x="0" y="17161"/>
                      <a:pt x="51" y="18156"/>
                    </a:cubicBezTo>
                    <a:lnTo>
                      <a:pt x="10393" y="18156"/>
                    </a:lnTo>
                    <a:lnTo>
                      <a:pt x="10393" y="0"/>
                    </a:ln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106;p64">
                <a:extLst>
                  <a:ext uri="{FF2B5EF4-FFF2-40B4-BE49-F238E27FC236}">
                    <a16:creationId xmlns="" xmlns:a16="http://schemas.microsoft.com/office/drawing/2014/main" id="{8FBDBC75-F2C9-1247-94BB-C52178F0E60D}"/>
                  </a:ext>
                </a:extLst>
              </p:cNvPr>
              <p:cNvSpPr/>
              <p:nvPr/>
            </p:nvSpPr>
            <p:spPr>
              <a:xfrm>
                <a:off x="6820441" y="2370778"/>
                <a:ext cx="142320" cy="107126"/>
              </a:xfrm>
              <a:custGeom>
                <a:avLst/>
                <a:gdLst/>
                <a:ahLst/>
                <a:cxnLst/>
                <a:rect l="l" t="t" r="r" b="b"/>
                <a:pathLst>
                  <a:path w="24122" h="18157" extrusionOk="0">
                    <a:moveTo>
                      <a:pt x="0" y="1"/>
                    </a:moveTo>
                    <a:cubicBezTo>
                      <a:pt x="1532" y="5312"/>
                      <a:pt x="4200" y="11690"/>
                      <a:pt x="8823" y="18156"/>
                    </a:cubicBezTo>
                    <a:lnTo>
                      <a:pt x="24122" y="18156"/>
                    </a:lnTo>
                    <a:lnTo>
                      <a:pt x="24122" y="1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107;p64">
                <a:extLst>
                  <a:ext uri="{FF2B5EF4-FFF2-40B4-BE49-F238E27FC236}">
                    <a16:creationId xmlns="" xmlns:a16="http://schemas.microsoft.com/office/drawing/2014/main" id="{98331933-FCAD-4643-3A01-B5FD9DDE8EEA}"/>
                  </a:ext>
                </a:extLst>
              </p:cNvPr>
              <p:cNvSpPr/>
              <p:nvPr/>
            </p:nvSpPr>
            <p:spPr>
              <a:xfrm>
                <a:off x="6929774" y="2545743"/>
                <a:ext cx="74092" cy="109044"/>
              </a:xfrm>
              <a:custGeom>
                <a:avLst/>
                <a:gdLst/>
                <a:ahLst/>
                <a:cxnLst/>
                <a:rect l="l" t="t" r="r" b="b"/>
                <a:pathLst>
                  <a:path w="12558" h="18482" extrusionOk="0">
                    <a:moveTo>
                      <a:pt x="0" y="0"/>
                    </a:moveTo>
                    <a:cubicBezTo>
                      <a:pt x="938" y="1387"/>
                      <a:pt x="1707" y="2855"/>
                      <a:pt x="2285" y="4397"/>
                    </a:cubicBezTo>
                    <a:cubicBezTo>
                      <a:pt x="2664" y="5405"/>
                      <a:pt x="2891" y="6523"/>
                      <a:pt x="2895" y="7390"/>
                    </a:cubicBezTo>
                    <a:lnTo>
                      <a:pt x="2895" y="7500"/>
                    </a:lnTo>
                    <a:cubicBezTo>
                      <a:pt x="2898" y="8835"/>
                      <a:pt x="2904" y="10288"/>
                      <a:pt x="3541" y="11586"/>
                    </a:cubicBezTo>
                    <a:cubicBezTo>
                      <a:pt x="3270" y="12572"/>
                      <a:pt x="3473" y="13627"/>
                      <a:pt x="4092" y="14441"/>
                    </a:cubicBezTo>
                    <a:cubicBezTo>
                      <a:pt x="3202" y="15613"/>
                      <a:pt x="3202" y="17235"/>
                      <a:pt x="4092" y="18407"/>
                    </a:cubicBezTo>
                    <a:cubicBezTo>
                      <a:pt x="4072" y="18431"/>
                      <a:pt x="4057" y="18457"/>
                      <a:pt x="4039" y="18482"/>
                    </a:cubicBezTo>
                    <a:lnTo>
                      <a:pt x="12558" y="18482"/>
                    </a:lnTo>
                    <a:lnTo>
                      <a:pt x="12558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108;p64">
                <a:extLst>
                  <a:ext uri="{FF2B5EF4-FFF2-40B4-BE49-F238E27FC236}">
                    <a16:creationId xmlns="" xmlns:a16="http://schemas.microsoft.com/office/drawing/2014/main" id="{350A6DF9-FF03-A7F4-2744-6E18A84A2C5A}"/>
                  </a:ext>
                </a:extLst>
              </p:cNvPr>
              <p:cNvSpPr/>
              <p:nvPr/>
            </p:nvSpPr>
            <p:spPr>
              <a:xfrm>
                <a:off x="7155838" y="2352960"/>
                <a:ext cx="98377" cy="10712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18156" extrusionOk="0">
                    <a:moveTo>
                      <a:pt x="0" y="0"/>
                    </a:moveTo>
                    <a:lnTo>
                      <a:pt x="0" y="18155"/>
                    </a:lnTo>
                    <a:lnTo>
                      <a:pt x="9101" y="18155"/>
                    </a:lnTo>
                    <a:cubicBezTo>
                      <a:pt x="13299" y="11475"/>
                      <a:pt x="15509" y="5056"/>
                      <a:pt x="16674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8109;p64">
                <a:extLst>
                  <a:ext uri="{FF2B5EF4-FFF2-40B4-BE49-F238E27FC236}">
                    <a16:creationId xmlns="" xmlns:a16="http://schemas.microsoft.com/office/drawing/2014/main" id="{AA9691BE-9AD7-F258-90A8-D3DF138DA025}"/>
                  </a:ext>
                </a:extLst>
              </p:cNvPr>
              <p:cNvGrpSpPr/>
              <p:nvPr/>
            </p:nvGrpSpPr>
            <p:grpSpPr>
              <a:xfrm>
                <a:off x="6821586" y="2078634"/>
                <a:ext cx="426871" cy="684241"/>
                <a:chOff x="6821586" y="2078634"/>
                <a:chExt cx="426871" cy="684241"/>
              </a:xfrm>
            </p:grpSpPr>
            <p:grpSp>
              <p:nvGrpSpPr>
                <p:cNvPr id="20" name="Google Shape;8110;p64">
                  <a:extLst>
                    <a:ext uri="{FF2B5EF4-FFF2-40B4-BE49-F238E27FC236}">
                      <a16:creationId xmlns="" xmlns:a16="http://schemas.microsoft.com/office/drawing/2014/main" id="{5FB3EEB4-F115-E3A8-F0CA-B1054DC88499}"/>
                    </a:ext>
                  </a:extLst>
                </p:cNvPr>
                <p:cNvGrpSpPr/>
                <p:nvPr/>
              </p:nvGrpSpPr>
              <p:grpSpPr>
                <a:xfrm>
                  <a:off x="6821586" y="2078634"/>
                  <a:ext cx="426871" cy="684241"/>
                  <a:chOff x="6821586" y="2078634"/>
                  <a:chExt cx="426871" cy="684241"/>
                </a:xfrm>
              </p:grpSpPr>
              <p:sp>
                <p:nvSpPr>
                  <p:cNvPr id="27" name="Google Shape;8111;p64">
                    <a:extLst>
                      <a:ext uri="{FF2B5EF4-FFF2-40B4-BE49-F238E27FC236}">
                        <a16:creationId xmlns="" xmlns:a16="http://schemas.microsoft.com/office/drawing/2014/main" id="{0D2DCF86-D5DB-816B-01B5-7D846BD9B24E}"/>
                      </a:ext>
                    </a:extLst>
                  </p:cNvPr>
                  <p:cNvSpPr/>
                  <p:nvPr/>
                </p:nvSpPr>
                <p:spPr>
                  <a:xfrm>
                    <a:off x="6990036" y="2693797"/>
                    <a:ext cx="89963" cy="690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48" h="11708" extrusionOk="0">
                        <a:moveTo>
                          <a:pt x="1" y="0"/>
                        </a:moveTo>
                        <a:lnTo>
                          <a:pt x="1" y="4083"/>
                        </a:lnTo>
                        <a:cubicBezTo>
                          <a:pt x="1" y="8276"/>
                          <a:pt x="3430" y="11707"/>
                          <a:pt x="7623" y="11707"/>
                        </a:cubicBezTo>
                        <a:cubicBezTo>
                          <a:pt x="11816" y="11707"/>
                          <a:pt x="15247" y="8276"/>
                          <a:pt x="15247" y="4083"/>
                        </a:cubicBezTo>
                        <a:lnTo>
                          <a:pt x="15247" y="0"/>
                        </a:ln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8112;p64">
                    <a:extLst>
                      <a:ext uri="{FF2B5EF4-FFF2-40B4-BE49-F238E27FC236}">
                        <a16:creationId xmlns="" xmlns:a16="http://schemas.microsoft.com/office/drawing/2014/main" id="{BC47013A-B2A6-D2F9-466A-00357829C1D3}"/>
                      </a:ext>
                    </a:extLst>
                  </p:cNvPr>
                  <p:cNvSpPr/>
                  <p:nvPr/>
                </p:nvSpPr>
                <p:spPr>
                  <a:xfrm>
                    <a:off x="6968649" y="2671926"/>
                    <a:ext cx="132738" cy="72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2324" extrusionOk="0">
                        <a:moveTo>
                          <a:pt x="1" y="0"/>
                        </a:moveTo>
                        <a:lnTo>
                          <a:pt x="1" y="2864"/>
                        </a:lnTo>
                        <a:cubicBezTo>
                          <a:pt x="1" y="8528"/>
                          <a:pt x="10476" y="12324"/>
                          <a:pt x="11248" y="12324"/>
                        </a:cubicBezTo>
                        <a:cubicBezTo>
                          <a:pt x="12022" y="12324"/>
                          <a:pt x="22498" y="7684"/>
                          <a:pt x="22498" y="2864"/>
                        </a:cubicBezTo>
                        <a:lnTo>
                          <a:pt x="22498" y="0"/>
                        </a:ln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8113;p64">
                    <a:extLst>
                      <a:ext uri="{FF2B5EF4-FFF2-40B4-BE49-F238E27FC236}">
                        <a16:creationId xmlns="" xmlns:a16="http://schemas.microsoft.com/office/drawing/2014/main" id="{34345BD2-DC1D-2388-72CE-1DE2DC570710}"/>
                      </a:ext>
                    </a:extLst>
                  </p:cNvPr>
                  <p:cNvSpPr/>
                  <p:nvPr/>
                </p:nvSpPr>
                <p:spPr>
                  <a:xfrm>
                    <a:off x="6968649" y="2679891"/>
                    <a:ext cx="132738" cy="64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0974" extrusionOk="0">
                        <a:moveTo>
                          <a:pt x="1" y="1"/>
                        </a:moveTo>
                        <a:lnTo>
                          <a:pt x="1" y="1514"/>
                        </a:lnTo>
                        <a:cubicBezTo>
                          <a:pt x="1" y="7178"/>
                          <a:pt x="10476" y="10974"/>
                          <a:pt x="11248" y="10974"/>
                        </a:cubicBezTo>
                        <a:cubicBezTo>
                          <a:pt x="12022" y="10974"/>
                          <a:pt x="22498" y="6335"/>
                          <a:pt x="22498" y="1514"/>
                        </a:cubicBezTo>
                        <a:lnTo>
                          <a:pt x="22498" y="1"/>
                        </a:lnTo>
                        <a:cubicBezTo>
                          <a:pt x="22498" y="4821"/>
                          <a:pt x="12022" y="9459"/>
                          <a:pt x="11248" y="9459"/>
                        </a:cubicBezTo>
                        <a:cubicBezTo>
                          <a:pt x="10476" y="9459"/>
                          <a:pt x="1" y="5665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8114;p64">
                    <a:extLst>
                      <a:ext uri="{FF2B5EF4-FFF2-40B4-BE49-F238E27FC236}">
                        <a16:creationId xmlns="" xmlns:a16="http://schemas.microsoft.com/office/drawing/2014/main" id="{B9A53DF6-F07E-AB8A-9602-542A1E2BE03B}"/>
                      </a:ext>
                    </a:extLst>
                  </p:cNvPr>
                  <p:cNvSpPr/>
                  <p:nvPr/>
                </p:nvSpPr>
                <p:spPr>
                  <a:xfrm>
                    <a:off x="6969091" y="2693467"/>
                    <a:ext cx="131729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27" h="1994" extrusionOk="0">
                        <a:moveTo>
                          <a:pt x="52" y="1"/>
                        </a:moveTo>
                        <a:cubicBezTo>
                          <a:pt x="34" y="1"/>
                          <a:pt x="18" y="4"/>
                          <a:pt x="1" y="4"/>
                        </a:cubicBezTo>
                        <a:cubicBezTo>
                          <a:pt x="122" y="701"/>
                          <a:pt x="392" y="1367"/>
                          <a:pt x="778" y="1994"/>
                        </a:cubicBezTo>
                        <a:lnTo>
                          <a:pt x="21362" y="1994"/>
                        </a:lnTo>
                        <a:cubicBezTo>
                          <a:pt x="21834" y="1347"/>
                          <a:pt x="22173" y="680"/>
                          <a:pt x="22326" y="2"/>
                        </a:cubicBezTo>
                        <a:cubicBezTo>
                          <a:pt x="22316" y="2"/>
                          <a:pt x="22307" y="1"/>
                          <a:pt x="22297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8115;p64">
                    <a:extLst>
                      <a:ext uri="{FF2B5EF4-FFF2-40B4-BE49-F238E27FC236}">
                        <a16:creationId xmlns="" xmlns:a16="http://schemas.microsoft.com/office/drawing/2014/main" id="{724CEED8-F583-73D0-570C-6DC0DB6353D8}"/>
                      </a:ext>
                    </a:extLst>
                  </p:cNvPr>
                  <p:cNvSpPr/>
                  <p:nvPr/>
                </p:nvSpPr>
                <p:spPr>
                  <a:xfrm>
                    <a:off x="6821586" y="2078634"/>
                    <a:ext cx="426871" cy="54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351" h="92321" extrusionOk="0">
                        <a:moveTo>
                          <a:pt x="36174" y="1"/>
                        </a:moveTo>
                        <a:cubicBezTo>
                          <a:pt x="16216" y="1"/>
                          <a:pt x="37" y="16180"/>
                          <a:pt x="37" y="36140"/>
                        </a:cubicBezTo>
                        <a:cubicBezTo>
                          <a:pt x="37" y="36140"/>
                          <a:pt x="0" y="37141"/>
                          <a:pt x="140" y="38891"/>
                        </a:cubicBezTo>
                        <a:cubicBezTo>
                          <a:pt x="143" y="38928"/>
                          <a:pt x="147" y="38965"/>
                          <a:pt x="149" y="39003"/>
                        </a:cubicBezTo>
                        <a:cubicBezTo>
                          <a:pt x="164" y="39192"/>
                          <a:pt x="182" y="39386"/>
                          <a:pt x="201" y="39590"/>
                        </a:cubicBezTo>
                        <a:cubicBezTo>
                          <a:pt x="222" y="39817"/>
                          <a:pt x="246" y="40044"/>
                          <a:pt x="273" y="40271"/>
                        </a:cubicBezTo>
                        <a:cubicBezTo>
                          <a:pt x="281" y="40354"/>
                          <a:pt x="292" y="40436"/>
                          <a:pt x="301" y="40521"/>
                        </a:cubicBezTo>
                        <a:cubicBezTo>
                          <a:pt x="313" y="40621"/>
                          <a:pt x="325" y="40722"/>
                          <a:pt x="337" y="40822"/>
                        </a:cubicBezTo>
                        <a:cubicBezTo>
                          <a:pt x="1211" y="47845"/>
                          <a:pt x="4544" y="61615"/>
                          <a:pt x="17111" y="74112"/>
                        </a:cubicBezTo>
                        <a:cubicBezTo>
                          <a:pt x="19581" y="76568"/>
                          <a:pt x="21548" y="79501"/>
                          <a:pt x="22771" y="82763"/>
                        </a:cubicBezTo>
                        <a:cubicBezTo>
                          <a:pt x="23307" y="84192"/>
                          <a:pt x="23522" y="85567"/>
                          <a:pt x="23526" y="86552"/>
                        </a:cubicBezTo>
                        <a:cubicBezTo>
                          <a:pt x="23540" y="90527"/>
                          <a:pt x="23421" y="92321"/>
                          <a:pt x="36174" y="92321"/>
                        </a:cubicBezTo>
                        <a:cubicBezTo>
                          <a:pt x="48929" y="92321"/>
                          <a:pt x="48811" y="90527"/>
                          <a:pt x="48825" y="86552"/>
                        </a:cubicBezTo>
                        <a:cubicBezTo>
                          <a:pt x="48828" y="85567"/>
                          <a:pt x="49043" y="84192"/>
                          <a:pt x="49579" y="82763"/>
                        </a:cubicBezTo>
                        <a:cubicBezTo>
                          <a:pt x="50802" y="79501"/>
                          <a:pt x="52769" y="76568"/>
                          <a:pt x="55240" y="74112"/>
                        </a:cubicBezTo>
                        <a:cubicBezTo>
                          <a:pt x="67806" y="61615"/>
                          <a:pt x="71138" y="47845"/>
                          <a:pt x="72011" y="40822"/>
                        </a:cubicBezTo>
                        <a:cubicBezTo>
                          <a:pt x="72025" y="40722"/>
                          <a:pt x="72038" y="40621"/>
                          <a:pt x="72050" y="40521"/>
                        </a:cubicBezTo>
                        <a:cubicBezTo>
                          <a:pt x="72059" y="40436"/>
                          <a:pt x="72069" y="40354"/>
                          <a:pt x="72078" y="40271"/>
                        </a:cubicBezTo>
                        <a:cubicBezTo>
                          <a:pt x="72104" y="40044"/>
                          <a:pt x="72127" y="39817"/>
                          <a:pt x="72149" y="39590"/>
                        </a:cubicBezTo>
                        <a:cubicBezTo>
                          <a:pt x="72169" y="39386"/>
                          <a:pt x="72186" y="39192"/>
                          <a:pt x="72202" y="39003"/>
                        </a:cubicBezTo>
                        <a:cubicBezTo>
                          <a:pt x="72205" y="38966"/>
                          <a:pt x="72207" y="38928"/>
                          <a:pt x="72211" y="38891"/>
                        </a:cubicBezTo>
                        <a:cubicBezTo>
                          <a:pt x="72350" y="37141"/>
                          <a:pt x="72314" y="36140"/>
                          <a:pt x="72314" y="36140"/>
                        </a:cubicBezTo>
                        <a:cubicBezTo>
                          <a:pt x="72314" y="16180"/>
                          <a:pt x="56134" y="1"/>
                          <a:pt x="36174" y="1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8116;p64">
                    <a:extLst>
                      <a:ext uri="{FF2B5EF4-FFF2-40B4-BE49-F238E27FC236}">
                        <a16:creationId xmlns="" xmlns:a16="http://schemas.microsoft.com/office/drawing/2014/main" id="{6E440998-960F-5F73-7A75-1D911DF66B3A}"/>
                      </a:ext>
                    </a:extLst>
                  </p:cNvPr>
                  <p:cNvSpPr/>
                  <p:nvPr/>
                </p:nvSpPr>
                <p:spPr>
                  <a:xfrm>
                    <a:off x="6984514" y="2448953"/>
                    <a:ext cx="101008" cy="16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7866" extrusionOk="0">
                        <a:moveTo>
                          <a:pt x="1" y="0"/>
                        </a:moveTo>
                        <a:lnTo>
                          <a:pt x="4920" y="27866"/>
                        </a:lnTo>
                        <a:lnTo>
                          <a:pt x="12200" y="27866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DF1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8117;p64">
                    <a:extLst>
                      <a:ext uri="{FF2B5EF4-FFF2-40B4-BE49-F238E27FC236}">
                        <a16:creationId xmlns="" xmlns:a16="http://schemas.microsoft.com/office/drawing/2014/main" id="{27E043A1-C280-731D-1685-A5C9DE9BE7F2}"/>
                      </a:ext>
                    </a:extLst>
                  </p:cNvPr>
                  <p:cNvSpPr/>
                  <p:nvPr/>
                </p:nvSpPr>
                <p:spPr>
                  <a:xfrm>
                    <a:off x="6984514" y="2448953"/>
                    <a:ext cx="101008" cy="140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0" h="23892" extrusionOk="0">
                        <a:moveTo>
                          <a:pt x="1" y="0"/>
                        </a:moveTo>
                        <a:lnTo>
                          <a:pt x="4218" y="23891"/>
                        </a:lnTo>
                        <a:lnTo>
                          <a:pt x="12902" y="23891"/>
                        </a:lnTo>
                        <a:lnTo>
                          <a:pt x="17120" y="0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8118;p64">
                    <a:extLst>
                      <a:ext uri="{FF2B5EF4-FFF2-40B4-BE49-F238E27FC236}">
                        <a16:creationId xmlns="" xmlns:a16="http://schemas.microsoft.com/office/drawing/2014/main" id="{65893C8D-85A0-23F5-EBBC-4FD63E93A57A}"/>
                      </a:ext>
                    </a:extLst>
                  </p:cNvPr>
                  <p:cNvSpPr/>
                  <p:nvPr/>
                </p:nvSpPr>
                <p:spPr>
                  <a:xfrm>
                    <a:off x="7012451" y="2607162"/>
                    <a:ext cx="45141" cy="6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1" h="1051" extrusionOk="0">
                        <a:moveTo>
                          <a:pt x="0" y="1"/>
                        </a:moveTo>
                        <a:lnTo>
                          <a:pt x="185" y="1051"/>
                        </a:lnTo>
                        <a:lnTo>
                          <a:pt x="7465" y="1051"/>
                        </a:lnTo>
                        <a:lnTo>
                          <a:pt x="7650" y="1"/>
                        </a:ln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8119;p64">
                    <a:extLst>
                      <a:ext uri="{FF2B5EF4-FFF2-40B4-BE49-F238E27FC236}">
                        <a16:creationId xmlns="" xmlns:a16="http://schemas.microsoft.com/office/drawing/2014/main" id="{1AC762E1-9A21-53D5-4273-86D2319252C2}"/>
                      </a:ext>
                    </a:extLst>
                  </p:cNvPr>
                  <p:cNvSpPr/>
                  <p:nvPr/>
                </p:nvSpPr>
                <p:spPr>
                  <a:xfrm>
                    <a:off x="6968649" y="2664244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8120;p64">
                    <a:extLst>
                      <a:ext uri="{FF2B5EF4-FFF2-40B4-BE49-F238E27FC236}">
                        <a16:creationId xmlns="" xmlns:a16="http://schemas.microsoft.com/office/drawing/2014/main" id="{DE0E0B51-06B5-E058-1C37-3DA8F2EF7EB4}"/>
                      </a:ext>
                    </a:extLst>
                  </p:cNvPr>
                  <p:cNvSpPr/>
                  <p:nvPr/>
                </p:nvSpPr>
                <p:spPr>
                  <a:xfrm>
                    <a:off x="6968649" y="2667389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22185" y="1"/>
                        </a:moveTo>
                        <a:lnTo>
                          <a:pt x="314" y="2"/>
                        </a:lnTo>
                        <a:cubicBezTo>
                          <a:pt x="113" y="247"/>
                          <a:pt x="3" y="556"/>
                          <a:pt x="1" y="874"/>
                        </a:cubicBezTo>
                        <a:lnTo>
                          <a:pt x="1" y="1880"/>
                        </a:lnTo>
                        <a:cubicBezTo>
                          <a:pt x="1" y="1915"/>
                          <a:pt x="8" y="1948"/>
                          <a:pt x="11" y="1983"/>
                        </a:cubicBezTo>
                        <a:cubicBezTo>
                          <a:pt x="48" y="1990"/>
                          <a:pt x="88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0" y="1994"/>
                          <a:pt x="22449" y="1990"/>
                          <a:pt x="22487" y="1983"/>
                        </a:cubicBezTo>
                        <a:cubicBezTo>
                          <a:pt x="22491" y="1948"/>
                          <a:pt x="22498" y="1915"/>
                          <a:pt x="22498" y="1880"/>
                        </a:cubicBezTo>
                        <a:lnTo>
                          <a:pt x="22498" y="872"/>
                        </a:lnTo>
                        <a:cubicBezTo>
                          <a:pt x="22496" y="554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8121;p64">
                    <a:extLst>
                      <a:ext uri="{FF2B5EF4-FFF2-40B4-BE49-F238E27FC236}">
                        <a16:creationId xmlns="" xmlns:a16="http://schemas.microsoft.com/office/drawing/2014/main" id="{DCADA636-BF52-4342-279C-F857D52E82EB}"/>
                      </a:ext>
                    </a:extLst>
                  </p:cNvPr>
                  <p:cNvSpPr/>
                  <p:nvPr/>
                </p:nvSpPr>
                <p:spPr>
                  <a:xfrm>
                    <a:off x="6963510" y="2683549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46" y="1"/>
                        </a:moveTo>
                        <a:cubicBezTo>
                          <a:pt x="19" y="1"/>
                          <a:pt x="0" y="22"/>
                          <a:pt x="0" y="46"/>
                        </a:cubicBezTo>
                        <a:lnTo>
                          <a:pt x="0" y="1951"/>
                        </a:lnTo>
                        <a:cubicBezTo>
                          <a:pt x="0" y="1975"/>
                          <a:pt x="19" y="1996"/>
                          <a:pt x="46" y="1996"/>
                        </a:cubicBezTo>
                        <a:lnTo>
                          <a:pt x="24195" y="1996"/>
                        </a:lnTo>
                        <a:cubicBezTo>
                          <a:pt x="24219" y="1996"/>
                          <a:pt x="24240" y="1975"/>
                          <a:pt x="24240" y="1951"/>
                        </a:cubicBezTo>
                        <a:lnTo>
                          <a:pt x="24240" y="46"/>
                        </a:lnTo>
                        <a:cubicBezTo>
                          <a:pt x="24240" y="22"/>
                          <a:pt x="24219" y="1"/>
                          <a:pt x="24195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8122;p64">
                    <a:extLst>
                      <a:ext uri="{FF2B5EF4-FFF2-40B4-BE49-F238E27FC236}">
                        <a16:creationId xmlns="" xmlns:a16="http://schemas.microsoft.com/office/drawing/2014/main" id="{3DFB4D41-98B3-9F47-9D05-D70D87E0CA7B}"/>
                      </a:ext>
                    </a:extLst>
                  </p:cNvPr>
                  <p:cNvSpPr/>
                  <p:nvPr/>
                </p:nvSpPr>
                <p:spPr>
                  <a:xfrm>
                    <a:off x="6968649" y="2642639"/>
                    <a:ext cx="132738" cy="25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1" extrusionOk="0">
                        <a:moveTo>
                          <a:pt x="93" y="1"/>
                        </a:moveTo>
                        <a:cubicBezTo>
                          <a:pt x="43" y="1"/>
                          <a:pt x="1" y="43"/>
                          <a:pt x="1" y="95"/>
                        </a:cubicBezTo>
                        <a:lnTo>
                          <a:pt x="1" y="4176"/>
                        </a:lnTo>
                        <a:cubicBezTo>
                          <a:pt x="1" y="4229"/>
                          <a:pt x="43" y="4271"/>
                          <a:pt x="93" y="4271"/>
                        </a:cubicBezTo>
                        <a:lnTo>
                          <a:pt x="22405" y="4271"/>
                        </a:lnTo>
                        <a:cubicBezTo>
                          <a:pt x="22456" y="4271"/>
                          <a:pt x="22498" y="4229"/>
                          <a:pt x="22498" y="4176"/>
                        </a:cubicBezTo>
                        <a:lnTo>
                          <a:pt x="22498" y="95"/>
                        </a:lnTo>
                        <a:cubicBezTo>
                          <a:pt x="22498" y="43"/>
                          <a:pt x="22456" y="1"/>
                          <a:pt x="22405" y="1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8123;p64">
                    <a:extLst>
                      <a:ext uri="{FF2B5EF4-FFF2-40B4-BE49-F238E27FC236}">
                        <a16:creationId xmlns="" xmlns:a16="http://schemas.microsoft.com/office/drawing/2014/main" id="{3DF5EF86-5EB2-6F12-5D40-50018D4ECDAC}"/>
                      </a:ext>
                    </a:extLst>
                  </p:cNvPr>
                  <p:cNvSpPr/>
                  <p:nvPr/>
                </p:nvSpPr>
                <p:spPr>
                  <a:xfrm>
                    <a:off x="6968649" y="2643990"/>
                    <a:ext cx="132738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6" extrusionOk="0">
                        <a:moveTo>
                          <a:pt x="642" y="1"/>
                        </a:moveTo>
                        <a:cubicBezTo>
                          <a:pt x="242" y="259"/>
                          <a:pt x="1" y="701"/>
                          <a:pt x="1" y="1177"/>
                        </a:cubicBezTo>
                        <a:lnTo>
                          <a:pt x="1" y="1984"/>
                        </a:lnTo>
                        <a:cubicBezTo>
                          <a:pt x="41" y="1991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91"/>
                          <a:pt x="22498" y="1984"/>
                        </a:cubicBezTo>
                        <a:lnTo>
                          <a:pt x="22498" y="1177"/>
                        </a:lnTo>
                        <a:cubicBezTo>
                          <a:pt x="22496" y="701"/>
                          <a:pt x="22255" y="259"/>
                          <a:pt x="21856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8124;p64">
                    <a:extLst>
                      <a:ext uri="{FF2B5EF4-FFF2-40B4-BE49-F238E27FC236}">
                        <a16:creationId xmlns="" xmlns:a16="http://schemas.microsoft.com/office/drawing/2014/main" id="{EEFB821E-9974-7018-B2F4-5634950F533F}"/>
                      </a:ext>
                    </a:extLst>
                  </p:cNvPr>
                  <p:cNvSpPr/>
                  <p:nvPr/>
                </p:nvSpPr>
                <p:spPr>
                  <a:xfrm>
                    <a:off x="6963510" y="26601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7"/>
                          <a:pt x="0" y="998"/>
                        </a:cubicBezTo>
                        <a:cubicBezTo>
                          <a:pt x="2" y="1548"/>
                          <a:pt x="447" y="1993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3"/>
                          <a:pt x="24239" y="1548"/>
                          <a:pt x="24240" y="998"/>
                        </a:cubicBezTo>
                        <a:cubicBezTo>
                          <a:pt x="24239" y="447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8125;p64">
                    <a:extLst>
                      <a:ext uri="{FF2B5EF4-FFF2-40B4-BE49-F238E27FC236}">
                        <a16:creationId xmlns="" xmlns:a16="http://schemas.microsoft.com/office/drawing/2014/main" id="{1D7D5E6C-F0C1-0EA4-302F-76225A6ED71A}"/>
                      </a:ext>
                    </a:extLst>
                  </p:cNvPr>
                  <p:cNvSpPr/>
                  <p:nvPr/>
                </p:nvSpPr>
                <p:spPr>
                  <a:xfrm>
                    <a:off x="6968649" y="2617451"/>
                    <a:ext cx="132738" cy="251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4270" extrusionOk="0">
                        <a:moveTo>
                          <a:pt x="93" y="0"/>
                        </a:moveTo>
                        <a:cubicBezTo>
                          <a:pt x="43" y="0"/>
                          <a:pt x="1" y="42"/>
                          <a:pt x="1" y="94"/>
                        </a:cubicBezTo>
                        <a:lnTo>
                          <a:pt x="1" y="4176"/>
                        </a:lnTo>
                        <a:cubicBezTo>
                          <a:pt x="1" y="4228"/>
                          <a:pt x="43" y="4270"/>
                          <a:pt x="93" y="4270"/>
                        </a:cubicBezTo>
                        <a:lnTo>
                          <a:pt x="22405" y="4270"/>
                        </a:lnTo>
                        <a:cubicBezTo>
                          <a:pt x="22456" y="4270"/>
                          <a:pt x="22498" y="4228"/>
                          <a:pt x="22498" y="4176"/>
                        </a:cubicBezTo>
                        <a:lnTo>
                          <a:pt x="22498" y="94"/>
                        </a:lnTo>
                        <a:cubicBezTo>
                          <a:pt x="22498" y="42"/>
                          <a:pt x="22456" y="0"/>
                          <a:pt x="22405" y="0"/>
                        </a:cubicBezTo>
                        <a:close/>
                      </a:path>
                    </a:pathLst>
                  </a:custGeom>
                  <a:solidFill>
                    <a:srgbClr val="E3E7E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8126;p64">
                    <a:extLst>
                      <a:ext uri="{FF2B5EF4-FFF2-40B4-BE49-F238E27FC236}">
                        <a16:creationId xmlns="" xmlns:a16="http://schemas.microsoft.com/office/drawing/2014/main" id="{990D6885-E59F-802E-155F-FEF50FFE25E5}"/>
                      </a:ext>
                    </a:extLst>
                  </p:cNvPr>
                  <p:cNvSpPr/>
                  <p:nvPr/>
                </p:nvSpPr>
                <p:spPr>
                  <a:xfrm>
                    <a:off x="6968649" y="2620590"/>
                    <a:ext cx="132738" cy="11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498" h="1997" extrusionOk="0">
                        <a:moveTo>
                          <a:pt x="314" y="1"/>
                        </a:moveTo>
                        <a:cubicBezTo>
                          <a:pt x="113" y="247"/>
                          <a:pt x="3" y="555"/>
                          <a:pt x="1" y="873"/>
                        </a:cubicBezTo>
                        <a:lnTo>
                          <a:pt x="1" y="1982"/>
                        </a:lnTo>
                        <a:cubicBezTo>
                          <a:pt x="41" y="1989"/>
                          <a:pt x="83" y="1994"/>
                          <a:pt x="127" y="1996"/>
                        </a:cubicBezTo>
                        <a:lnTo>
                          <a:pt x="22372" y="1996"/>
                        </a:lnTo>
                        <a:cubicBezTo>
                          <a:pt x="22414" y="1994"/>
                          <a:pt x="22456" y="1989"/>
                          <a:pt x="22498" y="1982"/>
                        </a:cubicBezTo>
                        <a:lnTo>
                          <a:pt x="22498" y="873"/>
                        </a:lnTo>
                        <a:cubicBezTo>
                          <a:pt x="22496" y="555"/>
                          <a:pt x="22386" y="247"/>
                          <a:pt x="22185" y="1"/>
                        </a:cubicBezTo>
                        <a:close/>
                      </a:path>
                    </a:pathLst>
                  </a:custGeom>
                  <a:solidFill>
                    <a:srgbClr val="D6DB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8127;p64">
                    <a:extLst>
                      <a:ext uri="{FF2B5EF4-FFF2-40B4-BE49-F238E27FC236}">
                        <a16:creationId xmlns="" xmlns:a16="http://schemas.microsoft.com/office/drawing/2014/main" id="{5A57D5B5-F288-B0C4-C364-CEBC6F410600}"/>
                      </a:ext>
                    </a:extLst>
                  </p:cNvPr>
                  <p:cNvSpPr/>
                  <p:nvPr/>
                </p:nvSpPr>
                <p:spPr>
                  <a:xfrm>
                    <a:off x="6963510" y="2613357"/>
                    <a:ext cx="143022" cy="117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4" extrusionOk="0">
                        <a:moveTo>
                          <a:pt x="998" y="1"/>
                        </a:moveTo>
                        <a:cubicBezTo>
                          <a:pt x="447" y="2"/>
                          <a:pt x="2" y="448"/>
                          <a:pt x="0" y="996"/>
                        </a:cubicBezTo>
                        <a:cubicBezTo>
                          <a:pt x="2" y="1547"/>
                          <a:pt x="447" y="1992"/>
                          <a:pt x="998" y="1994"/>
                        </a:cubicBezTo>
                        <a:lnTo>
                          <a:pt x="23243" y="1994"/>
                        </a:lnTo>
                        <a:cubicBezTo>
                          <a:pt x="23793" y="1992"/>
                          <a:pt x="24239" y="1547"/>
                          <a:pt x="24240" y="996"/>
                        </a:cubicBezTo>
                        <a:cubicBezTo>
                          <a:pt x="24239" y="448"/>
                          <a:pt x="23793" y="2"/>
                          <a:pt x="23243" y="1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8128;p64">
                    <a:extLst>
                      <a:ext uri="{FF2B5EF4-FFF2-40B4-BE49-F238E27FC236}">
                        <a16:creationId xmlns="" xmlns:a16="http://schemas.microsoft.com/office/drawing/2014/main" id="{31FA1370-79D5-02DA-916A-0D389F4820A5}"/>
                      </a:ext>
                    </a:extLst>
                  </p:cNvPr>
                  <p:cNvSpPr/>
                  <p:nvPr/>
                </p:nvSpPr>
                <p:spPr>
                  <a:xfrm>
                    <a:off x="6850372" y="2107302"/>
                    <a:ext cx="369293" cy="47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92" h="80915" extrusionOk="0">
                        <a:moveTo>
                          <a:pt x="31297" y="0"/>
                        </a:moveTo>
                        <a:cubicBezTo>
                          <a:pt x="14049" y="0"/>
                          <a:pt x="16" y="14032"/>
                          <a:pt x="16" y="31281"/>
                        </a:cubicBezTo>
                        <a:lnTo>
                          <a:pt x="16" y="31387"/>
                        </a:lnTo>
                        <a:lnTo>
                          <a:pt x="13" y="31445"/>
                        </a:lnTo>
                        <a:cubicBezTo>
                          <a:pt x="11" y="31548"/>
                          <a:pt x="1" y="32341"/>
                          <a:pt x="104" y="33646"/>
                        </a:cubicBezTo>
                        <a:lnTo>
                          <a:pt x="104" y="33657"/>
                        </a:lnTo>
                        <a:lnTo>
                          <a:pt x="104" y="33667"/>
                        </a:lnTo>
                        <a:lnTo>
                          <a:pt x="105" y="33683"/>
                        </a:lnTo>
                        <a:lnTo>
                          <a:pt x="111" y="33746"/>
                        </a:lnTo>
                        <a:cubicBezTo>
                          <a:pt x="125" y="33912"/>
                          <a:pt x="139" y="34083"/>
                          <a:pt x="156" y="34265"/>
                        </a:cubicBezTo>
                        <a:cubicBezTo>
                          <a:pt x="175" y="34469"/>
                          <a:pt x="198" y="34667"/>
                          <a:pt x="219" y="34862"/>
                        </a:cubicBezTo>
                        <a:lnTo>
                          <a:pt x="245" y="35093"/>
                        </a:lnTo>
                        <a:lnTo>
                          <a:pt x="257" y="35191"/>
                        </a:lnTo>
                        <a:cubicBezTo>
                          <a:pt x="264" y="35241"/>
                          <a:pt x="270" y="35290"/>
                          <a:pt x="277" y="35341"/>
                        </a:cubicBezTo>
                        <a:lnTo>
                          <a:pt x="278" y="35353"/>
                        </a:lnTo>
                        <a:lnTo>
                          <a:pt x="278" y="35364"/>
                        </a:lnTo>
                        <a:cubicBezTo>
                          <a:pt x="1082" y="41822"/>
                          <a:pt x="4150" y="54364"/>
                          <a:pt x="15656" y="65807"/>
                        </a:cubicBezTo>
                        <a:cubicBezTo>
                          <a:pt x="18711" y="68844"/>
                          <a:pt x="20993" y="72340"/>
                          <a:pt x="22440" y="76197"/>
                        </a:cubicBezTo>
                        <a:cubicBezTo>
                          <a:pt x="22707" y="76910"/>
                          <a:pt x="22927" y="77638"/>
                          <a:pt x="23098" y="78379"/>
                        </a:cubicBezTo>
                        <a:cubicBezTo>
                          <a:pt x="23441" y="79855"/>
                          <a:pt x="24733" y="80914"/>
                          <a:pt x="26250" y="80914"/>
                        </a:cubicBezTo>
                        <a:lnTo>
                          <a:pt x="36339" y="80914"/>
                        </a:lnTo>
                        <a:cubicBezTo>
                          <a:pt x="37855" y="80914"/>
                          <a:pt x="39148" y="79855"/>
                          <a:pt x="39491" y="78379"/>
                        </a:cubicBezTo>
                        <a:cubicBezTo>
                          <a:pt x="39662" y="77638"/>
                          <a:pt x="39882" y="76910"/>
                          <a:pt x="40149" y="76197"/>
                        </a:cubicBezTo>
                        <a:cubicBezTo>
                          <a:pt x="41596" y="72340"/>
                          <a:pt x="43879" y="68844"/>
                          <a:pt x="46933" y="65807"/>
                        </a:cubicBezTo>
                        <a:cubicBezTo>
                          <a:pt x="58441" y="54364"/>
                          <a:pt x="61509" y="41822"/>
                          <a:pt x="62312" y="35364"/>
                        </a:cubicBezTo>
                        <a:lnTo>
                          <a:pt x="62314" y="35351"/>
                        </a:lnTo>
                        <a:lnTo>
                          <a:pt x="62314" y="35341"/>
                        </a:lnTo>
                        <a:cubicBezTo>
                          <a:pt x="62321" y="35290"/>
                          <a:pt x="62326" y="35240"/>
                          <a:pt x="62333" y="35191"/>
                        </a:cubicBezTo>
                        <a:lnTo>
                          <a:pt x="62346" y="35091"/>
                        </a:lnTo>
                        <a:lnTo>
                          <a:pt x="62370" y="34871"/>
                        </a:lnTo>
                        <a:cubicBezTo>
                          <a:pt x="62393" y="34667"/>
                          <a:pt x="62414" y="34469"/>
                          <a:pt x="62433" y="34272"/>
                        </a:cubicBezTo>
                        <a:cubicBezTo>
                          <a:pt x="62452" y="34083"/>
                          <a:pt x="62466" y="33912"/>
                          <a:pt x="62480" y="33746"/>
                        </a:cubicBezTo>
                        <a:lnTo>
                          <a:pt x="62485" y="33681"/>
                        </a:lnTo>
                        <a:lnTo>
                          <a:pt x="62487" y="33662"/>
                        </a:lnTo>
                        <a:cubicBezTo>
                          <a:pt x="62592" y="32338"/>
                          <a:pt x="62581" y="31543"/>
                          <a:pt x="62580" y="31443"/>
                        </a:cubicBezTo>
                        <a:lnTo>
                          <a:pt x="62574" y="31345"/>
                        </a:lnTo>
                        <a:lnTo>
                          <a:pt x="62576" y="31281"/>
                        </a:lnTo>
                        <a:cubicBezTo>
                          <a:pt x="62576" y="14032"/>
                          <a:pt x="48544" y="0"/>
                          <a:pt x="31297" y="0"/>
                        </a:cubicBezTo>
                        <a:close/>
                      </a:path>
                    </a:pathLst>
                  </a:custGeom>
                  <a:solidFill>
                    <a:srgbClr val="F3F5F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8129;p64">
                    <a:extLst>
                      <a:ext uri="{FF2B5EF4-FFF2-40B4-BE49-F238E27FC236}">
                        <a16:creationId xmlns="" xmlns:a16="http://schemas.microsoft.com/office/drawing/2014/main" id="{3C6B5E04-6DC2-7064-34A8-680A781E147E}"/>
                      </a:ext>
                    </a:extLst>
                  </p:cNvPr>
                  <p:cNvSpPr/>
                  <p:nvPr/>
                </p:nvSpPr>
                <p:spPr>
                  <a:xfrm>
                    <a:off x="6963510" y="2636756"/>
                    <a:ext cx="143022" cy="11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41" h="1996" extrusionOk="0">
                        <a:moveTo>
                          <a:pt x="998" y="0"/>
                        </a:moveTo>
                        <a:cubicBezTo>
                          <a:pt x="447" y="2"/>
                          <a:pt x="2" y="448"/>
                          <a:pt x="0" y="998"/>
                        </a:cubicBezTo>
                        <a:cubicBezTo>
                          <a:pt x="2" y="1548"/>
                          <a:pt x="447" y="1994"/>
                          <a:pt x="998" y="1995"/>
                        </a:cubicBezTo>
                        <a:lnTo>
                          <a:pt x="23243" y="1995"/>
                        </a:lnTo>
                        <a:cubicBezTo>
                          <a:pt x="23793" y="1994"/>
                          <a:pt x="24239" y="1548"/>
                          <a:pt x="24240" y="998"/>
                        </a:cubicBezTo>
                        <a:cubicBezTo>
                          <a:pt x="24239" y="448"/>
                          <a:pt x="23793" y="2"/>
                          <a:pt x="23243" y="0"/>
                        </a:cubicBezTo>
                        <a:close/>
                      </a:path>
                    </a:pathLst>
                  </a:custGeom>
                  <a:solidFill>
                    <a:srgbClr val="EEF0F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" name="Google Shape;8130;p64">
                  <a:extLst>
                    <a:ext uri="{FF2B5EF4-FFF2-40B4-BE49-F238E27FC236}">
                      <a16:creationId xmlns="" xmlns:a16="http://schemas.microsoft.com/office/drawing/2014/main" id="{331D70B1-E98D-BFD6-15E0-ED06232BDC75}"/>
                    </a:ext>
                  </a:extLst>
                </p:cNvPr>
                <p:cNvSpPr/>
                <p:nvPr/>
              </p:nvSpPr>
              <p:spPr>
                <a:xfrm>
                  <a:off x="7046588" y="2275942"/>
                  <a:ext cx="173076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5" h="19304" extrusionOk="0">
                      <a:moveTo>
                        <a:pt x="0" y="0"/>
                      </a:moveTo>
                      <a:lnTo>
                        <a:pt x="0" y="19303"/>
                      </a:lnTo>
                      <a:lnTo>
                        <a:pt x="25725" y="19303"/>
                      </a:lnTo>
                      <a:cubicBezTo>
                        <a:pt x="27782" y="14272"/>
                        <a:pt x="28673" y="9841"/>
                        <a:pt x="29054" y="6781"/>
                      </a:cubicBezTo>
                      <a:lnTo>
                        <a:pt x="29055" y="6770"/>
                      </a:lnTo>
                      <a:lnTo>
                        <a:pt x="29057" y="6758"/>
                      </a:lnTo>
                      <a:cubicBezTo>
                        <a:pt x="29064" y="6707"/>
                        <a:pt x="29069" y="6657"/>
                        <a:pt x="29075" y="6608"/>
                      </a:cubicBezTo>
                      <a:lnTo>
                        <a:pt x="29087" y="6508"/>
                      </a:lnTo>
                      <a:lnTo>
                        <a:pt x="29113" y="6288"/>
                      </a:lnTo>
                      <a:cubicBezTo>
                        <a:pt x="29136" y="6084"/>
                        <a:pt x="29157" y="5886"/>
                        <a:pt x="29176" y="5689"/>
                      </a:cubicBezTo>
                      <a:cubicBezTo>
                        <a:pt x="29193" y="5500"/>
                        <a:pt x="29209" y="5329"/>
                        <a:pt x="29221" y="5163"/>
                      </a:cubicBezTo>
                      <a:lnTo>
                        <a:pt x="29227" y="5098"/>
                      </a:lnTo>
                      <a:lnTo>
                        <a:pt x="29228" y="5079"/>
                      </a:lnTo>
                      <a:cubicBezTo>
                        <a:pt x="29335" y="3755"/>
                        <a:pt x="29323" y="2960"/>
                        <a:pt x="29321" y="2860"/>
                      </a:cubicBezTo>
                      <a:lnTo>
                        <a:pt x="29316" y="2762"/>
                      </a:lnTo>
                      <a:lnTo>
                        <a:pt x="29317" y="2698"/>
                      </a:lnTo>
                      <a:cubicBezTo>
                        <a:pt x="29317" y="1789"/>
                        <a:pt x="29277" y="890"/>
                        <a:pt x="29200" y="0"/>
                      </a:cubicBezTo>
                      <a:close/>
                    </a:path>
                  </a:pathLst>
                </a:custGeom>
                <a:solidFill>
                  <a:srgbClr val="4F67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8131;p64">
                  <a:extLst>
                    <a:ext uri="{FF2B5EF4-FFF2-40B4-BE49-F238E27FC236}">
                      <a16:creationId xmlns="" xmlns:a16="http://schemas.microsoft.com/office/drawing/2014/main" id="{3A3DC31D-AE6A-DD30-19CC-A19DB217A96B}"/>
                    </a:ext>
                  </a:extLst>
                </p:cNvPr>
                <p:cNvSpPr/>
                <p:nvPr/>
              </p:nvSpPr>
              <p:spPr>
                <a:xfrm>
                  <a:off x="7046588" y="2107680"/>
                  <a:ext cx="168811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2" h="24598" extrusionOk="0">
                      <a:moveTo>
                        <a:pt x="0" y="1"/>
                      </a:moveTo>
                      <a:lnTo>
                        <a:pt x="0" y="24597"/>
                      </a:lnTo>
                      <a:lnTo>
                        <a:pt x="28612" y="24597"/>
                      </a:lnTo>
                      <a:cubicBezTo>
                        <a:pt x="25701" y="11138"/>
                        <a:pt x="14102" y="876"/>
                        <a:pt x="0" y="1"/>
                      </a:cubicBezTo>
                      <a:close/>
                    </a:path>
                  </a:pathLst>
                </a:custGeom>
                <a:solidFill>
                  <a:srgbClr val="B3C3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8132;p64">
                  <a:extLst>
                    <a:ext uri="{FF2B5EF4-FFF2-40B4-BE49-F238E27FC236}">
                      <a16:creationId xmlns="" xmlns:a16="http://schemas.microsoft.com/office/drawing/2014/main" id="{86AA3032-5E67-06A9-FBEC-8BD270133B02}"/>
                    </a:ext>
                  </a:extLst>
                </p:cNvPr>
                <p:cNvSpPr/>
                <p:nvPr/>
              </p:nvSpPr>
              <p:spPr>
                <a:xfrm>
                  <a:off x="6850372" y="2275942"/>
                  <a:ext cx="173082" cy="11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6" h="19304" extrusionOk="0">
                      <a:moveTo>
                        <a:pt x="133" y="0"/>
                      </a:moveTo>
                      <a:cubicBezTo>
                        <a:pt x="58" y="890"/>
                        <a:pt x="16" y="1789"/>
                        <a:pt x="16" y="2698"/>
                      </a:cubicBezTo>
                      <a:lnTo>
                        <a:pt x="16" y="2804"/>
                      </a:lnTo>
                      <a:lnTo>
                        <a:pt x="13" y="2862"/>
                      </a:lnTo>
                      <a:cubicBezTo>
                        <a:pt x="11" y="2965"/>
                        <a:pt x="1" y="3758"/>
                        <a:pt x="104" y="5065"/>
                      </a:cubicBezTo>
                      <a:lnTo>
                        <a:pt x="104" y="5075"/>
                      </a:lnTo>
                      <a:lnTo>
                        <a:pt x="104" y="5086"/>
                      </a:lnTo>
                      <a:lnTo>
                        <a:pt x="105" y="5100"/>
                      </a:lnTo>
                      <a:lnTo>
                        <a:pt x="111" y="5163"/>
                      </a:lnTo>
                      <a:cubicBezTo>
                        <a:pt x="125" y="5329"/>
                        <a:pt x="139" y="5500"/>
                        <a:pt x="156" y="5682"/>
                      </a:cubicBezTo>
                      <a:cubicBezTo>
                        <a:pt x="175" y="5886"/>
                        <a:pt x="198" y="6084"/>
                        <a:pt x="219" y="6279"/>
                      </a:cubicBezTo>
                      <a:lnTo>
                        <a:pt x="245" y="6510"/>
                      </a:lnTo>
                      <a:lnTo>
                        <a:pt x="257" y="6608"/>
                      </a:lnTo>
                      <a:cubicBezTo>
                        <a:pt x="264" y="6658"/>
                        <a:pt x="270" y="6709"/>
                        <a:pt x="277" y="6758"/>
                      </a:cubicBezTo>
                      <a:lnTo>
                        <a:pt x="278" y="6770"/>
                      </a:lnTo>
                      <a:lnTo>
                        <a:pt x="278" y="6781"/>
                      </a:lnTo>
                      <a:cubicBezTo>
                        <a:pt x="661" y="9843"/>
                        <a:pt x="1552" y="14272"/>
                        <a:pt x="3608" y="19303"/>
                      </a:cubicBezTo>
                      <a:lnTo>
                        <a:pt x="29333" y="19303"/>
                      </a:lnTo>
                      <a:lnTo>
                        <a:pt x="29335" y="0"/>
                      </a:lnTo>
                      <a:close/>
                    </a:path>
                  </a:pathLst>
                </a:custGeom>
                <a:solidFill>
                  <a:srgbClr val="C9D4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8133;p64">
                  <a:extLst>
                    <a:ext uri="{FF2B5EF4-FFF2-40B4-BE49-F238E27FC236}">
                      <a16:creationId xmlns="" xmlns:a16="http://schemas.microsoft.com/office/drawing/2014/main" id="{6FECCD26-53F6-31A7-4646-892E830C6EA5}"/>
                    </a:ext>
                  </a:extLst>
                </p:cNvPr>
                <p:cNvSpPr/>
                <p:nvPr/>
              </p:nvSpPr>
              <p:spPr>
                <a:xfrm>
                  <a:off x="6882243" y="2412957"/>
                  <a:ext cx="141211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4" h="29109" extrusionOk="0">
                      <a:moveTo>
                        <a:pt x="0" y="1"/>
                      </a:moveTo>
                      <a:cubicBezTo>
                        <a:pt x="2303" y="4529"/>
                        <a:pt x="5584" y="9356"/>
                        <a:pt x="10256" y="14001"/>
                      </a:cubicBezTo>
                      <a:cubicBezTo>
                        <a:pt x="13309" y="17038"/>
                        <a:pt x="15593" y="20534"/>
                        <a:pt x="17039" y="24391"/>
                      </a:cubicBezTo>
                      <a:cubicBezTo>
                        <a:pt x="17307" y="25104"/>
                        <a:pt x="17527" y="25832"/>
                        <a:pt x="17698" y="26573"/>
                      </a:cubicBezTo>
                      <a:cubicBezTo>
                        <a:pt x="18040" y="28049"/>
                        <a:pt x="19333" y="29108"/>
                        <a:pt x="20850" y="29108"/>
                      </a:cubicBezTo>
                      <a:lnTo>
                        <a:pt x="23933" y="29108"/>
                      </a:lnTo>
                      <a:lnTo>
                        <a:pt x="23933" y="1"/>
                      </a:lnTo>
                      <a:close/>
                    </a:path>
                  </a:pathLst>
                </a:custGeom>
                <a:solidFill>
                  <a:srgbClr val="DBE3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8134;p64">
                  <a:extLst>
                    <a:ext uri="{FF2B5EF4-FFF2-40B4-BE49-F238E27FC236}">
                      <a16:creationId xmlns="" xmlns:a16="http://schemas.microsoft.com/office/drawing/2014/main" id="{8754011F-B805-ECEC-2BDE-61528BD81B14}"/>
                    </a:ext>
                  </a:extLst>
                </p:cNvPr>
                <p:cNvSpPr/>
                <p:nvPr/>
              </p:nvSpPr>
              <p:spPr>
                <a:xfrm>
                  <a:off x="6854637" y="2107680"/>
                  <a:ext cx="168817" cy="145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13" h="24598" extrusionOk="0">
                      <a:moveTo>
                        <a:pt x="28612" y="1"/>
                      </a:moveTo>
                      <a:cubicBezTo>
                        <a:pt x="14512" y="876"/>
                        <a:pt x="2911" y="11138"/>
                        <a:pt x="1" y="24597"/>
                      </a:cubicBezTo>
                      <a:lnTo>
                        <a:pt x="28612" y="24597"/>
                      </a:lnTo>
                      <a:lnTo>
                        <a:pt x="28612" y="1"/>
                      </a:lnTo>
                      <a:close/>
                    </a:path>
                  </a:pathLst>
                </a:custGeom>
                <a:solidFill>
                  <a:srgbClr val="8FA1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8135;p64">
                  <a:extLst>
                    <a:ext uri="{FF2B5EF4-FFF2-40B4-BE49-F238E27FC236}">
                      <a16:creationId xmlns="" xmlns:a16="http://schemas.microsoft.com/office/drawing/2014/main" id="{9302D78B-1983-CD83-D6E5-BE454A3F106D}"/>
                    </a:ext>
                  </a:extLst>
                </p:cNvPr>
                <p:cNvSpPr/>
                <p:nvPr/>
              </p:nvSpPr>
              <p:spPr>
                <a:xfrm>
                  <a:off x="7046588" y="2412957"/>
                  <a:ext cx="141205" cy="17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33" h="29109" extrusionOk="0">
                      <a:moveTo>
                        <a:pt x="0" y="1"/>
                      </a:moveTo>
                      <a:lnTo>
                        <a:pt x="0" y="29108"/>
                      </a:lnTo>
                      <a:lnTo>
                        <a:pt x="3084" y="29108"/>
                      </a:lnTo>
                      <a:cubicBezTo>
                        <a:pt x="4600" y="29108"/>
                        <a:pt x="5893" y="28049"/>
                        <a:pt x="6235" y="26573"/>
                      </a:cubicBezTo>
                      <a:cubicBezTo>
                        <a:pt x="6407" y="25832"/>
                        <a:pt x="6627" y="25104"/>
                        <a:pt x="6894" y="24391"/>
                      </a:cubicBezTo>
                      <a:cubicBezTo>
                        <a:pt x="8341" y="20534"/>
                        <a:pt x="10622" y="17038"/>
                        <a:pt x="13678" y="14001"/>
                      </a:cubicBezTo>
                      <a:cubicBezTo>
                        <a:pt x="18349" y="9356"/>
                        <a:pt x="21630" y="4529"/>
                        <a:pt x="23933" y="1"/>
                      </a:cubicBezTo>
                      <a:close/>
                    </a:path>
                  </a:pathLst>
                </a:custGeom>
                <a:solidFill>
                  <a:srgbClr val="374F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6" name="Google Shape;7611;p62">
            <a:extLst>
              <a:ext uri="{FF2B5EF4-FFF2-40B4-BE49-F238E27FC236}">
                <a16:creationId xmlns="" xmlns:a16="http://schemas.microsoft.com/office/drawing/2014/main" id="{AE45F0AE-83B7-E2F3-958E-9D46B1C5414F}"/>
              </a:ext>
            </a:extLst>
          </p:cNvPr>
          <p:cNvGrpSpPr/>
          <p:nvPr/>
        </p:nvGrpSpPr>
        <p:grpSpPr>
          <a:xfrm>
            <a:off x="1599393" y="3224104"/>
            <a:ext cx="2467035" cy="1705654"/>
            <a:chOff x="5190863" y="2824811"/>
            <a:chExt cx="1544860" cy="1108869"/>
          </a:xfrm>
        </p:grpSpPr>
        <p:grpSp>
          <p:nvGrpSpPr>
            <p:cNvPr id="47" name="Google Shape;7612;p62">
              <a:extLst>
                <a:ext uri="{FF2B5EF4-FFF2-40B4-BE49-F238E27FC236}">
                  <a16:creationId xmlns="" xmlns:a16="http://schemas.microsoft.com/office/drawing/2014/main" id="{D1530B36-986A-E1A9-3E89-18F68A1632D5}"/>
                </a:ext>
              </a:extLst>
            </p:cNvPr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706" name="Google Shape;7613;p62">
                <a:extLst>
                  <a:ext uri="{FF2B5EF4-FFF2-40B4-BE49-F238E27FC236}">
                    <a16:creationId xmlns="" xmlns:a16="http://schemas.microsoft.com/office/drawing/2014/main" id="{F99CD8AB-FB80-2ACA-E5B7-4B7E3114E5B0}"/>
                  </a:ext>
                </a:extLst>
              </p:cNvPr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708" name="Google Shape;7614;p62">
                  <a:extLst>
                    <a:ext uri="{FF2B5EF4-FFF2-40B4-BE49-F238E27FC236}">
                      <a16:creationId xmlns="" xmlns:a16="http://schemas.microsoft.com/office/drawing/2014/main" id="{9A1370C5-24E6-8126-2242-83E63BE8F8F9}"/>
                    </a:ext>
                  </a:extLst>
                </p:cNvPr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615;p62">
                  <a:extLst>
                    <a:ext uri="{FF2B5EF4-FFF2-40B4-BE49-F238E27FC236}">
                      <a16:creationId xmlns="" xmlns:a16="http://schemas.microsoft.com/office/drawing/2014/main" id="{82F58D56-4820-9B77-8D3D-09D4AE52AFDC}"/>
                    </a:ext>
                  </a:extLst>
                </p:cNvPr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7" name="Google Shape;7616;p62">
                <a:extLst>
                  <a:ext uri="{FF2B5EF4-FFF2-40B4-BE49-F238E27FC236}">
                    <a16:creationId xmlns="" xmlns:a16="http://schemas.microsoft.com/office/drawing/2014/main" id="{5ADA1719-6334-BE7D-375D-6EACB398ED89}"/>
                  </a:ext>
                </a:extLst>
              </p:cNvPr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7617;p62">
              <a:extLst>
                <a:ext uri="{FF2B5EF4-FFF2-40B4-BE49-F238E27FC236}">
                  <a16:creationId xmlns="" xmlns:a16="http://schemas.microsoft.com/office/drawing/2014/main" id="{2DF2879A-7181-0B32-A575-59A5BF11EE51}"/>
                </a:ext>
              </a:extLst>
            </p:cNvPr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62" name="Google Shape;7618;p62">
                <a:extLst>
                  <a:ext uri="{FF2B5EF4-FFF2-40B4-BE49-F238E27FC236}">
                    <a16:creationId xmlns="" xmlns:a16="http://schemas.microsoft.com/office/drawing/2014/main" id="{2C9C8F45-5BC5-3252-A70C-B8DAED0557B4}"/>
                  </a:ext>
                </a:extLst>
              </p:cNvPr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704" name="Google Shape;7619;p62">
                  <a:extLst>
                    <a:ext uri="{FF2B5EF4-FFF2-40B4-BE49-F238E27FC236}">
                      <a16:creationId xmlns="" xmlns:a16="http://schemas.microsoft.com/office/drawing/2014/main" id="{8BA94B60-EC4D-089D-7DA8-1AE1C9F5A88C}"/>
                    </a:ext>
                  </a:extLst>
                </p:cNvPr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620;p62">
                  <a:extLst>
                    <a:ext uri="{FF2B5EF4-FFF2-40B4-BE49-F238E27FC236}">
                      <a16:creationId xmlns="" xmlns:a16="http://schemas.microsoft.com/office/drawing/2014/main" id="{A0129A32-5134-5A0B-4633-6B26DC05F545}"/>
                    </a:ext>
                  </a:extLst>
                </p:cNvPr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" name="Google Shape;7621;p62">
                <a:extLst>
                  <a:ext uri="{FF2B5EF4-FFF2-40B4-BE49-F238E27FC236}">
                    <a16:creationId xmlns="" xmlns:a16="http://schemas.microsoft.com/office/drawing/2014/main" id="{A5A236D4-9F3E-6FBA-4A0F-A4BCD3E7D568}"/>
                  </a:ext>
                </a:extLst>
              </p:cNvPr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" name="Google Shape;7622;p62">
              <a:extLst>
                <a:ext uri="{FF2B5EF4-FFF2-40B4-BE49-F238E27FC236}">
                  <a16:creationId xmlns="" xmlns:a16="http://schemas.microsoft.com/office/drawing/2014/main" id="{0BC4DB88-6B6F-6B27-A119-6C08E69E73B3}"/>
                </a:ext>
              </a:extLst>
            </p:cNvPr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7623;p62">
              <a:extLst>
                <a:ext uri="{FF2B5EF4-FFF2-40B4-BE49-F238E27FC236}">
                  <a16:creationId xmlns="" xmlns:a16="http://schemas.microsoft.com/office/drawing/2014/main" id="{146C482A-E16E-B43F-245E-6D920F93EDC0}"/>
                </a:ext>
              </a:extLst>
            </p:cNvPr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56" name="Google Shape;7624;p62">
                <a:extLst>
                  <a:ext uri="{FF2B5EF4-FFF2-40B4-BE49-F238E27FC236}">
                    <a16:creationId xmlns="" xmlns:a16="http://schemas.microsoft.com/office/drawing/2014/main" id="{816E711C-12B8-8CA0-B686-64364EF58211}"/>
                  </a:ext>
                </a:extLst>
              </p:cNvPr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58" name="Google Shape;7625;p62">
                  <a:extLst>
                    <a:ext uri="{FF2B5EF4-FFF2-40B4-BE49-F238E27FC236}">
                      <a16:creationId xmlns="" xmlns:a16="http://schemas.microsoft.com/office/drawing/2014/main" id="{AD39CADC-2080-D68A-4685-BFB805C6CC20}"/>
                    </a:ext>
                  </a:extLst>
                </p:cNvPr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60" name="Google Shape;7626;p62">
                    <a:extLst>
                      <a:ext uri="{FF2B5EF4-FFF2-40B4-BE49-F238E27FC236}">
                        <a16:creationId xmlns="" xmlns:a16="http://schemas.microsoft.com/office/drawing/2014/main" id="{46CE088E-EE4F-2096-563C-5FF535F6BE51}"/>
                      </a:ext>
                    </a:extLst>
                  </p:cNvPr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7627;p62">
                    <a:extLst>
                      <a:ext uri="{FF2B5EF4-FFF2-40B4-BE49-F238E27FC236}">
                        <a16:creationId xmlns="" xmlns:a16="http://schemas.microsoft.com/office/drawing/2014/main" id="{C81C88A2-296F-023D-31BE-20747BB5327D}"/>
                      </a:ext>
                    </a:extLst>
                  </p:cNvPr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9" name="Google Shape;7628;p62">
                  <a:extLst>
                    <a:ext uri="{FF2B5EF4-FFF2-40B4-BE49-F238E27FC236}">
                      <a16:creationId xmlns="" xmlns:a16="http://schemas.microsoft.com/office/drawing/2014/main" id="{2DD27688-2D13-589E-94CE-0E9B60F35F43}"/>
                    </a:ext>
                  </a:extLst>
                </p:cNvPr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" name="Google Shape;7629;p62">
                <a:extLst>
                  <a:ext uri="{FF2B5EF4-FFF2-40B4-BE49-F238E27FC236}">
                    <a16:creationId xmlns="" xmlns:a16="http://schemas.microsoft.com/office/drawing/2014/main" id="{F67272DE-CC43-C411-837E-0409626EF93D}"/>
                  </a:ext>
                </a:extLst>
              </p:cNvPr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7630;p62">
              <a:extLst>
                <a:ext uri="{FF2B5EF4-FFF2-40B4-BE49-F238E27FC236}">
                  <a16:creationId xmlns="" xmlns:a16="http://schemas.microsoft.com/office/drawing/2014/main" id="{7A70F677-4165-41D0-9929-3648AA0125E6}"/>
                </a:ext>
              </a:extLst>
            </p:cNvPr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52" name="Google Shape;7631;p62">
                <a:extLst>
                  <a:ext uri="{FF2B5EF4-FFF2-40B4-BE49-F238E27FC236}">
                    <a16:creationId xmlns="" xmlns:a16="http://schemas.microsoft.com/office/drawing/2014/main" id="{81EDFF85-63C5-89D9-2277-42B7BBCF5728}"/>
                  </a:ext>
                </a:extLst>
              </p:cNvPr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" name="Google Shape;7632;p62">
                <a:extLst>
                  <a:ext uri="{FF2B5EF4-FFF2-40B4-BE49-F238E27FC236}">
                    <a16:creationId xmlns="" xmlns:a16="http://schemas.microsoft.com/office/drawing/2014/main" id="{66386B78-E1E7-DF9F-BE30-0F46216F5A88}"/>
                  </a:ext>
                </a:extLst>
              </p:cNvPr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54" name="Google Shape;7633;p62">
                  <a:extLst>
                    <a:ext uri="{FF2B5EF4-FFF2-40B4-BE49-F238E27FC236}">
                      <a16:creationId xmlns="" xmlns:a16="http://schemas.microsoft.com/office/drawing/2014/main" id="{D97AC53E-9F4D-6BD8-4E1E-8FF6827F7C8F}"/>
                    </a:ext>
                  </a:extLst>
                </p:cNvPr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7634;p62">
                  <a:extLst>
                    <a:ext uri="{FF2B5EF4-FFF2-40B4-BE49-F238E27FC236}">
                      <a16:creationId xmlns="" xmlns:a16="http://schemas.microsoft.com/office/drawing/2014/main" id="{FCBC2ECE-1D93-796B-DDF6-5DA2278662F1}"/>
                    </a:ext>
                  </a:extLst>
                </p:cNvPr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94931B61-0404-CA5E-52DB-E472E6D86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868951" y="-2749360"/>
            <a:ext cx="11988801" cy="115560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B35CDCD0-2A42-C47E-E0B8-C14ED3D4CF3B}"/>
              </a:ext>
            </a:extLst>
          </p:cNvPr>
          <p:cNvSpPr/>
          <p:nvPr/>
        </p:nvSpPr>
        <p:spPr>
          <a:xfrm>
            <a:off x="-610572" y="1787978"/>
            <a:ext cx="9864254" cy="1567543"/>
          </a:xfrm>
          <a:prstGeom prst="rect">
            <a:avLst/>
          </a:prstGeom>
          <a:solidFill>
            <a:srgbClr val="00396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Google Shape;396;p32">
            <a:extLst>
              <a:ext uri="{FF2B5EF4-FFF2-40B4-BE49-F238E27FC236}">
                <a16:creationId xmlns="" xmlns:a16="http://schemas.microsoft.com/office/drawing/2014/main" id="{989EE199-F12A-DEAA-4D86-02FE22A69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2272535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Agradecimientos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5E83C24-1BE4-8FF0-9641-69CFD889A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26" y="2373688"/>
            <a:ext cx="3230001" cy="396124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9F14C307-1593-7140-4ED8-E2601BC5507F}"/>
              </a:ext>
            </a:extLst>
          </p:cNvPr>
          <p:cNvCxnSpPr/>
          <p:nvPr/>
        </p:nvCxnSpPr>
        <p:spPr>
          <a:xfrm>
            <a:off x="4046220" y="2148840"/>
            <a:ext cx="0" cy="79248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1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965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6" name="Google Shape;326;p30"/>
          <p:cNvCxnSpPr/>
          <p:nvPr/>
        </p:nvCxnSpPr>
        <p:spPr>
          <a:xfrm>
            <a:off x="1417061" y="1881732"/>
            <a:ext cx="547500" cy="0"/>
          </a:xfrm>
          <a:prstGeom prst="straightConnector1">
            <a:avLst/>
          </a:prstGeom>
          <a:noFill/>
          <a:ln w="28575" cap="flat" cmpd="sng">
            <a:solidFill>
              <a:srgbClr val="EE40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30"/>
          <p:cNvSpPr txBox="1">
            <a:spLocks noGrp="1"/>
          </p:cNvSpPr>
          <p:nvPr>
            <p:ph type="title"/>
          </p:nvPr>
        </p:nvSpPr>
        <p:spPr>
          <a:xfrm>
            <a:off x="616500" y="347464"/>
            <a:ext cx="47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CONTENIDOS</a:t>
            </a:r>
            <a:endParaRPr b="1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0" name="Google Shape;330;p30"/>
          <p:cNvSpPr txBox="1">
            <a:spLocks noGrp="1"/>
          </p:cNvSpPr>
          <p:nvPr>
            <p:ph type="title" idx="3"/>
          </p:nvPr>
        </p:nvSpPr>
        <p:spPr>
          <a:xfrm>
            <a:off x="698739" y="1529107"/>
            <a:ext cx="82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b="1" dirty="0">
              <a:solidFill>
                <a:srgbClr val="EE403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1" name="Google Shape;331;p30"/>
          <p:cNvSpPr txBox="1">
            <a:spLocks noGrp="1"/>
          </p:cNvSpPr>
          <p:nvPr>
            <p:ph type="ctrTitle" idx="4"/>
          </p:nvPr>
        </p:nvSpPr>
        <p:spPr>
          <a:xfrm flipH="1">
            <a:off x="2074232" y="1502414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INVESTIGACIÓN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2" name="Google Shape;332;p30"/>
          <p:cNvSpPr txBox="1">
            <a:spLocks noGrp="1"/>
          </p:cNvSpPr>
          <p:nvPr>
            <p:ph type="subTitle" idx="5"/>
          </p:nvPr>
        </p:nvSpPr>
        <p:spPr>
          <a:xfrm flipH="1">
            <a:off x="2074232" y="1876686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¿</a:t>
            </a:r>
            <a:r>
              <a:rPr lang="en-GB" dirty="0" err="1">
                <a:solidFill>
                  <a:schemeClr val="bg1"/>
                </a:solidFill>
              </a:rPr>
              <a:t>Dónde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obtendré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financiamiento</a:t>
            </a:r>
            <a:r>
              <a:rPr lang="en-GB" dirty="0">
                <a:solidFill>
                  <a:schemeClr val="bg1"/>
                </a:solidFill>
              </a:rPr>
              <a:t> que </a:t>
            </a:r>
            <a:r>
              <a:rPr lang="en-GB" dirty="0" err="1">
                <a:solidFill>
                  <a:schemeClr val="bg1"/>
                </a:solidFill>
              </a:rPr>
              <a:t>necesito</a:t>
            </a:r>
            <a:r>
              <a:rPr lang="en-GB" dirty="0">
                <a:solidFill>
                  <a:schemeClr val="bg1"/>
                </a:solidFill>
              </a:rPr>
              <a:t>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6" name="Google Shape;336;p30"/>
          <p:cNvSpPr txBox="1">
            <a:spLocks noGrp="1"/>
          </p:cNvSpPr>
          <p:nvPr>
            <p:ph type="ctrTitle" idx="13"/>
          </p:nvPr>
        </p:nvSpPr>
        <p:spPr>
          <a:xfrm flipH="1">
            <a:off x="2074232" y="250075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PREPARACIÓN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7" name="Google Shape;337;p30"/>
          <p:cNvSpPr txBox="1">
            <a:spLocks noGrp="1"/>
          </p:cNvSpPr>
          <p:nvPr>
            <p:ph type="subTitle" idx="14"/>
          </p:nvPr>
        </p:nvSpPr>
        <p:spPr>
          <a:xfrm flipH="1">
            <a:off x="2074232" y="2875025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¿</a:t>
            </a:r>
            <a:r>
              <a:rPr lang="en-GB" dirty="0" err="1">
                <a:solidFill>
                  <a:schemeClr val="bg1"/>
                </a:solidFill>
              </a:rPr>
              <a:t>Qué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documentos</a:t>
            </a:r>
            <a:r>
              <a:rPr lang="en-GB" dirty="0">
                <a:solidFill>
                  <a:schemeClr val="bg1"/>
                </a:solidFill>
              </a:rPr>
              <a:t> e </a:t>
            </a:r>
            <a:r>
              <a:rPr lang="en-GB" dirty="0" err="1">
                <a:solidFill>
                  <a:schemeClr val="bg1"/>
                </a:solidFill>
              </a:rPr>
              <a:t>información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necesito</a:t>
            </a:r>
            <a:r>
              <a:rPr lang="en-GB" dirty="0">
                <a:solidFill>
                  <a:schemeClr val="bg1"/>
                </a:solidFill>
              </a:rPr>
              <a:t>?</a:t>
            </a:r>
            <a:endParaRPr dirty="0">
              <a:solidFill>
                <a:schemeClr val="bg1"/>
              </a:solidFill>
            </a:endParaRPr>
          </a:p>
        </p:txBody>
      </p:sp>
      <p:cxnSp>
        <p:nvCxnSpPr>
          <p:cNvPr id="24" name="Google Shape;326;p30">
            <a:extLst>
              <a:ext uri="{FF2B5EF4-FFF2-40B4-BE49-F238E27FC236}">
                <a16:creationId xmlns="" xmlns:a16="http://schemas.microsoft.com/office/drawing/2014/main" id="{5432A633-2D7B-0CB5-98C9-4AE7A5C1F133}"/>
              </a:ext>
            </a:extLst>
          </p:cNvPr>
          <p:cNvCxnSpPr/>
          <p:nvPr/>
        </p:nvCxnSpPr>
        <p:spPr>
          <a:xfrm>
            <a:off x="1403546" y="3034758"/>
            <a:ext cx="547500" cy="0"/>
          </a:xfrm>
          <a:prstGeom prst="straightConnector1">
            <a:avLst/>
          </a:prstGeom>
          <a:noFill/>
          <a:ln w="28575" cap="flat" cmpd="sng">
            <a:solidFill>
              <a:srgbClr val="EE40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330;p30">
            <a:extLst>
              <a:ext uri="{FF2B5EF4-FFF2-40B4-BE49-F238E27FC236}">
                <a16:creationId xmlns="" xmlns:a16="http://schemas.microsoft.com/office/drawing/2014/main" id="{415F8CA0-BE50-C059-6890-39120B8FF337}"/>
              </a:ext>
            </a:extLst>
          </p:cNvPr>
          <p:cNvSpPr txBox="1">
            <a:spLocks/>
          </p:cNvSpPr>
          <p:nvPr/>
        </p:nvSpPr>
        <p:spPr>
          <a:xfrm>
            <a:off x="685224" y="2682133"/>
            <a:ext cx="82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GB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cxnSp>
        <p:nvCxnSpPr>
          <p:cNvPr id="26" name="Google Shape;326;p30">
            <a:extLst>
              <a:ext uri="{FF2B5EF4-FFF2-40B4-BE49-F238E27FC236}">
                <a16:creationId xmlns="" xmlns:a16="http://schemas.microsoft.com/office/drawing/2014/main" id="{2DFEE736-6268-9E5E-6890-F4AD8B7B15F0}"/>
              </a:ext>
            </a:extLst>
          </p:cNvPr>
          <p:cNvCxnSpPr/>
          <p:nvPr/>
        </p:nvCxnSpPr>
        <p:spPr>
          <a:xfrm>
            <a:off x="1417061" y="4184773"/>
            <a:ext cx="547500" cy="0"/>
          </a:xfrm>
          <a:prstGeom prst="straightConnector1">
            <a:avLst/>
          </a:prstGeom>
          <a:noFill/>
          <a:ln w="28575" cap="flat" cmpd="sng">
            <a:solidFill>
              <a:srgbClr val="EE40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330;p30">
            <a:extLst>
              <a:ext uri="{FF2B5EF4-FFF2-40B4-BE49-F238E27FC236}">
                <a16:creationId xmlns="" xmlns:a16="http://schemas.microsoft.com/office/drawing/2014/main" id="{669C04BF-90AE-715C-1DA6-91DE3A99FB6C}"/>
              </a:ext>
            </a:extLst>
          </p:cNvPr>
          <p:cNvSpPr txBox="1">
            <a:spLocks/>
          </p:cNvSpPr>
          <p:nvPr/>
        </p:nvSpPr>
        <p:spPr>
          <a:xfrm>
            <a:off x="698739" y="3832148"/>
            <a:ext cx="82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GB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2" name="Google Shape;336;p30">
            <a:extLst>
              <a:ext uri="{FF2B5EF4-FFF2-40B4-BE49-F238E27FC236}">
                <a16:creationId xmlns="" xmlns:a16="http://schemas.microsoft.com/office/drawing/2014/main" id="{42228598-478E-81E2-91EF-84F211317337}"/>
              </a:ext>
            </a:extLst>
          </p:cNvPr>
          <p:cNvSpPr txBox="1">
            <a:spLocks/>
          </p:cNvSpPr>
          <p:nvPr/>
        </p:nvSpPr>
        <p:spPr>
          <a:xfrm flipH="1">
            <a:off x="2074231" y="3606973"/>
            <a:ext cx="298842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OBJETIVOS Y IMPACTO</a:t>
            </a:r>
          </a:p>
        </p:txBody>
      </p:sp>
      <p:sp>
        <p:nvSpPr>
          <p:cNvPr id="33" name="Google Shape;337;p30">
            <a:extLst>
              <a:ext uri="{FF2B5EF4-FFF2-40B4-BE49-F238E27FC236}">
                <a16:creationId xmlns="" xmlns:a16="http://schemas.microsoft.com/office/drawing/2014/main" id="{37A4FFA4-42C6-1643-2467-37EE57A6AD71}"/>
              </a:ext>
            </a:extLst>
          </p:cNvPr>
          <p:cNvSpPr txBox="1">
            <a:spLocks/>
          </p:cNvSpPr>
          <p:nvPr/>
        </p:nvSpPr>
        <p:spPr>
          <a:xfrm flipH="1">
            <a:off x="2074232" y="3981245"/>
            <a:ext cx="2453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/>
            <a:r>
              <a:rPr lang="es-ES" dirty="0">
                <a:solidFill>
                  <a:schemeClr val="bg1"/>
                </a:solidFill>
              </a:rPr>
              <a:t>¿</a:t>
            </a:r>
            <a:r>
              <a:rPr lang="en-US" dirty="0">
                <a:solidFill>
                  <a:schemeClr val="bg1"/>
                </a:solidFill>
              </a:rPr>
              <a:t>Son claros mis </a:t>
            </a:r>
            <a:r>
              <a:rPr lang="en-US" dirty="0" err="1">
                <a:solidFill>
                  <a:schemeClr val="bg1"/>
                </a:solidFill>
              </a:rPr>
              <a:t>objetivos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impacto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tendrá</a:t>
            </a:r>
            <a:r>
              <a:rPr lang="en-US" dirty="0">
                <a:solidFill>
                  <a:schemeClr val="bg1"/>
                </a:solidFill>
              </a:rPr>
              <a:t> mi </a:t>
            </a:r>
            <a:r>
              <a:rPr lang="en-US" dirty="0" err="1">
                <a:solidFill>
                  <a:schemeClr val="bg1"/>
                </a:solidFill>
              </a:rPr>
              <a:t>iniciativa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quiénes</a:t>
            </a:r>
            <a:r>
              <a:rPr lang="en-US" dirty="0">
                <a:solidFill>
                  <a:schemeClr val="bg1"/>
                </a:solidFill>
              </a:rPr>
              <a:t> son mis </a:t>
            </a:r>
            <a:r>
              <a:rPr lang="en-US" dirty="0" err="1">
                <a:solidFill>
                  <a:schemeClr val="bg1"/>
                </a:solidFill>
              </a:rPr>
              <a:t>beneficiarios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34" name="Google Shape;326;p30">
            <a:extLst>
              <a:ext uri="{FF2B5EF4-FFF2-40B4-BE49-F238E27FC236}">
                <a16:creationId xmlns="" xmlns:a16="http://schemas.microsoft.com/office/drawing/2014/main" id="{0BEE410D-441A-4E95-DB9E-8D2F57A85B35}"/>
              </a:ext>
            </a:extLst>
          </p:cNvPr>
          <p:cNvCxnSpPr/>
          <p:nvPr/>
        </p:nvCxnSpPr>
        <p:spPr>
          <a:xfrm>
            <a:off x="5593783" y="1855039"/>
            <a:ext cx="547500" cy="0"/>
          </a:xfrm>
          <a:prstGeom prst="straightConnector1">
            <a:avLst/>
          </a:prstGeom>
          <a:noFill/>
          <a:ln w="28575" cap="flat" cmpd="sng">
            <a:solidFill>
              <a:srgbClr val="EE40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30;p30">
            <a:extLst>
              <a:ext uri="{FF2B5EF4-FFF2-40B4-BE49-F238E27FC236}">
                <a16:creationId xmlns="" xmlns:a16="http://schemas.microsoft.com/office/drawing/2014/main" id="{766D5772-3C4E-A520-D5C3-71BB4D7FDD84}"/>
              </a:ext>
            </a:extLst>
          </p:cNvPr>
          <p:cNvSpPr txBox="1">
            <a:spLocks/>
          </p:cNvSpPr>
          <p:nvPr/>
        </p:nvSpPr>
        <p:spPr>
          <a:xfrm>
            <a:off x="4875461" y="1502414"/>
            <a:ext cx="82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GB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36" name="Google Shape;331;p30">
            <a:extLst>
              <a:ext uri="{FF2B5EF4-FFF2-40B4-BE49-F238E27FC236}">
                <a16:creationId xmlns="" xmlns:a16="http://schemas.microsoft.com/office/drawing/2014/main" id="{CDEDBD17-FDE0-FB5D-2433-AAC44545BC8B}"/>
              </a:ext>
            </a:extLst>
          </p:cNvPr>
          <p:cNvSpPr txBox="1">
            <a:spLocks/>
          </p:cNvSpPr>
          <p:nvPr/>
        </p:nvSpPr>
        <p:spPr>
          <a:xfrm flipH="1">
            <a:off x="6280690" y="1475721"/>
            <a:ext cx="2384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VIABILIDAD Y SOSTENIBILIDAD</a:t>
            </a:r>
          </a:p>
        </p:txBody>
      </p:sp>
      <p:sp>
        <p:nvSpPr>
          <p:cNvPr id="37" name="Google Shape;332;p30">
            <a:extLst>
              <a:ext uri="{FF2B5EF4-FFF2-40B4-BE49-F238E27FC236}">
                <a16:creationId xmlns="" xmlns:a16="http://schemas.microsoft.com/office/drawing/2014/main" id="{7EB3C875-79FD-86BE-8674-AC817FFEE34E}"/>
              </a:ext>
            </a:extLst>
          </p:cNvPr>
          <p:cNvSpPr txBox="1">
            <a:spLocks/>
          </p:cNvSpPr>
          <p:nvPr/>
        </p:nvSpPr>
        <p:spPr>
          <a:xfrm flipH="1">
            <a:off x="6280690" y="1849993"/>
            <a:ext cx="2974822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/>
            <a:r>
              <a:rPr lang="es-ES" dirty="0">
                <a:solidFill>
                  <a:schemeClr val="bg1"/>
                </a:solidFill>
              </a:rPr>
              <a:t>¿Es mi proyecto posible de realizar, es sostenible en el tiempo?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Google Shape;336;p30">
            <a:extLst>
              <a:ext uri="{FF2B5EF4-FFF2-40B4-BE49-F238E27FC236}">
                <a16:creationId xmlns="" xmlns:a16="http://schemas.microsoft.com/office/drawing/2014/main" id="{514941D1-3E44-2AF3-FC41-E0AEEB1212C7}"/>
              </a:ext>
            </a:extLst>
          </p:cNvPr>
          <p:cNvSpPr txBox="1">
            <a:spLocks/>
          </p:cNvSpPr>
          <p:nvPr/>
        </p:nvSpPr>
        <p:spPr>
          <a:xfrm flipH="1">
            <a:off x="6280690" y="2555834"/>
            <a:ext cx="2453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ELEGIBILIDAD</a:t>
            </a:r>
          </a:p>
        </p:txBody>
      </p:sp>
      <p:sp>
        <p:nvSpPr>
          <p:cNvPr id="39" name="Google Shape;337;p30">
            <a:extLst>
              <a:ext uri="{FF2B5EF4-FFF2-40B4-BE49-F238E27FC236}">
                <a16:creationId xmlns="" xmlns:a16="http://schemas.microsoft.com/office/drawing/2014/main" id="{62AEE737-6FB8-0739-0B64-C708703B4593}"/>
              </a:ext>
            </a:extLst>
          </p:cNvPr>
          <p:cNvSpPr txBox="1">
            <a:spLocks/>
          </p:cNvSpPr>
          <p:nvPr/>
        </p:nvSpPr>
        <p:spPr>
          <a:xfrm flipH="1">
            <a:off x="6280690" y="2930106"/>
            <a:ext cx="286331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/>
            <a:r>
              <a:rPr lang="es-ES" dirty="0">
                <a:solidFill>
                  <a:schemeClr val="bg1"/>
                </a:solidFill>
              </a:rPr>
              <a:t>¿Cumplo los requisitos según los criterios de elegibilidad?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Google Shape;326;p30">
            <a:extLst>
              <a:ext uri="{FF2B5EF4-FFF2-40B4-BE49-F238E27FC236}">
                <a16:creationId xmlns="" xmlns:a16="http://schemas.microsoft.com/office/drawing/2014/main" id="{F0AF0C83-6C32-706B-B5AB-B40FCB9EF7EB}"/>
              </a:ext>
            </a:extLst>
          </p:cNvPr>
          <p:cNvCxnSpPr/>
          <p:nvPr/>
        </p:nvCxnSpPr>
        <p:spPr>
          <a:xfrm>
            <a:off x="5580268" y="3008065"/>
            <a:ext cx="547500" cy="0"/>
          </a:xfrm>
          <a:prstGeom prst="straightConnector1">
            <a:avLst/>
          </a:prstGeom>
          <a:noFill/>
          <a:ln w="28575" cap="flat" cmpd="sng">
            <a:solidFill>
              <a:srgbClr val="EE40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330;p30">
            <a:extLst>
              <a:ext uri="{FF2B5EF4-FFF2-40B4-BE49-F238E27FC236}">
                <a16:creationId xmlns="" xmlns:a16="http://schemas.microsoft.com/office/drawing/2014/main" id="{75069A6B-5C23-6EC9-7917-771F87348A9D}"/>
              </a:ext>
            </a:extLst>
          </p:cNvPr>
          <p:cNvSpPr txBox="1">
            <a:spLocks/>
          </p:cNvSpPr>
          <p:nvPr/>
        </p:nvSpPr>
        <p:spPr>
          <a:xfrm>
            <a:off x="4861946" y="2655440"/>
            <a:ext cx="82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GB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</a:p>
        </p:txBody>
      </p:sp>
      <p:cxnSp>
        <p:nvCxnSpPr>
          <p:cNvPr id="42" name="Google Shape;326;p30">
            <a:extLst>
              <a:ext uri="{FF2B5EF4-FFF2-40B4-BE49-F238E27FC236}">
                <a16:creationId xmlns="" xmlns:a16="http://schemas.microsoft.com/office/drawing/2014/main" id="{6735936F-1EAB-E36E-2753-DB3B87E25938}"/>
              </a:ext>
            </a:extLst>
          </p:cNvPr>
          <p:cNvCxnSpPr/>
          <p:nvPr/>
        </p:nvCxnSpPr>
        <p:spPr>
          <a:xfrm>
            <a:off x="5593783" y="4158080"/>
            <a:ext cx="547500" cy="0"/>
          </a:xfrm>
          <a:prstGeom prst="straightConnector1">
            <a:avLst/>
          </a:prstGeom>
          <a:noFill/>
          <a:ln w="28575" cap="flat" cmpd="sng">
            <a:solidFill>
              <a:srgbClr val="EE403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330;p30">
            <a:extLst>
              <a:ext uri="{FF2B5EF4-FFF2-40B4-BE49-F238E27FC236}">
                <a16:creationId xmlns="" xmlns:a16="http://schemas.microsoft.com/office/drawing/2014/main" id="{593A2CE4-9D15-D05A-FC91-A9F7C26B4A6E}"/>
              </a:ext>
            </a:extLst>
          </p:cNvPr>
          <p:cNvSpPr txBox="1">
            <a:spLocks/>
          </p:cNvSpPr>
          <p:nvPr/>
        </p:nvSpPr>
        <p:spPr>
          <a:xfrm>
            <a:off x="4875461" y="3805455"/>
            <a:ext cx="8268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Dosis ExtraLight"/>
              <a:buNone/>
              <a:defRPr sz="3600" b="0" i="0" u="none" strike="noStrike" cap="none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GB" b="1" dirty="0">
                <a:solidFill>
                  <a:srgbClr val="EE403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</a:p>
        </p:txBody>
      </p:sp>
      <p:sp>
        <p:nvSpPr>
          <p:cNvPr id="44" name="Google Shape;336;p30">
            <a:extLst>
              <a:ext uri="{FF2B5EF4-FFF2-40B4-BE49-F238E27FC236}">
                <a16:creationId xmlns="" xmlns:a16="http://schemas.microsoft.com/office/drawing/2014/main" id="{FD4F2E03-C8F3-14A6-D77A-69DC7F7324E4}"/>
              </a:ext>
            </a:extLst>
          </p:cNvPr>
          <p:cNvSpPr txBox="1">
            <a:spLocks/>
          </p:cNvSpPr>
          <p:nvPr/>
        </p:nvSpPr>
        <p:spPr>
          <a:xfrm flipH="1">
            <a:off x="6280690" y="3580280"/>
            <a:ext cx="2453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 b="0" i="0" u="none" strike="noStrike" cap="none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osis ExtraLight"/>
              <a:buNone/>
              <a:defRPr sz="1800" b="0" i="0" u="none" strike="noStrike" cap="none">
                <a:solidFill>
                  <a:srgbClr val="434343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PRESUPUESTO</a:t>
            </a:r>
          </a:p>
        </p:txBody>
      </p:sp>
      <p:sp>
        <p:nvSpPr>
          <p:cNvPr id="45" name="Google Shape;337;p30">
            <a:extLst>
              <a:ext uri="{FF2B5EF4-FFF2-40B4-BE49-F238E27FC236}">
                <a16:creationId xmlns="" xmlns:a16="http://schemas.microsoft.com/office/drawing/2014/main" id="{D48ADC6B-6EF4-AB69-1DB5-FB11D1298843}"/>
              </a:ext>
            </a:extLst>
          </p:cNvPr>
          <p:cNvSpPr txBox="1">
            <a:spLocks/>
          </p:cNvSpPr>
          <p:nvPr/>
        </p:nvSpPr>
        <p:spPr>
          <a:xfrm flipH="1">
            <a:off x="6280690" y="3954552"/>
            <a:ext cx="2453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Light"/>
              <a:buNone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Light"/>
              <a:buNone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/>
            <a:r>
              <a:rPr lang="en-US" dirty="0" err="1">
                <a:solidFill>
                  <a:schemeClr val="bg1"/>
                </a:solidFill>
              </a:rPr>
              <a:t>Desglose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presupuesto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3" name="Gráfico 52">
            <a:extLst>
              <a:ext uri="{FF2B5EF4-FFF2-40B4-BE49-F238E27FC236}">
                <a16:creationId xmlns="" xmlns:a16="http://schemas.microsoft.com/office/drawing/2014/main" id="{9268DD8E-9396-7797-CEE6-FA0CB464A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729264" y="1943332"/>
            <a:ext cx="4306372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INVESTIGACIÓN</a:t>
            </a:r>
            <a:endParaRPr sz="3200"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7" name="Google Shape;377;p31"/>
          <p:cNvSpPr txBox="1">
            <a:spLocks noGrp="1"/>
          </p:cNvSpPr>
          <p:nvPr>
            <p:ph type="title" idx="2"/>
          </p:nvPr>
        </p:nvSpPr>
        <p:spPr>
          <a:xfrm>
            <a:off x="3643422" y="815941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49" name="Google Shape;3841;p55">
            <a:extLst>
              <a:ext uri="{FF2B5EF4-FFF2-40B4-BE49-F238E27FC236}">
                <a16:creationId xmlns="" xmlns:a16="http://schemas.microsoft.com/office/drawing/2014/main" id="{8ADA4581-5E03-F508-2FC2-CFDF8075B80A}"/>
              </a:ext>
            </a:extLst>
          </p:cNvPr>
          <p:cNvGrpSpPr/>
          <p:nvPr/>
        </p:nvGrpSpPr>
        <p:grpSpPr>
          <a:xfrm>
            <a:off x="4572000" y="3266084"/>
            <a:ext cx="492575" cy="755739"/>
            <a:chOff x="6511100" y="1198625"/>
            <a:chExt cx="564750" cy="866475"/>
          </a:xfrm>
        </p:grpSpPr>
        <p:sp>
          <p:nvSpPr>
            <p:cNvPr id="50" name="Google Shape;3842;p55">
              <a:extLst>
                <a:ext uri="{FF2B5EF4-FFF2-40B4-BE49-F238E27FC236}">
                  <a16:creationId xmlns="" xmlns:a16="http://schemas.microsoft.com/office/drawing/2014/main" id="{C792605E-3AF0-F623-3A3F-564719145A20}"/>
                </a:ext>
              </a:extLst>
            </p:cNvPr>
            <p:cNvSpPr/>
            <p:nvPr/>
          </p:nvSpPr>
          <p:spPr>
            <a:xfrm>
              <a:off x="6515950" y="1751950"/>
              <a:ext cx="542350" cy="313150"/>
            </a:xfrm>
            <a:custGeom>
              <a:avLst/>
              <a:gdLst/>
              <a:ahLst/>
              <a:cxnLst/>
              <a:rect l="l" t="t" r="r" b="b"/>
              <a:pathLst>
                <a:path w="21694" h="12526" extrusionOk="0">
                  <a:moveTo>
                    <a:pt x="10847" y="1"/>
                  </a:moveTo>
                  <a:cubicBezTo>
                    <a:pt x="7970" y="1"/>
                    <a:pt x="5211" y="661"/>
                    <a:pt x="3177" y="1835"/>
                  </a:cubicBezTo>
                  <a:cubicBezTo>
                    <a:pt x="1143" y="3010"/>
                    <a:pt x="0" y="4602"/>
                    <a:pt x="0" y="6264"/>
                  </a:cubicBezTo>
                  <a:cubicBezTo>
                    <a:pt x="0" y="7925"/>
                    <a:pt x="1143" y="9518"/>
                    <a:pt x="3177" y="10692"/>
                  </a:cubicBezTo>
                  <a:cubicBezTo>
                    <a:pt x="5211" y="11866"/>
                    <a:pt x="7970" y="12526"/>
                    <a:pt x="10847" y="12526"/>
                  </a:cubicBezTo>
                  <a:cubicBezTo>
                    <a:pt x="13723" y="12526"/>
                    <a:pt x="16483" y="11866"/>
                    <a:pt x="18517" y="10692"/>
                  </a:cubicBezTo>
                  <a:cubicBezTo>
                    <a:pt x="20551" y="9518"/>
                    <a:pt x="21694" y="7925"/>
                    <a:pt x="21694" y="6264"/>
                  </a:cubicBezTo>
                  <a:cubicBezTo>
                    <a:pt x="21694" y="4602"/>
                    <a:pt x="20551" y="3010"/>
                    <a:pt x="18517" y="1835"/>
                  </a:cubicBezTo>
                  <a:cubicBezTo>
                    <a:pt x="16483" y="661"/>
                    <a:pt x="13723" y="1"/>
                    <a:pt x="10847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43;p55">
              <a:extLst>
                <a:ext uri="{FF2B5EF4-FFF2-40B4-BE49-F238E27FC236}">
                  <a16:creationId xmlns="" xmlns:a16="http://schemas.microsoft.com/office/drawing/2014/main" id="{1CD0A3B7-D0D3-CF0A-E084-4268289B1058}"/>
                </a:ext>
              </a:extLst>
            </p:cNvPr>
            <p:cNvSpPr/>
            <p:nvPr/>
          </p:nvSpPr>
          <p:spPr>
            <a:xfrm>
              <a:off x="6600975" y="1853600"/>
              <a:ext cx="46375" cy="51175"/>
            </a:xfrm>
            <a:custGeom>
              <a:avLst/>
              <a:gdLst/>
              <a:ahLst/>
              <a:cxnLst/>
              <a:rect l="l" t="t" r="r" b="b"/>
              <a:pathLst>
                <a:path w="1855" h="2047" extrusionOk="0">
                  <a:moveTo>
                    <a:pt x="1339" y="1"/>
                  </a:moveTo>
                  <a:cubicBezTo>
                    <a:pt x="1293" y="1"/>
                    <a:pt x="1245" y="20"/>
                    <a:pt x="1193" y="62"/>
                  </a:cubicBezTo>
                  <a:cubicBezTo>
                    <a:pt x="728" y="442"/>
                    <a:pt x="0" y="1957"/>
                    <a:pt x="0" y="1957"/>
                  </a:cubicBezTo>
                  <a:cubicBezTo>
                    <a:pt x="0" y="1957"/>
                    <a:pt x="51" y="2047"/>
                    <a:pt x="259" y="2047"/>
                  </a:cubicBezTo>
                  <a:cubicBezTo>
                    <a:pt x="394" y="2047"/>
                    <a:pt x="595" y="2009"/>
                    <a:pt x="891" y="1885"/>
                  </a:cubicBezTo>
                  <a:cubicBezTo>
                    <a:pt x="1643" y="1568"/>
                    <a:pt x="1855" y="1192"/>
                    <a:pt x="1855" y="1192"/>
                  </a:cubicBezTo>
                  <a:cubicBezTo>
                    <a:pt x="1855" y="1192"/>
                    <a:pt x="1700" y="1"/>
                    <a:pt x="133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44;p55">
              <a:extLst>
                <a:ext uri="{FF2B5EF4-FFF2-40B4-BE49-F238E27FC236}">
                  <a16:creationId xmlns="" xmlns:a16="http://schemas.microsoft.com/office/drawing/2014/main" id="{8C1B1AAC-1A77-0B7B-56A5-14B8AB567AF6}"/>
                </a:ext>
              </a:extLst>
            </p:cNvPr>
            <p:cNvSpPr/>
            <p:nvPr/>
          </p:nvSpPr>
          <p:spPr>
            <a:xfrm>
              <a:off x="6579925" y="1770425"/>
              <a:ext cx="83150" cy="115600"/>
            </a:xfrm>
            <a:custGeom>
              <a:avLst/>
              <a:gdLst/>
              <a:ahLst/>
              <a:cxnLst/>
              <a:rect l="l" t="t" r="r" b="b"/>
              <a:pathLst>
                <a:path w="3326" h="4624" extrusionOk="0">
                  <a:moveTo>
                    <a:pt x="2731" y="0"/>
                  </a:moveTo>
                  <a:lnTo>
                    <a:pt x="1260" y="51"/>
                  </a:lnTo>
                  <a:cubicBezTo>
                    <a:pt x="1260" y="51"/>
                    <a:pt x="1276" y="1265"/>
                    <a:pt x="1260" y="1580"/>
                  </a:cubicBezTo>
                  <a:cubicBezTo>
                    <a:pt x="1243" y="1894"/>
                    <a:pt x="796" y="3090"/>
                    <a:pt x="622" y="3649"/>
                  </a:cubicBezTo>
                  <a:cubicBezTo>
                    <a:pt x="447" y="4210"/>
                    <a:pt x="0" y="4227"/>
                    <a:pt x="0" y="4227"/>
                  </a:cubicBezTo>
                  <a:cubicBezTo>
                    <a:pt x="0" y="4227"/>
                    <a:pt x="577" y="4624"/>
                    <a:pt x="999" y="4624"/>
                  </a:cubicBezTo>
                  <a:cubicBezTo>
                    <a:pt x="1043" y="4624"/>
                    <a:pt x="1086" y="4619"/>
                    <a:pt x="1126" y="4610"/>
                  </a:cubicBezTo>
                  <a:cubicBezTo>
                    <a:pt x="1549" y="4508"/>
                    <a:pt x="1522" y="3892"/>
                    <a:pt x="1977" y="3276"/>
                  </a:cubicBezTo>
                  <a:cubicBezTo>
                    <a:pt x="2431" y="2661"/>
                    <a:pt x="3325" y="2535"/>
                    <a:pt x="3325" y="2535"/>
                  </a:cubicBezTo>
                  <a:cubicBezTo>
                    <a:pt x="3325" y="2535"/>
                    <a:pt x="3300" y="2246"/>
                    <a:pt x="2999" y="1822"/>
                  </a:cubicBezTo>
                  <a:cubicBezTo>
                    <a:pt x="2699" y="1397"/>
                    <a:pt x="2719" y="792"/>
                    <a:pt x="27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45;p55">
              <a:extLst>
                <a:ext uri="{FF2B5EF4-FFF2-40B4-BE49-F238E27FC236}">
                  <a16:creationId xmlns="" xmlns:a16="http://schemas.microsoft.com/office/drawing/2014/main" id="{28CD297B-80B5-18F3-17A8-EE22D56AB8B7}"/>
                </a:ext>
              </a:extLst>
            </p:cNvPr>
            <p:cNvSpPr/>
            <p:nvPr/>
          </p:nvSpPr>
          <p:spPr>
            <a:xfrm>
              <a:off x="6555325" y="1821050"/>
              <a:ext cx="112975" cy="93225"/>
            </a:xfrm>
            <a:custGeom>
              <a:avLst/>
              <a:gdLst/>
              <a:ahLst/>
              <a:cxnLst/>
              <a:rect l="l" t="t" r="r" b="b"/>
              <a:pathLst>
                <a:path w="4519" h="3729" extrusionOk="0">
                  <a:moveTo>
                    <a:pt x="3770" y="1"/>
                  </a:moveTo>
                  <a:cubicBezTo>
                    <a:pt x="3755" y="1"/>
                    <a:pt x="3740" y="1"/>
                    <a:pt x="3725" y="2"/>
                  </a:cubicBezTo>
                  <a:cubicBezTo>
                    <a:pt x="3336" y="27"/>
                    <a:pt x="2739" y="461"/>
                    <a:pt x="2539" y="912"/>
                  </a:cubicBezTo>
                  <a:cubicBezTo>
                    <a:pt x="2341" y="1364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90" y="2071"/>
                    <a:pt x="22" y="2248"/>
                    <a:pt x="1" y="2525"/>
                  </a:cubicBezTo>
                  <a:lnTo>
                    <a:pt x="1592" y="3278"/>
                  </a:lnTo>
                  <a:cubicBezTo>
                    <a:pt x="1712" y="3335"/>
                    <a:pt x="1826" y="3374"/>
                    <a:pt x="1935" y="3374"/>
                  </a:cubicBezTo>
                  <a:cubicBezTo>
                    <a:pt x="2159" y="3374"/>
                    <a:pt x="2363" y="3209"/>
                    <a:pt x="2558" y="2696"/>
                  </a:cubicBezTo>
                  <a:cubicBezTo>
                    <a:pt x="2759" y="2165"/>
                    <a:pt x="2873" y="1796"/>
                    <a:pt x="3000" y="1796"/>
                  </a:cubicBezTo>
                  <a:cubicBezTo>
                    <a:pt x="3056" y="1796"/>
                    <a:pt x="3114" y="1866"/>
                    <a:pt x="3184" y="2023"/>
                  </a:cubicBezTo>
                  <a:cubicBezTo>
                    <a:pt x="3414" y="2542"/>
                    <a:pt x="3508" y="3708"/>
                    <a:pt x="3508" y="3708"/>
                  </a:cubicBezTo>
                  <a:cubicBezTo>
                    <a:pt x="3508" y="3708"/>
                    <a:pt x="3566" y="3729"/>
                    <a:pt x="3643" y="3729"/>
                  </a:cubicBezTo>
                  <a:cubicBezTo>
                    <a:pt x="3747" y="3729"/>
                    <a:pt x="3886" y="3691"/>
                    <a:pt x="3972" y="3514"/>
                  </a:cubicBezTo>
                  <a:cubicBezTo>
                    <a:pt x="3972" y="3514"/>
                    <a:pt x="3962" y="2965"/>
                    <a:pt x="4028" y="2497"/>
                  </a:cubicBezTo>
                  <a:cubicBezTo>
                    <a:pt x="4093" y="2028"/>
                    <a:pt x="4518" y="1438"/>
                    <a:pt x="4487" y="873"/>
                  </a:cubicBezTo>
                  <a:cubicBezTo>
                    <a:pt x="4455" y="330"/>
                    <a:pt x="4168" y="1"/>
                    <a:pt x="377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46;p55">
              <a:extLst>
                <a:ext uri="{FF2B5EF4-FFF2-40B4-BE49-F238E27FC236}">
                  <a16:creationId xmlns="" xmlns:a16="http://schemas.microsoft.com/office/drawing/2014/main" id="{0446FAAD-26CD-1CB8-8F99-3AB157274438}"/>
                </a:ext>
              </a:extLst>
            </p:cNvPr>
            <p:cNvSpPr/>
            <p:nvPr/>
          </p:nvSpPr>
          <p:spPr>
            <a:xfrm>
              <a:off x="6590325" y="1606625"/>
              <a:ext cx="82725" cy="209525"/>
            </a:xfrm>
            <a:custGeom>
              <a:avLst/>
              <a:gdLst/>
              <a:ahLst/>
              <a:cxnLst/>
              <a:rect l="l" t="t" r="r" b="b"/>
              <a:pathLst>
                <a:path w="3309" h="8381" extrusionOk="0">
                  <a:moveTo>
                    <a:pt x="0" y="1"/>
                  </a:moveTo>
                  <a:cubicBezTo>
                    <a:pt x="126" y="1269"/>
                    <a:pt x="844" y="8215"/>
                    <a:pt x="844" y="8215"/>
                  </a:cubicBezTo>
                  <a:cubicBezTo>
                    <a:pt x="1081" y="8337"/>
                    <a:pt x="1309" y="8381"/>
                    <a:pt x="1515" y="8381"/>
                  </a:cubicBezTo>
                  <a:cubicBezTo>
                    <a:pt x="2049" y="8381"/>
                    <a:pt x="2435" y="8085"/>
                    <a:pt x="2435" y="8085"/>
                  </a:cubicBezTo>
                  <a:cubicBezTo>
                    <a:pt x="2682" y="4754"/>
                    <a:pt x="3308" y="2445"/>
                    <a:pt x="2788" y="1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47;p55">
              <a:extLst>
                <a:ext uri="{FF2B5EF4-FFF2-40B4-BE49-F238E27FC236}">
                  <a16:creationId xmlns="" xmlns:a16="http://schemas.microsoft.com/office/drawing/2014/main" id="{46254D74-064F-D863-5E8D-971623BB0D23}"/>
                </a:ext>
              </a:extLst>
            </p:cNvPr>
            <p:cNvSpPr/>
            <p:nvPr/>
          </p:nvSpPr>
          <p:spPr>
            <a:xfrm>
              <a:off x="6699550" y="1807025"/>
              <a:ext cx="46400" cy="51150"/>
            </a:xfrm>
            <a:custGeom>
              <a:avLst/>
              <a:gdLst/>
              <a:ahLst/>
              <a:cxnLst/>
              <a:rect l="l" t="t" r="r" b="b"/>
              <a:pathLst>
                <a:path w="1856" h="2046" extrusionOk="0">
                  <a:moveTo>
                    <a:pt x="1340" y="0"/>
                  </a:moveTo>
                  <a:cubicBezTo>
                    <a:pt x="1294" y="0"/>
                    <a:pt x="1246" y="19"/>
                    <a:pt x="1194" y="62"/>
                  </a:cubicBezTo>
                  <a:cubicBezTo>
                    <a:pt x="729" y="441"/>
                    <a:pt x="1" y="1955"/>
                    <a:pt x="1" y="1955"/>
                  </a:cubicBezTo>
                  <a:cubicBezTo>
                    <a:pt x="1" y="1955"/>
                    <a:pt x="52" y="2046"/>
                    <a:pt x="260" y="2046"/>
                  </a:cubicBezTo>
                  <a:cubicBezTo>
                    <a:pt x="395" y="2046"/>
                    <a:pt x="596" y="2008"/>
                    <a:pt x="891" y="1883"/>
                  </a:cubicBezTo>
                  <a:cubicBezTo>
                    <a:pt x="1644" y="1568"/>
                    <a:pt x="1855" y="1192"/>
                    <a:pt x="1855" y="1192"/>
                  </a:cubicBezTo>
                  <a:cubicBezTo>
                    <a:pt x="1855" y="1192"/>
                    <a:pt x="1701" y="0"/>
                    <a:pt x="1340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48;p55">
              <a:extLst>
                <a:ext uri="{FF2B5EF4-FFF2-40B4-BE49-F238E27FC236}">
                  <a16:creationId xmlns="" xmlns:a16="http://schemas.microsoft.com/office/drawing/2014/main" id="{631F5D4D-9A58-4F6B-BF72-509802C269CD}"/>
                </a:ext>
              </a:extLst>
            </p:cNvPr>
            <p:cNvSpPr/>
            <p:nvPr/>
          </p:nvSpPr>
          <p:spPr>
            <a:xfrm>
              <a:off x="6678550" y="1723825"/>
              <a:ext cx="83125" cy="115600"/>
            </a:xfrm>
            <a:custGeom>
              <a:avLst/>
              <a:gdLst/>
              <a:ahLst/>
              <a:cxnLst/>
              <a:rect l="l" t="t" r="r" b="b"/>
              <a:pathLst>
                <a:path w="3325" h="4624" extrusionOk="0">
                  <a:moveTo>
                    <a:pt x="2730" y="0"/>
                  </a:moveTo>
                  <a:lnTo>
                    <a:pt x="1259" y="52"/>
                  </a:lnTo>
                  <a:cubicBezTo>
                    <a:pt x="1259" y="52"/>
                    <a:pt x="1275" y="1265"/>
                    <a:pt x="1259" y="1581"/>
                  </a:cubicBezTo>
                  <a:cubicBezTo>
                    <a:pt x="1242" y="1895"/>
                    <a:pt x="794" y="3090"/>
                    <a:pt x="621" y="3650"/>
                  </a:cubicBezTo>
                  <a:cubicBezTo>
                    <a:pt x="446" y="4209"/>
                    <a:pt x="0" y="4228"/>
                    <a:pt x="0" y="4228"/>
                  </a:cubicBezTo>
                  <a:cubicBezTo>
                    <a:pt x="0" y="4228"/>
                    <a:pt x="574" y="4624"/>
                    <a:pt x="996" y="4624"/>
                  </a:cubicBezTo>
                  <a:cubicBezTo>
                    <a:pt x="1041" y="4624"/>
                    <a:pt x="1084" y="4619"/>
                    <a:pt x="1125" y="4609"/>
                  </a:cubicBezTo>
                  <a:cubicBezTo>
                    <a:pt x="1548" y="4508"/>
                    <a:pt x="1521" y="3893"/>
                    <a:pt x="1976" y="3277"/>
                  </a:cubicBezTo>
                  <a:cubicBezTo>
                    <a:pt x="2430" y="2662"/>
                    <a:pt x="3324" y="2536"/>
                    <a:pt x="3324" y="2536"/>
                  </a:cubicBezTo>
                  <a:cubicBezTo>
                    <a:pt x="3324" y="2536"/>
                    <a:pt x="3298" y="2247"/>
                    <a:pt x="2997" y="1823"/>
                  </a:cubicBezTo>
                  <a:cubicBezTo>
                    <a:pt x="2698" y="1398"/>
                    <a:pt x="2717" y="792"/>
                    <a:pt x="273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49;p55">
              <a:extLst>
                <a:ext uri="{FF2B5EF4-FFF2-40B4-BE49-F238E27FC236}">
                  <a16:creationId xmlns="" xmlns:a16="http://schemas.microsoft.com/office/drawing/2014/main" id="{697EAA13-9F1A-B841-799D-86095A9519ED}"/>
                </a:ext>
              </a:extLst>
            </p:cNvPr>
            <p:cNvSpPr/>
            <p:nvPr/>
          </p:nvSpPr>
          <p:spPr>
            <a:xfrm>
              <a:off x="6653925" y="1774475"/>
              <a:ext cx="112975" cy="93200"/>
            </a:xfrm>
            <a:custGeom>
              <a:avLst/>
              <a:gdLst/>
              <a:ahLst/>
              <a:cxnLst/>
              <a:rect l="l" t="t" r="r" b="b"/>
              <a:pathLst>
                <a:path w="4519" h="3728" extrusionOk="0">
                  <a:moveTo>
                    <a:pt x="3772" y="1"/>
                  </a:moveTo>
                  <a:cubicBezTo>
                    <a:pt x="3756" y="1"/>
                    <a:pt x="3740" y="1"/>
                    <a:pt x="3724" y="2"/>
                  </a:cubicBezTo>
                  <a:cubicBezTo>
                    <a:pt x="3335" y="26"/>
                    <a:pt x="2738" y="461"/>
                    <a:pt x="2539" y="911"/>
                  </a:cubicBezTo>
                  <a:cubicBezTo>
                    <a:pt x="2341" y="1363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89" y="2071"/>
                    <a:pt x="21" y="2248"/>
                    <a:pt x="1" y="2523"/>
                  </a:cubicBezTo>
                  <a:lnTo>
                    <a:pt x="1592" y="3278"/>
                  </a:lnTo>
                  <a:cubicBezTo>
                    <a:pt x="1712" y="3335"/>
                    <a:pt x="1825" y="3374"/>
                    <a:pt x="1934" y="3374"/>
                  </a:cubicBezTo>
                  <a:cubicBezTo>
                    <a:pt x="2159" y="3374"/>
                    <a:pt x="2363" y="3208"/>
                    <a:pt x="2557" y="2695"/>
                  </a:cubicBezTo>
                  <a:cubicBezTo>
                    <a:pt x="2758" y="2164"/>
                    <a:pt x="2872" y="1794"/>
                    <a:pt x="3000" y="1794"/>
                  </a:cubicBezTo>
                  <a:cubicBezTo>
                    <a:pt x="3056" y="1794"/>
                    <a:pt x="3114" y="1865"/>
                    <a:pt x="3184" y="2022"/>
                  </a:cubicBezTo>
                  <a:cubicBezTo>
                    <a:pt x="3414" y="2541"/>
                    <a:pt x="3508" y="3706"/>
                    <a:pt x="3508" y="3706"/>
                  </a:cubicBezTo>
                  <a:cubicBezTo>
                    <a:pt x="3508" y="3706"/>
                    <a:pt x="3565" y="3728"/>
                    <a:pt x="3643" y="3728"/>
                  </a:cubicBezTo>
                  <a:cubicBezTo>
                    <a:pt x="3747" y="3728"/>
                    <a:pt x="3886" y="3690"/>
                    <a:pt x="3971" y="3513"/>
                  </a:cubicBezTo>
                  <a:cubicBezTo>
                    <a:pt x="3971" y="3513"/>
                    <a:pt x="3962" y="2964"/>
                    <a:pt x="4028" y="2495"/>
                  </a:cubicBezTo>
                  <a:cubicBezTo>
                    <a:pt x="4093" y="2027"/>
                    <a:pt x="4518" y="1437"/>
                    <a:pt x="4486" y="872"/>
                  </a:cubicBezTo>
                  <a:cubicBezTo>
                    <a:pt x="4455" y="329"/>
                    <a:pt x="4169" y="1"/>
                    <a:pt x="377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50;p55">
              <a:extLst>
                <a:ext uri="{FF2B5EF4-FFF2-40B4-BE49-F238E27FC236}">
                  <a16:creationId xmlns="" xmlns:a16="http://schemas.microsoft.com/office/drawing/2014/main" id="{C5C01C52-5B7A-16A1-C180-128D4726272D}"/>
                </a:ext>
              </a:extLst>
            </p:cNvPr>
            <p:cNvSpPr/>
            <p:nvPr/>
          </p:nvSpPr>
          <p:spPr>
            <a:xfrm>
              <a:off x="6687900" y="1554675"/>
              <a:ext cx="84200" cy="213475"/>
            </a:xfrm>
            <a:custGeom>
              <a:avLst/>
              <a:gdLst/>
              <a:ahLst/>
              <a:cxnLst/>
              <a:rect l="l" t="t" r="r" b="b"/>
              <a:pathLst>
                <a:path w="3368" h="8539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1269"/>
                    <a:pt x="885" y="8345"/>
                    <a:pt x="885" y="8345"/>
                  </a:cubicBezTo>
                  <a:cubicBezTo>
                    <a:pt x="1119" y="8490"/>
                    <a:pt x="1369" y="8539"/>
                    <a:pt x="1601" y="8539"/>
                  </a:cubicBezTo>
                  <a:cubicBezTo>
                    <a:pt x="2085" y="8539"/>
                    <a:pt x="2486" y="8325"/>
                    <a:pt x="2486" y="8325"/>
                  </a:cubicBezTo>
                  <a:cubicBezTo>
                    <a:pt x="2392" y="6672"/>
                    <a:pt x="3367" y="3029"/>
                    <a:pt x="2825" y="1620"/>
                  </a:cubicBezTo>
                  <a:cubicBezTo>
                    <a:pt x="2838" y="1159"/>
                    <a:pt x="2389" y="228"/>
                    <a:pt x="2389" y="228"/>
                  </a:cubicBezTo>
                  <a:lnTo>
                    <a:pt x="467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51;p55">
              <a:extLst>
                <a:ext uri="{FF2B5EF4-FFF2-40B4-BE49-F238E27FC236}">
                  <a16:creationId xmlns="" xmlns:a16="http://schemas.microsoft.com/office/drawing/2014/main" id="{0276C541-960A-769F-0FB7-1793F2C1EEA0}"/>
                </a:ext>
              </a:extLst>
            </p:cNvPr>
            <p:cNvSpPr/>
            <p:nvPr/>
          </p:nvSpPr>
          <p:spPr>
            <a:xfrm>
              <a:off x="6841300" y="1735100"/>
              <a:ext cx="14225" cy="280275"/>
            </a:xfrm>
            <a:custGeom>
              <a:avLst/>
              <a:gdLst/>
              <a:ahLst/>
              <a:cxnLst/>
              <a:rect l="l" t="t" r="r" b="b"/>
              <a:pathLst>
                <a:path w="569" h="11211" extrusionOk="0">
                  <a:moveTo>
                    <a:pt x="284" y="1"/>
                  </a:moveTo>
                  <a:cubicBezTo>
                    <a:pt x="128" y="1"/>
                    <a:pt x="1" y="128"/>
                    <a:pt x="1" y="284"/>
                  </a:cubicBezTo>
                  <a:lnTo>
                    <a:pt x="1" y="10927"/>
                  </a:lnTo>
                  <a:cubicBezTo>
                    <a:pt x="1" y="11083"/>
                    <a:pt x="128" y="11210"/>
                    <a:pt x="284" y="11210"/>
                  </a:cubicBezTo>
                  <a:cubicBezTo>
                    <a:pt x="441" y="11210"/>
                    <a:pt x="568" y="11083"/>
                    <a:pt x="568" y="10927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52;p55">
              <a:extLst>
                <a:ext uri="{FF2B5EF4-FFF2-40B4-BE49-F238E27FC236}">
                  <a16:creationId xmlns="" xmlns:a16="http://schemas.microsoft.com/office/drawing/2014/main" id="{5FA3D7EC-FE0F-0736-B332-556C9060DBA1}"/>
                </a:ext>
              </a:extLst>
            </p:cNvPr>
            <p:cNvSpPr/>
            <p:nvPr/>
          </p:nvSpPr>
          <p:spPr>
            <a:xfrm>
              <a:off x="6667725" y="1668400"/>
              <a:ext cx="73625" cy="247225"/>
            </a:xfrm>
            <a:custGeom>
              <a:avLst/>
              <a:gdLst/>
              <a:ahLst/>
              <a:cxnLst/>
              <a:rect l="l" t="t" r="r" b="b"/>
              <a:pathLst>
                <a:path w="2945" h="9889" extrusionOk="0">
                  <a:moveTo>
                    <a:pt x="2628" y="1"/>
                  </a:moveTo>
                  <a:cubicBezTo>
                    <a:pt x="2498" y="1"/>
                    <a:pt x="2381" y="91"/>
                    <a:pt x="2352" y="223"/>
                  </a:cubicBezTo>
                  <a:lnTo>
                    <a:pt x="38" y="9536"/>
                  </a:lnTo>
                  <a:cubicBezTo>
                    <a:pt x="0" y="9688"/>
                    <a:pt x="93" y="9842"/>
                    <a:pt x="246" y="9880"/>
                  </a:cubicBezTo>
                  <a:cubicBezTo>
                    <a:pt x="268" y="9885"/>
                    <a:pt x="290" y="9887"/>
                    <a:pt x="314" y="9888"/>
                  </a:cubicBezTo>
                  <a:cubicBezTo>
                    <a:pt x="444" y="9887"/>
                    <a:pt x="557" y="9799"/>
                    <a:pt x="589" y="9672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6" y="9"/>
                  </a:cubicBezTo>
                  <a:cubicBezTo>
                    <a:pt x="2673" y="3"/>
                    <a:pt x="2650" y="1"/>
                    <a:pt x="262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53;p55">
              <a:extLst>
                <a:ext uri="{FF2B5EF4-FFF2-40B4-BE49-F238E27FC236}">
                  <a16:creationId xmlns="" xmlns:a16="http://schemas.microsoft.com/office/drawing/2014/main" id="{68F1ECD8-9325-4EF2-D463-029D80DD68FD}"/>
                </a:ext>
              </a:extLst>
            </p:cNvPr>
            <p:cNvSpPr/>
            <p:nvPr/>
          </p:nvSpPr>
          <p:spPr>
            <a:xfrm>
              <a:off x="6955675" y="16687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9" y="1"/>
                    <a:pt x="266" y="3"/>
                    <a:pt x="243" y="9"/>
                  </a:cubicBezTo>
                  <a:cubicBezTo>
                    <a:pt x="94" y="46"/>
                    <a:pt x="1" y="195"/>
                    <a:pt x="34" y="345"/>
                  </a:cubicBezTo>
                  <a:lnTo>
                    <a:pt x="2347" y="9657"/>
                  </a:lnTo>
                  <a:cubicBezTo>
                    <a:pt x="2379" y="9784"/>
                    <a:pt x="2491" y="9872"/>
                    <a:pt x="2622" y="9873"/>
                  </a:cubicBezTo>
                  <a:cubicBezTo>
                    <a:pt x="2645" y="9872"/>
                    <a:pt x="2667" y="9870"/>
                    <a:pt x="2691" y="9865"/>
                  </a:cubicBezTo>
                  <a:cubicBezTo>
                    <a:pt x="2842" y="9827"/>
                    <a:pt x="2935" y="9673"/>
                    <a:pt x="2897" y="9521"/>
                  </a:cubicBezTo>
                  <a:lnTo>
                    <a:pt x="584" y="208"/>
                  </a:lnTo>
                  <a:cubicBezTo>
                    <a:pt x="550" y="83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54;p55">
              <a:extLst>
                <a:ext uri="{FF2B5EF4-FFF2-40B4-BE49-F238E27FC236}">
                  <a16:creationId xmlns="" xmlns:a16="http://schemas.microsoft.com/office/drawing/2014/main" id="{6DE57AD5-7AB6-8EC2-DA0A-C66632D3B076}"/>
                </a:ext>
              </a:extLst>
            </p:cNvPr>
            <p:cNvSpPr/>
            <p:nvPr/>
          </p:nvSpPr>
          <p:spPr>
            <a:xfrm>
              <a:off x="6634475" y="1588375"/>
              <a:ext cx="329150" cy="180900"/>
            </a:xfrm>
            <a:custGeom>
              <a:avLst/>
              <a:gdLst/>
              <a:ahLst/>
              <a:cxnLst/>
              <a:rect l="l" t="t" r="r" b="b"/>
              <a:pathLst>
                <a:path w="13166" h="7236" extrusionOk="0">
                  <a:moveTo>
                    <a:pt x="6253" y="0"/>
                  </a:moveTo>
                  <a:cubicBezTo>
                    <a:pt x="5719" y="0"/>
                    <a:pt x="5186" y="118"/>
                    <a:pt x="4779" y="353"/>
                  </a:cubicBezTo>
                  <a:lnTo>
                    <a:pt x="814" y="2641"/>
                  </a:lnTo>
                  <a:cubicBezTo>
                    <a:pt x="1" y="3111"/>
                    <a:pt x="1" y="3874"/>
                    <a:pt x="814" y="4344"/>
                  </a:cubicBezTo>
                  <a:lnTo>
                    <a:pt x="3957" y="6161"/>
                  </a:lnTo>
                  <a:cubicBezTo>
                    <a:pt x="3957" y="6161"/>
                    <a:pt x="5831" y="7236"/>
                    <a:pt x="7359" y="7236"/>
                  </a:cubicBezTo>
                  <a:cubicBezTo>
                    <a:pt x="7571" y="7236"/>
                    <a:pt x="7777" y="7215"/>
                    <a:pt x="7970" y="7167"/>
                  </a:cubicBezTo>
                  <a:cubicBezTo>
                    <a:pt x="9551" y="6780"/>
                    <a:pt x="13165" y="3493"/>
                    <a:pt x="13165" y="3493"/>
                  </a:cubicBezTo>
                  <a:lnTo>
                    <a:pt x="7727" y="353"/>
                  </a:lnTo>
                  <a:cubicBezTo>
                    <a:pt x="7319" y="118"/>
                    <a:pt x="6786" y="0"/>
                    <a:pt x="625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55;p55">
              <a:extLst>
                <a:ext uri="{FF2B5EF4-FFF2-40B4-BE49-F238E27FC236}">
                  <a16:creationId xmlns="" xmlns:a16="http://schemas.microsoft.com/office/drawing/2014/main" id="{CDD270D8-7965-FD33-5F23-FFBCEA7CA613}"/>
                </a:ext>
              </a:extLst>
            </p:cNvPr>
            <p:cNvSpPr/>
            <p:nvPr/>
          </p:nvSpPr>
          <p:spPr>
            <a:xfrm>
              <a:off x="6684975" y="1508150"/>
              <a:ext cx="233300" cy="162275"/>
            </a:xfrm>
            <a:custGeom>
              <a:avLst/>
              <a:gdLst/>
              <a:ahLst/>
              <a:cxnLst/>
              <a:rect l="l" t="t" r="r" b="b"/>
              <a:pathLst>
                <a:path w="9332" h="6491" extrusionOk="0">
                  <a:moveTo>
                    <a:pt x="1992" y="1"/>
                  </a:moveTo>
                  <a:cubicBezTo>
                    <a:pt x="1057" y="1"/>
                    <a:pt x="1" y="685"/>
                    <a:pt x="118" y="1861"/>
                  </a:cubicBezTo>
                  <a:lnTo>
                    <a:pt x="1728" y="2743"/>
                  </a:lnTo>
                  <a:lnTo>
                    <a:pt x="7770" y="6413"/>
                  </a:lnTo>
                  <a:cubicBezTo>
                    <a:pt x="7869" y="6466"/>
                    <a:pt x="7961" y="6490"/>
                    <a:pt x="8048" y="6490"/>
                  </a:cubicBezTo>
                  <a:cubicBezTo>
                    <a:pt x="9122" y="6490"/>
                    <a:pt x="9331" y="2743"/>
                    <a:pt x="9331" y="2743"/>
                  </a:cubicBezTo>
                  <a:cubicBezTo>
                    <a:pt x="9331" y="2743"/>
                    <a:pt x="3477" y="429"/>
                    <a:pt x="2563" y="96"/>
                  </a:cubicBezTo>
                  <a:cubicBezTo>
                    <a:pt x="2387" y="32"/>
                    <a:pt x="2192" y="1"/>
                    <a:pt x="1992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856;p55">
              <a:extLst>
                <a:ext uri="{FF2B5EF4-FFF2-40B4-BE49-F238E27FC236}">
                  <a16:creationId xmlns="" xmlns:a16="http://schemas.microsoft.com/office/drawing/2014/main" id="{DBF7A073-2108-9338-9CE7-506C76EF19E9}"/>
                </a:ext>
              </a:extLst>
            </p:cNvPr>
            <p:cNvSpPr/>
            <p:nvPr/>
          </p:nvSpPr>
          <p:spPr>
            <a:xfrm>
              <a:off x="6587400" y="1560125"/>
              <a:ext cx="395325" cy="172075"/>
            </a:xfrm>
            <a:custGeom>
              <a:avLst/>
              <a:gdLst/>
              <a:ahLst/>
              <a:cxnLst/>
              <a:rect l="l" t="t" r="r" b="b"/>
              <a:pathLst>
                <a:path w="15813" h="6883" extrusionOk="0">
                  <a:moveTo>
                    <a:pt x="1993" y="0"/>
                  </a:moveTo>
                  <a:cubicBezTo>
                    <a:pt x="1057" y="0"/>
                    <a:pt x="0" y="684"/>
                    <a:pt x="117" y="1861"/>
                  </a:cubicBezTo>
                  <a:lnTo>
                    <a:pt x="2905" y="3458"/>
                  </a:lnTo>
                  <a:lnTo>
                    <a:pt x="7770" y="6412"/>
                  </a:lnTo>
                  <a:cubicBezTo>
                    <a:pt x="8365" y="6732"/>
                    <a:pt x="9021" y="6883"/>
                    <a:pt x="9718" y="6883"/>
                  </a:cubicBezTo>
                  <a:cubicBezTo>
                    <a:pt x="10564" y="6883"/>
                    <a:pt x="11472" y="6661"/>
                    <a:pt x="12409" y="6250"/>
                  </a:cubicBezTo>
                  <a:cubicBezTo>
                    <a:pt x="14118" y="5499"/>
                    <a:pt x="15813" y="4351"/>
                    <a:pt x="15338" y="2182"/>
                  </a:cubicBezTo>
                  <a:lnTo>
                    <a:pt x="15338" y="2182"/>
                  </a:lnTo>
                  <a:lnTo>
                    <a:pt x="9331" y="2743"/>
                  </a:lnTo>
                  <a:cubicBezTo>
                    <a:pt x="9331" y="2743"/>
                    <a:pt x="3476" y="428"/>
                    <a:pt x="2563" y="96"/>
                  </a:cubicBezTo>
                  <a:cubicBezTo>
                    <a:pt x="2387" y="31"/>
                    <a:pt x="2192" y="0"/>
                    <a:pt x="1993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857;p55">
              <a:extLst>
                <a:ext uri="{FF2B5EF4-FFF2-40B4-BE49-F238E27FC236}">
                  <a16:creationId xmlns="" xmlns:a16="http://schemas.microsoft.com/office/drawing/2014/main" id="{13243100-01BC-9099-B726-842B1415B8C7}"/>
                </a:ext>
              </a:extLst>
            </p:cNvPr>
            <p:cNvSpPr/>
            <p:nvPr/>
          </p:nvSpPr>
          <p:spPr>
            <a:xfrm>
              <a:off x="6584625" y="1527950"/>
              <a:ext cx="285300" cy="100775"/>
            </a:xfrm>
            <a:custGeom>
              <a:avLst/>
              <a:gdLst/>
              <a:ahLst/>
              <a:cxnLst/>
              <a:rect l="l" t="t" r="r" b="b"/>
              <a:pathLst>
                <a:path w="11412" h="4031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2"/>
                    <a:pt x="90" y="1367"/>
                    <a:pt x="235" y="1450"/>
                  </a:cubicBezTo>
                  <a:lnTo>
                    <a:pt x="4598" y="3968"/>
                  </a:lnTo>
                  <a:cubicBezTo>
                    <a:pt x="4669" y="4010"/>
                    <a:pt x="4750" y="4031"/>
                    <a:pt x="4830" y="4031"/>
                  </a:cubicBezTo>
                  <a:cubicBezTo>
                    <a:pt x="4910" y="4031"/>
                    <a:pt x="4991" y="4010"/>
                    <a:pt x="5063" y="3968"/>
                  </a:cubicBezTo>
                  <a:lnTo>
                    <a:pt x="11179" y="438"/>
                  </a:lnTo>
                  <a:cubicBezTo>
                    <a:pt x="11323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858;p55">
              <a:extLst>
                <a:ext uri="{FF2B5EF4-FFF2-40B4-BE49-F238E27FC236}">
                  <a16:creationId xmlns="" xmlns:a16="http://schemas.microsoft.com/office/drawing/2014/main" id="{597C1969-55A6-2F34-3CD3-0D2877821FD8}"/>
                </a:ext>
              </a:extLst>
            </p:cNvPr>
            <p:cNvSpPr/>
            <p:nvPr/>
          </p:nvSpPr>
          <p:spPr>
            <a:xfrm>
              <a:off x="6728725" y="1544175"/>
              <a:ext cx="119425" cy="70100"/>
            </a:xfrm>
            <a:custGeom>
              <a:avLst/>
              <a:gdLst/>
              <a:ahLst/>
              <a:cxnLst/>
              <a:rect l="l" t="t" r="r" b="b"/>
              <a:pathLst>
                <a:path w="4777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8" y="2688"/>
                  </a:lnTo>
                  <a:cubicBezTo>
                    <a:pt x="27" y="2707"/>
                    <a:pt x="1" y="2745"/>
                    <a:pt x="1" y="2774"/>
                  </a:cubicBezTo>
                  <a:cubicBezTo>
                    <a:pt x="1" y="2793"/>
                    <a:pt x="12" y="2803"/>
                    <a:pt x="28" y="2803"/>
                  </a:cubicBezTo>
                  <a:cubicBezTo>
                    <a:pt x="36" y="2803"/>
                    <a:pt x="47" y="2800"/>
                    <a:pt x="58" y="2793"/>
                  </a:cubicBezTo>
                  <a:lnTo>
                    <a:pt x="4719" y="115"/>
                  </a:lnTo>
                  <a:cubicBezTo>
                    <a:pt x="4751" y="96"/>
                    <a:pt x="4776" y="57"/>
                    <a:pt x="4775" y="29"/>
                  </a:cubicBezTo>
                  <a:cubicBezTo>
                    <a:pt x="4775" y="10"/>
                    <a:pt x="4764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859;p55">
              <a:extLst>
                <a:ext uri="{FF2B5EF4-FFF2-40B4-BE49-F238E27FC236}">
                  <a16:creationId xmlns="" xmlns:a16="http://schemas.microsoft.com/office/drawing/2014/main" id="{3990AA94-E22D-8190-3FCE-720A727A405F}"/>
                </a:ext>
              </a:extLst>
            </p:cNvPr>
            <p:cNvSpPr/>
            <p:nvPr/>
          </p:nvSpPr>
          <p:spPr>
            <a:xfrm>
              <a:off x="6584625" y="1554100"/>
              <a:ext cx="120775" cy="74625"/>
            </a:xfrm>
            <a:custGeom>
              <a:avLst/>
              <a:gdLst/>
              <a:ahLst/>
              <a:cxnLst/>
              <a:rect l="l" t="t" r="r" b="b"/>
              <a:pathLst>
                <a:path w="4831" h="2985" extrusionOk="0">
                  <a:moveTo>
                    <a:pt x="1" y="0"/>
                  </a:moveTo>
                  <a:cubicBezTo>
                    <a:pt x="1" y="166"/>
                    <a:pt x="90" y="321"/>
                    <a:pt x="235" y="404"/>
                  </a:cubicBezTo>
                  <a:lnTo>
                    <a:pt x="4598" y="2922"/>
                  </a:lnTo>
                  <a:cubicBezTo>
                    <a:pt x="4668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860;p55">
              <a:extLst>
                <a:ext uri="{FF2B5EF4-FFF2-40B4-BE49-F238E27FC236}">
                  <a16:creationId xmlns="" xmlns:a16="http://schemas.microsoft.com/office/drawing/2014/main" id="{FCBB8902-25F0-AA86-77EA-BE834D6A9F26}"/>
                </a:ext>
              </a:extLst>
            </p:cNvPr>
            <p:cNvSpPr/>
            <p:nvPr/>
          </p:nvSpPr>
          <p:spPr>
            <a:xfrm>
              <a:off x="6696225" y="1617875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1" y="1"/>
                  </a:moveTo>
                  <a:lnTo>
                    <a:pt x="1" y="296"/>
                  </a:lnTo>
                  <a:lnTo>
                    <a:pt x="134" y="371"/>
                  </a:lnTo>
                  <a:cubicBezTo>
                    <a:pt x="205" y="413"/>
                    <a:pt x="286" y="434"/>
                    <a:pt x="366" y="434"/>
                  </a:cubicBezTo>
                  <a:cubicBezTo>
                    <a:pt x="446" y="434"/>
                    <a:pt x="527" y="413"/>
                    <a:pt x="599" y="371"/>
                  </a:cubicBezTo>
                  <a:lnTo>
                    <a:pt x="731" y="296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861;p55">
              <a:extLst>
                <a:ext uri="{FF2B5EF4-FFF2-40B4-BE49-F238E27FC236}">
                  <a16:creationId xmlns="" xmlns:a16="http://schemas.microsoft.com/office/drawing/2014/main" id="{B828F4D3-C277-9AE3-0E25-B42C7552A461}"/>
                </a:ext>
              </a:extLst>
            </p:cNvPr>
            <p:cNvSpPr/>
            <p:nvPr/>
          </p:nvSpPr>
          <p:spPr>
            <a:xfrm>
              <a:off x="6584625" y="145785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70" y="1"/>
                  </a:moveTo>
                  <a:lnTo>
                    <a:pt x="1" y="3851"/>
                  </a:lnTo>
                  <a:lnTo>
                    <a:pt x="4666" y="6544"/>
                  </a:lnTo>
                  <a:cubicBezTo>
                    <a:pt x="4717" y="6573"/>
                    <a:pt x="4774" y="6588"/>
                    <a:pt x="4830" y="6588"/>
                  </a:cubicBezTo>
                  <a:cubicBezTo>
                    <a:pt x="4887" y="6588"/>
                    <a:pt x="4943" y="6573"/>
                    <a:pt x="4994" y="6544"/>
                  </a:cubicBezTo>
                  <a:lnTo>
                    <a:pt x="11351" y="2874"/>
                  </a:lnTo>
                  <a:cubicBezTo>
                    <a:pt x="11432" y="2827"/>
                    <a:pt x="11432" y="2752"/>
                    <a:pt x="11351" y="2704"/>
                  </a:cubicBezTo>
                  <a:lnTo>
                    <a:pt x="6670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862;p55">
              <a:extLst>
                <a:ext uri="{FF2B5EF4-FFF2-40B4-BE49-F238E27FC236}">
                  <a16:creationId xmlns="" xmlns:a16="http://schemas.microsoft.com/office/drawing/2014/main" id="{843EB7BF-A23E-ADE4-32AA-EFA44532D849}"/>
                </a:ext>
              </a:extLst>
            </p:cNvPr>
            <p:cNvSpPr/>
            <p:nvPr/>
          </p:nvSpPr>
          <p:spPr>
            <a:xfrm>
              <a:off x="6599225" y="146620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6" y="1"/>
                  </a:moveTo>
                  <a:cubicBezTo>
                    <a:pt x="5980" y="1"/>
                    <a:pt x="5963" y="5"/>
                    <a:pt x="5948" y="13"/>
                  </a:cubicBezTo>
                  <a:lnTo>
                    <a:pt x="27" y="3430"/>
                  </a:lnTo>
                  <a:cubicBezTo>
                    <a:pt x="0" y="3446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10" y="164"/>
                  </a:lnTo>
                  <a:cubicBezTo>
                    <a:pt x="6236" y="148"/>
                    <a:pt x="6236" y="123"/>
                    <a:pt x="6210" y="107"/>
                  </a:cubicBezTo>
                  <a:lnTo>
                    <a:pt x="6046" y="13"/>
                  </a:lnTo>
                  <a:cubicBezTo>
                    <a:pt x="6030" y="5"/>
                    <a:pt x="6013" y="1"/>
                    <a:pt x="5996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863;p55">
              <a:extLst>
                <a:ext uri="{FF2B5EF4-FFF2-40B4-BE49-F238E27FC236}">
                  <a16:creationId xmlns="" xmlns:a16="http://schemas.microsoft.com/office/drawing/2014/main" id="{F6797362-A6E2-09BF-4611-E6CAD35ED26A}"/>
                </a:ext>
              </a:extLst>
            </p:cNvPr>
            <p:cNvSpPr/>
            <p:nvPr/>
          </p:nvSpPr>
          <p:spPr>
            <a:xfrm>
              <a:off x="6722625" y="1537525"/>
              <a:ext cx="80475" cy="46475"/>
            </a:xfrm>
            <a:custGeom>
              <a:avLst/>
              <a:gdLst/>
              <a:ahLst/>
              <a:cxnLst/>
              <a:rect l="l" t="t" r="r" b="b"/>
              <a:pathLst>
                <a:path w="3219" h="1859" extrusionOk="0">
                  <a:moveTo>
                    <a:pt x="2069" y="0"/>
                  </a:moveTo>
                  <a:lnTo>
                    <a:pt x="0" y="1194"/>
                  </a:lnTo>
                  <a:lnTo>
                    <a:pt x="32" y="1212"/>
                  </a:lnTo>
                  <a:lnTo>
                    <a:pt x="1150" y="1858"/>
                  </a:lnTo>
                  <a:lnTo>
                    <a:pt x="3188" y="681"/>
                  </a:lnTo>
                  <a:lnTo>
                    <a:pt x="3219" y="663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864;p55">
              <a:extLst>
                <a:ext uri="{FF2B5EF4-FFF2-40B4-BE49-F238E27FC236}">
                  <a16:creationId xmlns="" xmlns:a16="http://schemas.microsoft.com/office/drawing/2014/main" id="{BC4D8F54-022D-2869-9C8D-92DFD74C2882}"/>
                </a:ext>
              </a:extLst>
            </p:cNvPr>
            <p:cNvSpPr/>
            <p:nvPr/>
          </p:nvSpPr>
          <p:spPr>
            <a:xfrm>
              <a:off x="6723400" y="1538425"/>
              <a:ext cx="78925" cy="45575"/>
            </a:xfrm>
            <a:custGeom>
              <a:avLst/>
              <a:gdLst/>
              <a:ahLst/>
              <a:cxnLst/>
              <a:rect l="l" t="t" r="r" b="b"/>
              <a:pathLst>
                <a:path w="3157" h="1823" extrusionOk="0">
                  <a:moveTo>
                    <a:pt x="2039" y="1"/>
                  </a:moveTo>
                  <a:lnTo>
                    <a:pt x="1" y="1176"/>
                  </a:lnTo>
                  <a:lnTo>
                    <a:pt x="1119" y="1822"/>
                  </a:lnTo>
                  <a:lnTo>
                    <a:pt x="3157" y="645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865;p55">
              <a:extLst>
                <a:ext uri="{FF2B5EF4-FFF2-40B4-BE49-F238E27FC236}">
                  <a16:creationId xmlns="" xmlns:a16="http://schemas.microsoft.com/office/drawing/2014/main" id="{BCA9FACD-9737-8AD2-02A2-93ED5E93DA21}"/>
                </a:ext>
              </a:extLst>
            </p:cNvPr>
            <p:cNvSpPr/>
            <p:nvPr/>
          </p:nvSpPr>
          <p:spPr>
            <a:xfrm>
              <a:off x="6749400" y="1538425"/>
              <a:ext cx="52925" cy="45575"/>
            </a:xfrm>
            <a:custGeom>
              <a:avLst/>
              <a:gdLst/>
              <a:ahLst/>
              <a:cxnLst/>
              <a:rect l="l" t="t" r="r" b="b"/>
              <a:pathLst>
                <a:path w="2117" h="1823" extrusionOk="0">
                  <a:moveTo>
                    <a:pt x="999" y="1"/>
                  </a:moveTo>
                  <a:lnTo>
                    <a:pt x="833" y="96"/>
                  </a:lnTo>
                  <a:cubicBezTo>
                    <a:pt x="1122" y="254"/>
                    <a:pt x="1242" y="1044"/>
                    <a:pt x="1" y="1777"/>
                  </a:cubicBezTo>
                  <a:lnTo>
                    <a:pt x="79" y="1822"/>
                  </a:lnTo>
                  <a:lnTo>
                    <a:pt x="2117" y="645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866;p55">
              <a:extLst>
                <a:ext uri="{FF2B5EF4-FFF2-40B4-BE49-F238E27FC236}">
                  <a16:creationId xmlns="" xmlns:a16="http://schemas.microsoft.com/office/drawing/2014/main" id="{23E85428-6BE3-252F-46E4-8E3B219426C1}"/>
                </a:ext>
              </a:extLst>
            </p:cNvPr>
            <p:cNvSpPr/>
            <p:nvPr/>
          </p:nvSpPr>
          <p:spPr>
            <a:xfrm>
              <a:off x="6610700" y="1473475"/>
              <a:ext cx="202975" cy="117025"/>
            </a:xfrm>
            <a:custGeom>
              <a:avLst/>
              <a:gdLst/>
              <a:ahLst/>
              <a:cxnLst/>
              <a:rect l="l" t="t" r="r" b="b"/>
              <a:pathLst>
                <a:path w="8119" h="4681" extrusionOk="0">
                  <a:moveTo>
                    <a:pt x="5951" y="1"/>
                  </a:moveTo>
                  <a:cubicBezTo>
                    <a:pt x="5934" y="1"/>
                    <a:pt x="5918" y="5"/>
                    <a:pt x="5902" y="13"/>
                  </a:cubicBezTo>
                  <a:lnTo>
                    <a:pt x="27" y="3406"/>
                  </a:lnTo>
                  <a:cubicBezTo>
                    <a:pt x="0" y="3421"/>
                    <a:pt x="0" y="3447"/>
                    <a:pt x="27" y="3462"/>
                  </a:cubicBezTo>
                  <a:lnTo>
                    <a:pt x="29" y="3464"/>
                  </a:lnTo>
                  <a:lnTo>
                    <a:pt x="2114" y="4669"/>
                  </a:lnTo>
                  <a:cubicBezTo>
                    <a:pt x="2129" y="4677"/>
                    <a:pt x="2146" y="4680"/>
                    <a:pt x="2163" y="4680"/>
                  </a:cubicBezTo>
                  <a:cubicBezTo>
                    <a:pt x="2180" y="4680"/>
                    <a:pt x="2197" y="4677"/>
                    <a:pt x="2213" y="4669"/>
                  </a:cubicBezTo>
                  <a:lnTo>
                    <a:pt x="8089" y="1279"/>
                  </a:lnTo>
                  <a:lnTo>
                    <a:pt x="8091" y="1279"/>
                  </a:lnTo>
                  <a:cubicBezTo>
                    <a:pt x="8119" y="1263"/>
                    <a:pt x="8119" y="1237"/>
                    <a:pt x="8091" y="1220"/>
                  </a:cubicBezTo>
                  <a:lnTo>
                    <a:pt x="6000" y="13"/>
                  </a:lnTo>
                  <a:cubicBezTo>
                    <a:pt x="5984" y="5"/>
                    <a:pt x="5967" y="1"/>
                    <a:pt x="5951" y="1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867;p55">
              <a:extLst>
                <a:ext uri="{FF2B5EF4-FFF2-40B4-BE49-F238E27FC236}">
                  <a16:creationId xmlns="" xmlns:a16="http://schemas.microsoft.com/office/drawing/2014/main" id="{55FC1157-9578-B2D3-8958-38D7F1907731}"/>
                </a:ext>
              </a:extLst>
            </p:cNvPr>
            <p:cNvSpPr/>
            <p:nvPr/>
          </p:nvSpPr>
          <p:spPr>
            <a:xfrm>
              <a:off x="6611275" y="15585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1"/>
                  </a:moveTo>
                  <a:lnTo>
                    <a:pt x="4" y="2"/>
                  </a:lnTo>
                  <a:cubicBezTo>
                    <a:pt x="3" y="3"/>
                    <a:pt x="3" y="3"/>
                    <a:pt x="2" y="4"/>
                  </a:cubicBezTo>
                  <a:lnTo>
                    <a:pt x="2" y="4"/>
                  </a:lnTo>
                  <a:lnTo>
                    <a:pt x="9" y="1"/>
                  </a:lnTo>
                  <a:close/>
                  <a:moveTo>
                    <a:pt x="2" y="4"/>
                  </a:moveTo>
                  <a:lnTo>
                    <a:pt x="0" y="5"/>
                  </a:ln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868;p55">
              <a:extLst>
                <a:ext uri="{FF2B5EF4-FFF2-40B4-BE49-F238E27FC236}">
                  <a16:creationId xmlns="" xmlns:a16="http://schemas.microsoft.com/office/drawing/2014/main" id="{957402CB-4BBF-6F77-5594-FC395EAA46B8}"/>
                </a:ext>
              </a:extLst>
            </p:cNvPr>
            <p:cNvSpPr/>
            <p:nvPr/>
          </p:nvSpPr>
          <p:spPr>
            <a:xfrm>
              <a:off x="6611425" y="147492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2" y="0"/>
                  </a:moveTo>
                  <a:cubicBezTo>
                    <a:pt x="5905" y="0"/>
                    <a:pt x="5889" y="4"/>
                    <a:pt x="5873" y="12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2"/>
                    <a:pt x="2134" y="4622"/>
                  </a:cubicBezTo>
                  <a:cubicBezTo>
                    <a:pt x="2151" y="4622"/>
                    <a:pt x="2168" y="4619"/>
                    <a:pt x="2184" y="4611"/>
                  </a:cubicBezTo>
                  <a:lnTo>
                    <a:pt x="8060" y="1221"/>
                  </a:lnTo>
                  <a:lnTo>
                    <a:pt x="5971" y="12"/>
                  </a:lnTo>
                  <a:cubicBezTo>
                    <a:pt x="5955" y="4"/>
                    <a:pt x="5938" y="0"/>
                    <a:pt x="5922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869;p55">
              <a:extLst>
                <a:ext uri="{FF2B5EF4-FFF2-40B4-BE49-F238E27FC236}">
                  <a16:creationId xmlns="" xmlns:a16="http://schemas.microsoft.com/office/drawing/2014/main" id="{C844C6F6-8B0A-E2DC-0993-85D0223CE4C5}"/>
                </a:ext>
              </a:extLst>
            </p:cNvPr>
            <p:cNvSpPr/>
            <p:nvPr/>
          </p:nvSpPr>
          <p:spPr>
            <a:xfrm>
              <a:off x="6578925" y="1321575"/>
              <a:ext cx="172475" cy="232550"/>
            </a:xfrm>
            <a:custGeom>
              <a:avLst/>
              <a:gdLst/>
              <a:ahLst/>
              <a:cxnLst/>
              <a:rect l="l" t="t" r="r" b="b"/>
              <a:pathLst>
                <a:path w="6899" h="9302" extrusionOk="0">
                  <a:moveTo>
                    <a:pt x="6560" y="0"/>
                  </a:moveTo>
                  <a:cubicBezTo>
                    <a:pt x="6481" y="0"/>
                    <a:pt x="6401" y="21"/>
                    <a:pt x="6330" y="62"/>
                  </a:cubicBezTo>
                  <a:lnTo>
                    <a:pt x="230" y="3585"/>
                  </a:lnTo>
                  <a:cubicBezTo>
                    <a:pt x="87" y="3667"/>
                    <a:pt x="0" y="3818"/>
                    <a:pt x="0" y="3984"/>
                  </a:cubicBezTo>
                  <a:lnTo>
                    <a:pt x="0" y="8904"/>
                  </a:lnTo>
                  <a:cubicBezTo>
                    <a:pt x="42" y="9158"/>
                    <a:pt x="87" y="9219"/>
                    <a:pt x="229" y="9301"/>
                  </a:cubicBezTo>
                  <a:lnTo>
                    <a:pt x="6898" y="5452"/>
                  </a:lnTo>
                  <a:lnTo>
                    <a:pt x="6898" y="207"/>
                  </a:lnTo>
                  <a:lnTo>
                    <a:pt x="6847" y="90"/>
                  </a:lnTo>
                  <a:lnTo>
                    <a:pt x="6790" y="62"/>
                  </a:lnTo>
                  <a:cubicBezTo>
                    <a:pt x="6719" y="21"/>
                    <a:pt x="6640" y="0"/>
                    <a:pt x="6560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870;p55">
              <a:extLst>
                <a:ext uri="{FF2B5EF4-FFF2-40B4-BE49-F238E27FC236}">
                  <a16:creationId xmlns="" xmlns:a16="http://schemas.microsoft.com/office/drawing/2014/main" id="{7EC1D93E-C563-C0C6-DF86-4AD52469E609}"/>
                </a:ext>
              </a:extLst>
            </p:cNvPr>
            <p:cNvSpPr/>
            <p:nvPr/>
          </p:nvSpPr>
          <p:spPr>
            <a:xfrm>
              <a:off x="6580300" y="132157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6" y="0"/>
                  </a:moveTo>
                  <a:cubicBezTo>
                    <a:pt x="6427" y="0"/>
                    <a:pt x="6347" y="21"/>
                    <a:pt x="6275" y="62"/>
                  </a:cubicBezTo>
                  <a:lnTo>
                    <a:pt x="175" y="3585"/>
                  </a:lnTo>
                  <a:cubicBezTo>
                    <a:pt x="100" y="3628"/>
                    <a:pt x="39" y="3691"/>
                    <a:pt x="0" y="3767"/>
                  </a:cubicBezTo>
                  <a:lnTo>
                    <a:pt x="787" y="4220"/>
                  </a:lnTo>
                  <a:lnTo>
                    <a:pt x="6843" y="381"/>
                  </a:lnTo>
                  <a:lnTo>
                    <a:pt x="6843" y="207"/>
                  </a:lnTo>
                  <a:lnTo>
                    <a:pt x="6792" y="90"/>
                  </a:lnTo>
                  <a:lnTo>
                    <a:pt x="6735" y="62"/>
                  </a:lnTo>
                  <a:cubicBezTo>
                    <a:pt x="6664" y="21"/>
                    <a:pt x="6585" y="0"/>
                    <a:pt x="6506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871;p55">
              <a:extLst>
                <a:ext uri="{FF2B5EF4-FFF2-40B4-BE49-F238E27FC236}">
                  <a16:creationId xmlns="" xmlns:a16="http://schemas.microsoft.com/office/drawing/2014/main" id="{3EDF9527-8B29-9363-64F4-FBFC7CBAA259}"/>
                </a:ext>
              </a:extLst>
            </p:cNvPr>
            <p:cNvSpPr/>
            <p:nvPr/>
          </p:nvSpPr>
          <p:spPr>
            <a:xfrm>
              <a:off x="6578875" y="1408975"/>
              <a:ext cx="22275" cy="23950"/>
            </a:xfrm>
            <a:custGeom>
              <a:avLst/>
              <a:gdLst/>
              <a:ahLst/>
              <a:cxnLst/>
              <a:rect l="l" t="t" r="r" b="b"/>
              <a:pathLst>
                <a:path w="891" h="958" extrusionOk="0">
                  <a:moveTo>
                    <a:pt x="384" y="1"/>
                  </a:moveTo>
                  <a:lnTo>
                    <a:pt x="221" y="95"/>
                  </a:lnTo>
                  <a:cubicBezTo>
                    <a:pt x="85" y="179"/>
                    <a:pt x="1" y="327"/>
                    <a:pt x="1" y="488"/>
                  </a:cubicBezTo>
                  <a:lnTo>
                    <a:pt x="1" y="729"/>
                  </a:lnTo>
                  <a:lnTo>
                    <a:pt x="396" y="957"/>
                  </a:lnTo>
                  <a:lnTo>
                    <a:pt x="890" y="29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872;p55">
              <a:extLst>
                <a:ext uri="{FF2B5EF4-FFF2-40B4-BE49-F238E27FC236}">
                  <a16:creationId xmlns="" xmlns:a16="http://schemas.microsoft.com/office/drawing/2014/main" id="{8F7F86D0-A950-70D2-7F94-4EDAC953AAFA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873;p55">
              <a:extLst>
                <a:ext uri="{FF2B5EF4-FFF2-40B4-BE49-F238E27FC236}">
                  <a16:creationId xmlns="" xmlns:a16="http://schemas.microsoft.com/office/drawing/2014/main" id="{D7BDEF09-6979-FA29-6333-821A67757C39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874;p55">
              <a:extLst>
                <a:ext uri="{FF2B5EF4-FFF2-40B4-BE49-F238E27FC236}">
                  <a16:creationId xmlns="" xmlns:a16="http://schemas.microsoft.com/office/drawing/2014/main" id="{190FD107-99EE-8C92-A0E7-FFA0F6A0211B}"/>
                </a:ext>
              </a:extLst>
            </p:cNvPr>
            <p:cNvSpPr/>
            <p:nvPr/>
          </p:nvSpPr>
          <p:spPr>
            <a:xfrm>
              <a:off x="6586600" y="1323450"/>
              <a:ext cx="164800" cy="229525"/>
            </a:xfrm>
            <a:custGeom>
              <a:avLst/>
              <a:gdLst/>
              <a:ahLst/>
              <a:cxnLst/>
              <a:rect l="l" t="t" r="r" b="b"/>
              <a:pathLst>
                <a:path w="6592" h="9181" extrusionOk="0">
                  <a:moveTo>
                    <a:pt x="6489" y="1"/>
                  </a:moveTo>
                  <a:cubicBezTo>
                    <a:pt x="6472" y="1"/>
                    <a:pt x="6454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2" y="5255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2" y="1"/>
                    <a:pt x="6489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875;p55">
              <a:extLst>
                <a:ext uri="{FF2B5EF4-FFF2-40B4-BE49-F238E27FC236}">
                  <a16:creationId xmlns="" xmlns:a16="http://schemas.microsoft.com/office/drawing/2014/main" id="{DE442295-AC6E-AD01-2F33-40EEC52094C3}"/>
                </a:ext>
              </a:extLst>
            </p:cNvPr>
            <p:cNvSpPr/>
            <p:nvPr/>
          </p:nvSpPr>
          <p:spPr>
            <a:xfrm>
              <a:off x="6584625" y="1453075"/>
              <a:ext cx="166775" cy="101050"/>
            </a:xfrm>
            <a:custGeom>
              <a:avLst/>
              <a:gdLst/>
              <a:ahLst/>
              <a:cxnLst/>
              <a:rect l="l" t="t" r="r" b="b"/>
              <a:pathLst>
                <a:path w="6671" h="4042" extrusionOk="0">
                  <a:moveTo>
                    <a:pt x="6670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70" y="192"/>
                  </a:lnTo>
                  <a:lnTo>
                    <a:pt x="6670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876;p55">
              <a:extLst>
                <a:ext uri="{FF2B5EF4-FFF2-40B4-BE49-F238E27FC236}">
                  <a16:creationId xmlns="" xmlns:a16="http://schemas.microsoft.com/office/drawing/2014/main" id="{FD8546CA-1FCC-CE54-616C-14321D84D049}"/>
                </a:ext>
              </a:extLst>
            </p:cNvPr>
            <p:cNvSpPr/>
            <p:nvPr/>
          </p:nvSpPr>
          <p:spPr>
            <a:xfrm>
              <a:off x="6745000" y="1330650"/>
              <a:ext cx="2025" cy="120225"/>
            </a:xfrm>
            <a:custGeom>
              <a:avLst/>
              <a:gdLst/>
              <a:ahLst/>
              <a:cxnLst/>
              <a:rect l="l" t="t" r="r" b="b"/>
              <a:pathLst>
                <a:path w="81" h="4809" extrusionOk="0">
                  <a:moveTo>
                    <a:pt x="80" y="1"/>
                  </a:moveTo>
                  <a:lnTo>
                    <a:pt x="1" y="47"/>
                  </a:lnTo>
                  <a:lnTo>
                    <a:pt x="1" y="4768"/>
                  </a:lnTo>
                  <a:lnTo>
                    <a:pt x="80" y="480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877;p55">
              <a:extLst>
                <a:ext uri="{FF2B5EF4-FFF2-40B4-BE49-F238E27FC236}">
                  <a16:creationId xmlns="" xmlns:a16="http://schemas.microsoft.com/office/drawing/2014/main" id="{47FC080A-491A-BF1F-DCCA-E0E97125B2D3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878;p55">
              <a:extLst>
                <a:ext uri="{FF2B5EF4-FFF2-40B4-BE49-F238E27FC236}">
                  <a16:creationId xmlns="" xmlns:a16="http://schemas.microsoft.com/office/drawing/2014/main" id="{DAA3D2CF-CF50-679B-E401-B752A15AE4CF}"/>
                </a:ext>
              </a:extLst>
            </p:cNvPr>
            <p:cNvSpPr/>
            <p:nvPr/>
          </p:nvSpPr>
          <p:spPr>
            <a:xfrm>
              <a:off x="6590025" y="1449850"/>
              <a:ext cx="157000" cy="91625"/>
            </a:xfrm>
            <a:custGeom>
              <a:avLst/>
              <a:gdLst/>
              <a:ahLst/>
              <a:cxnLst/>
              <a:rect l="l" t="t" r="r" b="b"/>
              <a:pathLst>
                <a:path w="6280" h="3665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0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879;p55">
              <a:extLst>
                <a:ext uri="{FF2B5EF4-FFF2-40B4-BE49-F238E27FC236}">
                  <a16:creationId xmlns="" xmlns:a16="http://schemas.microsoft.com/office/drawing/2014/main" id="{4DE91988-AEFB-929A-66FB-704F0BE4A7B5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5323" y="507"/>
                  </a:lnTo>
                  <a:cubicBezTo>
                    <a:pt x="5291" y="1956"/>
                    <a:pt x="4882" y="5056"/>
                    <a:pt x="0" y="7966"/>
                  </a:cubicBezTo>
                  <a:lnTo>
                    <a:pt x="0" y="8292"/>
                  </a:lnTo>
                  <a:lnTo>
                    <a:pt x="6200" y="4722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880;p55">
              <a:extLst>
                <a:ext uri="{FF2B5EF4-FFF2-40B4-BE49-F238E27FC236}">
                  <a16:creationId xmlns="" xmlns:a16="http://schemas.microsoft.com/office/drawing/2014/main" id="{65C8100A-4EC0-09C5-1157-DB7348E161C3}"/>
                </a:ext>
              </a:extLst>
            </p:cNvPr>
            <p:cNvSpPr/>
            <p:nvPr/>
          </p:nvSpPr>
          <p:spPr>
            <a:xfrm>
              <a:off x="6779550" y="1198625"/>
              <a:ext cx="106575" cy="88700"/>
            </a:xfrm>
            <a:custGeom>
              <a:avLst/>
              <a:gdLst/>
              <a:ahLst/>
              <a:cxnLst/>
              <a:rect l="l" t="t" r="r" b="b"/>
              <a:pathLst>
                <a:path w="4263" h="3548" extrusionOk="0">
                  <a:moveTo>
                    <a:pt x="2667" y="0"/>
                  </a:moveTo>
                  <a:cubicBezTo>
                    <a:pt x="2365" y="0"/>
                    <a:pt x="2021" y="61"/>
                    <a:pt x="1640" y="218"/>
                  </a:cubicBezTo>
                  <a:cubicBezTo>
                    <a:pt x="134" y="838"/>
                    <a:pt x="1" y="2706"/>
                    <a:pt x="740" y="3445"/>
                  </a:cubicBezTo>
                  <a:cubicBezTo>
                    <a:pt x="811" y="3515"/>
                    <a:pt x="900" y="3547"/>
                    <a:pt x="1005" y="3547"/>
                  </a:cubicBezTo>
                  <a:cubicBezTo>
                    <a:pt x="1987" y="3547"/>
                    <a:pt x="4263" y="707"/>
                    <a:pt x="4263" y="707"/>
                  </a:cubicBezTo>
                  <a:cubicBezTo>
                    <a:pt x="4263" y="707"/>
                    <a:pt x="3701" y="0"/>
                    <a:pt x="266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881;p55">
              <a:extLst>
                <a:ext uri="{FF2B5EF4-FFF2-40B4-BE49-F238E27FC236}">
                  <a16:creationId xmlns="" xmlns:a16="http://schemas.microsoft.com/office/drawing/2014/main" id="{2F7A09FF-3B54-B4E9-07F3-A3F5B9B2FB8D}"/>
                </a:ext>
              </a:extLst>
            </p:cNvPr>
            <p:cNvSpPr/>
            <p:nvPr/>
          </p:nvSpPr>
          <p:spPr>
            <a:xfrm>
              <a:off x="6796575" y="1209100"/>
              <a:ext cx="123950" cy="151325"/>
            </a:xfrm>
            <a:custGeom>
              <a:avLst/>
              <a:gdLst/>
              <a:ahLst/>
              <a:cxnLst/>
              <a:rect l="l" t="t" r="r" b="b"/>
              <a:pathLst>
                <a:path w="4958" h="6053" extrusionOk="0">
                  <a:moveTo>
                    <a:pt x="2405" y="0"/>
                  </a:moveTo>
                  <a:cubicBezTo>
                    <a:pt x="1103" y="0"/>
                    <a:pt x="240" y="1002"/>
                    <a:pt x="103" y="2276"/>
                  </a:cubicBezTo>
                  <a:cubicBezTo>
                    <a:pt x="23" y="2909"/>
                    <a:pt x="0" y="4193"/>
                    <a:pt x="481" y="5175"/>
                  </a:cubicBezTo>
                  <a:cubicBezTo>
                    <a:pt x="732" y="5687"/>
                    <a:pt x="955" y="6053"/>
                    <a:pt x="1395" y="6053"/>
                  </a:cubicBezTo>
                  <a:cubicBezTo>
                    <a:pt x="1433" y="6053"/>
                    <a:pt x="1472" y="6050"/>
                    <a:pt x="1513" y="6045"/>
                  </a:cubicBezTo>
                  <a:cubicBezTo>
                    <a:pt x="1859" y="5998"/>
                    <a:pt x="3276" y="5505"/>
                    <a:pt x="3716" y="4940"/>
                  </a:cubicBezTo>
                  <a:cubicBezTo>
                    <a:pt x="3795" y="4840"/>
                    <a:pt x="3928" y="4555"/>
                    <a:pt x="3928" y="4555"/>
                  </a:cubicBezTo>
                  <a:cubicBezTo>
                    <a:pt x="4536" y="4097"/>
                    <a:pt x="4935" y="3383"/>
                    <a:pt x="4943" y="2563"/>
                  </a:cubicBezTo>
                  <a:cubicBezTo>
                    <a:pt x="4958" y="1163"/>
                    <a:pt x="3834" y="15"/>
                    <a:pt x="2433" y="1"/>
                  </a:cubicBezTo>
                  <a:cubicBezTo>
                    <a:pt x="2424" y="0"/>
                    <a:pt x="2414" y="0"/>
                    <a:pt x="2405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882;p55">
              <a:extLst>
                <a:ext uri="{FF2B5EF4-FFF2-40B4-BE49-F238E27FC236}">
                  <a16:creationId xmlns="" xmlns:a16="http://schemas.microsoft.com/office/drawing/2014/main" id="{CF9BA35F-C3F2-BDD4-6CDD-635EC58D90CA}"/>
                </a:ext>
              </a:extLst>
            </p:cNvPr>
            <p:cNvSpPr/>
            <p:nvPr/>
          </p:nvSpPr>
          <p:spPr>
            <a:xfrm>
              <a:off x="6829150" y="1332600"/>
              <a:ext cx="102850" cy="78825"/>
            </a:xfrm>
            <a:custGeom>
              <a:avLst/>
              <a:gdLst/>
              <a:ahLst/>
              <a:cxnLst/>
              <a:rect l="l" t="t" r="r" b="b"/>
              <a:pathLst>
                <a:path w="4114" h="3153" extrusionOk="0">
                  <a:moveTo>
                    <a:pt x="2412" y="0"/>
                  </a:moveTo>
                  <a:lnTo>
                    <a:pt x="668" y="752"/>
                  </a:lnTo>
                  <a:cubicBezTo>
                    <a:pt x="812" y="1073"/>
                    <a:pt x="929" y="1404"/>
                    <a:pt x="1019" y="1744"/>
                  </a:cubicBezTo>
                  <a:cubicBezTo>
                    <a:pt x="1081" y="1989"/>
                    <a:pt x="876" y="2060"/>
                    <a:pt x="411" y="2410"/>
                  </a:cubicBezTo>
                  <a:cubicBezTo>
                    <a:pt x="1" y="2718"/>
                    <a:pt x="969" y="3152"/>
                    <a:pt x="1753" y="3152"/>
                  </a:cubicBezTo>
                  <a:cubicBezTo>
                    <a:pt x="1855" y="3152"/>
                    <a:pt x="1954" y="3145"/>
                    <a:pt x="2046" y="3129"/>
                  </a:cubicBezTo>
                  <a:cubicBezTo>
                    <a:pt x="2849" y="2992"/>
                    <a:pt x="3712" y="2420"/>
                    <a:pt x="3913" y="1873"/>
                  </a:cubicBezTo>
                  <a:cubicBezTo>
                    <a:pt x="4114" y="1324"/>
                    <a:pt x="4006" y="1202"/>
                    <a:pt x="3642" y="1202"/>
                  </a:cubicBezTo>
                  <a:cubicBezTo>
                    <a:pt x="3602" y="1202"/>
                    <a:pt x="3559" y="1204"/>
                    <a:pt x="3513" y="1206"/>
                  </a:cubicBezTo>
                  <a:cubicBezTo>
                    <a:pt x="3224" y="1221"/>
                    <a:pt x="3050" y="1246"/>
                    <a:pt x="2936" y="1246"/>
                  </a:cubicBezTo>
                  <a:cubicBezTo>
                    <a:pt x="2774" y="1246"/>
                    <a:pt x="2738" y="1195"/>
                    <a:pt x="2673" y="995"/>
                  </a:cubicBezTo>
                  <a:cubicBezTo>
                    <a:pt x="2632" y="872"/>
                    <a:pt x="2412" y="0"/>
                    <a:pt x="241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883;p55">
              <a:extLst>
                <a:ext uri="{FF2B5EF4-FFF2-40B4-BE49-F238E27FC236}">
                  <a16:creationId xmlns="" xmlns:a16="http://schemas.microsoft.com/office/drawing/2014/main" id="{7B94755A-30E5-0139-A6F3-C97E13523501}"/>
                </a:ext>
              </a:extLst>
            </p:cNvPr>
            <p:cNvSpPr/>
            <p:nvPr/>
          </p:nvSpPr>
          <p:spPr>
            <a:xfrm>
              <a:off x="6807475" y="1209075"/>
              <a:ext cx="109700" cy="130625"/>
            </a:xfrm>
            <a:custGeom>
              <a:avLst/>
              <a:gdLst/>
              <a:ahLst/>
              <a:cxnLst/>
              <a:rect l="l" t="t" r="r" b="b"/>
              <a:pathLst>
                <a:path w="4388" h="5225" extrusionOk="0">
                  <a:moveTo>
                    <a:pt x="1968" y="0"/>
                  </a:moveTo>
                  <a:cubicBezTo>
                    <a:pt x="1074" y="0"/>
                    <a:pt x="387" y="474"/>
                    <a:pt x="1" y="1182"/>
                  </a:cubicBezTo>
                  <a:cubicBezTo>
                    <a:pt x="1" y="1182"/>
                    <a:pt x="111" y="1362"/>
                    <a:pt x="267" y="1488"/>
                  </a:cubicBezTo>
                  <a:cubicBezTo>
                    <a:pt x="267" y="1488"/>
                    <a:pt x="184" y="1821"/>
                    <a:pt x="409" y="2031"/>
                  </a:cubicBezTo>
                  <a:cubicBezTo>
                    <a:pt x="571" y="2181"/>
                    <a:pt x="636" y="2409"/>
                    <a:pt x="623" y="2630"/>
                  </a:cubicBezTo>
                  <a:cubicBezTo>
                    <a:pt x="610" y="2870"/>
                    <a:pt x="610" y="3165"/>
                    <a:pt x="659" y="3422"/>
                  </a:cubicBezTo>
                  <a:cubicBezTo>
                    <a:pt x="730" y="3785"/>
                    <a:pt x="1089" y="3918"/>
                    <a:pt x="1089" y="3918"/>
                  </a:cubicBezTo>
                  <a:cubicBezTo>
                    <a:pt x="1089" y="3918"/>
                    <a:pt x="1087" y="3356"/>
                    <a:pt x="1197" y="3039"/>
                  </a:cubicBezTo>
                  <a:cubicBezTo>
                    <a:pt x="1256" y="2869"/>
                    <a:pt x="1451" y="2760"/>
                    <a:pt x="1654" y="2760"/>
                  </a:cubicBezTo>
                  <a:cubicBezTo>
                    <a:pt x="1827" y="2760"/>
                    <a:pt x="2006" y="2839"/>
                    <a:pt x="2112" y="3027"/>
                  </a:cubicBezTo>
                  <a:cubicBezTo>
                    <a:pt x="2343" y="3433"/>
                    <a:pt x="2288" y="3904"/>
                    <a:pt x="2129" y="4188"/>
                  </a:cubicBezTo>
                  <a:cubicBezTo>
                    <a:pt x="2024" y="4372"/>
                    <a:pt x="1887" y="4455"/>
                    <a:pt x="1764" y="4455"/>
                  </a:cubicBezTo>
                  <a:cubicBezTo>
                    <a:pt x="1696" y="4455"/>
                    <a:pt x="1633" y="4430"/>
                    <a:pt x="1582" y="4383"/>
                  </a:cubicBezTo>
                  <a:lnTo>
                    <a:pt x="1582" y="4383"/>
                  </a:lnTo>
                  <a:cubicBezTo>
                    <a:pt x="1483" y="4476"/>
                    <a:pt x="1529" y="5071"/>
                    <a:pt x="2091" y="5173"/>
                  </a:cubicBezTo>
                  <a:cubicBezTo>
                    <a:pt x="2280" y="5208"/>
                    <a:pt x="2449" y="5224"/>
                    <a:pt x="2601" y="5224"/>
                  </a:cubicBezTo>
                  <a:cubicBezTo>
                    <a:pt x="2900" y="5224"/>
                    <a:pt x="3129" y="5161"/>
                    <a:pt x="3307" y="5046"/>
                  </a:cubicBezTo>
                  <a:cubicBezTo>
                    <a:pt x="3467" y="4946"/>
                    <a:pt x="3745" y="4496"/>
                    <a:pt x="3745" y="4496"/>
                  </a:cubicBezTo>
                  <a:cubicBezTo>
                    <a:pt x="4210" y="3712"/>
                    <a:pt x="4364" y="3169"/>
                    <a:pt x="4373" y="2349"/>
                  </a:cubicBezTo>
                  <a:cubicBezTo>
                    <a:pt x="4387" y="947"/>
                    <a:pt x="3398" y="15"/>
                    <a:pt x="1996" y="0"/>
                  </a:cubicBezTo>
                  <a:cubicBezTo>
                    <a:pt x="1987" y="0"/>
                    <a:pt x="1978" y="0"/>
                    <a:pt x="1968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884;p55">
              <a:extLst>
                <a:ext uri="{FF2B5EF4-FFF2-40B4-BE49-F238E27FC236}">
                  <a16:creationId xmlns="" xmlns:a16="http://schemas.microsoft.com/office/drawing/2014/main" id="{510F6FB8-6A29-A90D-4636-75B996BCA300}"/>
                </a:ext>
              </a:extLst>
            </p:cNvPr>
            <p:cNvSpPr/>
            <p:nvPr/>
          </p:nvSpPr>
          <p:spPr>
            <a:xfrm>
              <a:off x="6768700" y="1361200"/>
              <a:ext cx="203175" cy="318775"/>
            </a:xfrm>
            <a:custGeom>
              <a:avLst/>
              <a:gdLst/>
              <a:ahLst/>
              <a:cxnLst/>
              <a:rect l="l" t="t" r="r" b="b"/>
              <a:pathLst>
                <a:path w="8127" h="12751" extrusionOk="0">
                  <a:moveTo>
                    <a:pt x="6062" y="0"/>
                  </a:moveTo>
                  <a:cubicBezTo>
                    <a:pt x="5780" y="0"/>
                    <a:pt x="5476" y="77"/>
                    <a:pt x="5330" y="87"/>
                  </a:cubicBezTo>
                  <a:cubicBezTo>
                    <a:pt x="5513" y="313"/>
                    <a:pt x="5606" y="644"/>
                    <a:pt x="5097" y="860"/>
                  </a:cubicBezTo>
                  <a:cubicBezTo>
                    <a:pt x="4819" y="977"/>
                    <a:pt x="4545" y="1017"/>
                    <a:pt x="4301" y="1017"/>
                  </a:cubicBezTo>
                  <a:cubicBezTo>
                    <a:pt x="3777" y="1017"/>
                    <a:pt x="3389" y="833"/>
                    <a:pt x="3389" y="833"/>
                  </a:cubicBezTo>
                  <a:cubicBezTo>
                    <a:pt x="3389" y="833"/>
                    <a:pt x="2600" y="1246"/>
                    <a:pt x="1953" y="1695"/>
                  </a:cubicBezTo>
                  <a:cubicBezTo>
                    <a:pt x="376" y="2790"/>
                    <a:pt x="1" y="4582"/>
                    <a:pt x="1591" y="5238"/>
                  </a:cubicBezTo>
                  <a:cubicBezTo>
                    <a:pt x="1687" y="5952"/>
                    <a:pt x="2147" y="6901"/>
                    <a:pt x="2178" y="7320"/>
                  </a:cubicBezTo>
                  <a:cubicBezTo>
                    <a:pt x="2090" y="8591"/>
                    <a:pt x="1727" y="8960"/>
                    <a:pt x="1439" y="11852"/>
                  </a:cubicBezTo>
                  <a:cubicBezTo>
                    <a:pt x="1901" y="12392"/>
                    <a:pt x="2830" y="12750"/>
                    <a:pt x="3833" y="12750"/>
                  </a:cubicBezTo>
                  <a:cubicBezTo>
                    <a:pt x="4207" y="12750"/>
                    <a:pt x="4592" y="12700"/>
                    <a:pt x="4967" y="12591"/>
                  </a:cubicBezTo>
                  <a:cubicBezTo>
                    <a:pt x="6724" y="12077"/>
                    <a:pt x="7663" y="10779"/>
                    <a:pt x="8127" y="10205"/>
                  </a:cubicBezTo>
                  <a:cubicBezTo>
                    <a:pt x="7870" y="8432"/>
                    <a:pt x="6834" y="7289"/>
                    <a:pt x="6846" y="6777"/>
                  </a:cubicBezTo>
                  <a:cubicBezTo>
                    <a:pt x="6891" y="4839"/>
                    <a:pt x="7560" y="3634"/>
                    <a:pt x="7382" y="1840"/>
                  </a:cubicBezTo>
                  <a:cubicBezTo>
                    <a:pt x="7279" y="813"/>
                    <a:pt x="6901" y="313"/>
                    <a:pt x="6355" y="39"/>
                  </a:cubicBezTo>
                  <a:cubicBezTo>
                    <a:pt x="6267" y="11"/>
                    <a:pt x="6166" y="0"/>
                    <a:pt x="606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885;p55">
              <a:extLst>
                <a:ext uri="{FF2B5EF4-FFF2-40B4-BE49-F238E27FC236}">
                  <a16:creationId xmlns="" xmlns:a16="http://schemas.microsoft.com/office/drawing/2014/main" id="{77EA12D9-ED20-A843-5B23-43056330CD89}"/>
                </a:ext>
              </a:extLst>
            </p:cNvPr>
            <p:cNvSpPr/>
            <p:nvPr/>
          </p:nvSpPr>
          <p:spPr>
            <a:xfrm>
              <a:off x="6511100" y="1398475"/>
              <a:ext cx="361175" cy="193000"/>
            </a:xfrm>
            <a:custGeom>
              <a:avLst/>
              <a:gdLst/>
              <a:ahLst/>
              <a:cxnLst/>
              <a:rect l="l" t="t" r="r" b="b"/>
              <a:pathLst>
                <a:path w="14447" h="7720" extrusionOk="0">
                  <a:moveTo>
                    <a:pt x="13333" y="1"/>
                  </a:moveTo>
                  <a:cubicBezTo>
                    <a:pt x="12974" y="1"/>
                    <a:pt x="12578" y="203"/>
                    <a:pt x="12193" y="706"/>
                  </a:cubicBezTo>
                  <a:cubicBezTo>
                    <a:pt x="11735" y="1303"/>
                    <a:pt x="10422" y="3129"/>
                    <a:pt x="9205" y="4137"/>
                  </a:cubicBezTo>
                  <a:cubicBezTo>
                    <a:pt x="8242" y="4935"/>
                    <a:pt x="7165" y="5385"/>
                    <a:pt x="5909" y="5757"/>
                  </a:cubicBezTo>
                  <a:cubicBezTo>
                    <a:pt x="5230" y="5958"/>
                    <a:pt x="4717" y="6036"/>
                    <a:pt x="4342" y="6036"/>
                  </a:cubicBezTo>
                  <a:cubicBezTo>
                    <a:pt x="4130" y="6036"/>
                    <a:pt x="3962" y="6011"/>
                    <a:pt x="3832" y="5969"/>
                  </a:cubicBezTo>
                  <a:cubicBezTo>
                    <a:pt x="3473" y="5853"/>
                    <a:pt x="3245" y="5719"/>
                    <a:pt x="2908" y="5494"/>
                  </a:cubicBezTo>
                  <a:cubicBezTo>
                    <a:pt x="2525" y="5238"/>
                    <a:pt x="2218" y="5207"/>
                    <a:pt x="1933" y="5048"/>
                  </a:cubicBezTo>
                  <a:cubicBezTo>
                    <a:pt x="1736" y="4939"/>
                    <a:pt x="1679" y="4853"/>
                    <a:pt x="1623" y="4853"/>
                  </a:cubicBezTo>
                  <a:cubicBezTo>
                    <a:pt x="1599" y="4853"/>
                    <a:pt x="1574" y="4870"/>
                    <a:pt x="1538" y="4910"/>
                  </a:cubicBezTo>
                  <a:cubicBezTo>
                    <a:pt x="1418" y="5041"/>
                    <a:pt x="1546" y="5377"/>
                    <a:pt x="1792" y="5569"/>
                  </a:cubicBezTo>
                  <a:cubicBezTo>
                    <a:pt x="2051" y="5771"/>
                    <a:pt x="2272" y="5797"/>
                    <a:pt x="2309" y="5862"/>
                  </a:cubicBezTo>
                  <a:cubicBezTo>
                    <a:pt x="2328" y="5894"/>
                    <a:pt x="2270" y="5911"/>
                    <a:pt x="2161" y="5911"/>
                  </a:cubicBezTo>
                  <a:cubicBezTo>
                    <a:pt x="2052" y="5911"/>
                    <a:pt x="1892" y="5894"/>
                    <a:pt x="1708" y="5859"/>
                  </a:cubicBezTo>
                  <a:cubicBezTo>
                    <a:pt x="1199" y="5764"/>
                    <a:pt x="917" y="5543"/>
                    <a:pt x="664" y="5453"/>
                  </a:cubicBezTo>
                  <a:cubicBezTo>
                    <a:pt x="616" y="5436"/>
                    <a:pt x="575" y="5429"/>
                    <a:pt x="539" y="5429"/>
                  </a:cubicBezTo>
                  <a:cubicBezTo>
                    <a:pt x="367" y="5429"/>
                    <a:pt x="336" y="5603"/>
                    <a:pt x="393" y="5694"/>
                  </a:cubicBezTo>
                  <a:cubicBezTo>
                    <a:pt x="461" y="5804"/>
                    <a:pt x="574" y="5965"/>
                    <a:pt x="949" y="6168"/>
                  </a:cubicBezTo>
                  <a:cubicBezTo>
                    <a:pt x="1323" y="6372"/>
                    <a:pt x="1801" y="6524"/>
                    <a:pt x="1801" y="6524"/>
                  </a:cubicBezTo>
                  <a:cubicBezTo>
                    <a:pt x="1801" y="6524"/>
                    <a:pt x="1800" y="6524"/>
                    <a:pt x="1799" y="6524"/>
                  </a:cubicBezTo>
                  <a:cubicBezTo>
                    <a:pt x="1773" y="6524"/>
                    <a:pt x="1466" y="6521"/>
                    <a:pt x="1078" y="6420"/>
                  </a:cubicBezTo>
                  <a:cubicBezTo>
                    <a:pt x="631" y="6303"/>
                    <a:pt x="464" y="6202"/>
                    <a:pt x="231" y="6153"/>
                  </a:cubicBezTo>
                  <a:cubicBezTo>
                    <a:pt x="218" y="6150"/>
                    <a:pt x="205" y="6149"/>
                    <a:pt x="193" y="6149"/>
                  </a:cubicBezTo>
                  <a:cubicBezTo>
                    <a:pt x="1" y="6149"/>
                    <a:pt x="31" y="6507"/>
                    <a:pt x="246" y="6641"/>
                  </a:cubicBezTo>
                  <a:cubicBezTo>
                    <a:pt x="429" y="6755"/>
                    <a:pt x="707" y="6881"/>
                    <a:pt x="1007" y="6964"/>
                  </a:cubicBezTo>
                  <a:cubicBezTo>
                    <a:pt x="1308" y="7047"/>
                    <a:pt x="1816" y="7141"/>
                    <a:pt x="1816" y="7141"/>
                  </a:cubicBezTo>
                  <a:cubicBezTo>
                    <a:pt x="1748" y="7147"/>
                    <a:pt x="1681" y="7149"/>
                    <a:pt x="1618" y="7149"/>
                  </a:cubicBezTo>
                  <a:cubicBezTo>
                    <a:pt x="1211" y="7149"/>
                    <a:pt x="906" y="7047"/>
                    <a:pt x="707" y="6999"/>
                  </a:cubicBezTo>
                  <a:cubicBezTo>
                    <a:pt x="649" y="6986"/>
                    <a:pt x="597" y="6979"/>
                    <a:pt x="553" y="6979"/>
                  </a:cubicBezTo>
                  <a:cubicBezTo>
                    <a:pt x="422" y="6979"/>
                    <a:pt x="355" y="7037"/>
                    <a:pt x="362" y="7143"/>
                  </a:cubicBezTo>
                  <a:cubicBezTo>
                    <a:pt x="369" y="7256"/>
                    <a:pt x="517" y="7396"/>
                    <a:pt x="1001" y="7569"/>
                  </a:cubicBezTo>
                  <a:cubicBezTo>
                    <a:pt x="1282" y="7671"/>
                    <a:pt x="1646" y="7719"/>
                    <a:pt x="2020" y="7719"/>
                  </a:cubicBezTo>
                  <a:cubicBezTo>
                    <a:pt x="2288" y="7719"/>
                    <a:pt x="2562" y="7695"/>
                    <a:pt x="2815" y="7648"/>
                  </a:cubicBezTo>
                  <a:cubicBezTo>
                    <a:pt x="3419" y="7535"/>
                    <a:pt x="3649" y="7533"/>
                    <a:pt x="3967" y="7496"/>
                  </a:cubicBezTo>
                  <a:cubicBezTo>
                    <a:pt x="5005" y="7376"/>
                    <a:pt x="5714" y="7295"/>
                    <a:pt x="6839" y="6957"/>
                  </a:cubicBezTo>
                  <a:cubicBezTo>
                    <a:pt x="8451" y="6472"/>
                    <a:pt x="9551" y="5824"/>
                    <a:pt x="10218" y="5344"/>
                  </a:cubicBezTo>
                  <a:cubicBezTo>
                    <a:pt x="11594" y="4355"/>
                    <a:pt x="13035" y="2630"/>
                    <a:pt x="13735" y="1627"/>
                  </a:cubicBezTo>
                  <a:cubicBezTo>
                    <a:pt x="14447" y="607"/>
                    <a:pt x="14158" y="292"/>
                    <a:pt x="13769" y="104"/>
                  </a:cubicBezTo>
                  <a:cubicBezTo>
                    <a:pt x="13633" y="38"/>
                    <a:pt x="13486" y="1"/>
                    <a:pt x="1333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886;p55">
              <a:extLst>
                <a:ext uri="{FF2B5EF4-FFF2-40B4-BE49-F238E27FC236}">
                  <a16:creationId xmlns="" xmlns:a16="http://schemas.microsoft.com/office/drawing/2014/main" id="{0EF9DDFC-C372-ED81-8C3B-1ABA0C385778}"/>
                </a:ext>
              </a:extLst>
            </p:cNvPr>
            <p:cNvSpPr/>
            <p:nvPr/>
          </p:nvSpPr>
          <p:spPr>
            <a:xfrm>
              <a:off x="6884625" y="1205550"/>
              <a:ext cx="103975" cy="171425"/>
            </a:xfrm>
            <a:custGeom>
              <a:avLst/>
              <a:gdLst/>
              <a:ahLst/>
              <a:cxnLst/>
              <a:rect l="l" t="t" r="r" b="b"/>
              <a:pathLst>
                <a:path w="4159" h="6857" extrusionOk="0">
                  <a:moveTo>
                    <a:pt x="1273" y="0"/>
                  </a:moveTo>
                  <a:cubicBezTo>
                    <a:pt x="522" y="0"/>
                    <a:pt x="1" y="539"/>
                    <a:pt x="1" y="539"/>
                  </a:cubicBezTo>
                  <a:lnTo>
                    <a:pt x="225" y="660"/>
                  </a:lnTo>
                  <a:cubicBezTo>
                    <a:pt x="225" y="660"/>
                    <a:pt x="564" y="1927"/>
                    <a:pt x="825" y="3614"/>
                  </a:cubicBezTo>
                  <a:cubicBezTo>
                    <a:pt x="1088" y="5302"/>
                    <a:pt x="1429" y="6573"/>
                    <a:pt x="2879" y="6830"/>
                  </a:cubicBezTo>
                  <a:cubicBezTo>
                    <a:pt x="2984" y="6849"/>
                    <a:pt x="3081" y="6857"/>
                    <a:pt x="3171" y="6857"/>
                  </a:cubicBezTo>
                  <a:cubicBezTo>
                    <a:pt x="3877" y="6857"/>
                    <a:pt x="4159" y="6355"/>
                    <a:pt x="4159" y="6355"/>
                  </a:cubicBezTo>
                  <a:cubicBezTo>
                    <a:pt x="3750" y="6348"/>
                    <a:pt x="2965" y="5787"/>
                    <a:pt x="3101" y="4108"/>
                  </a:cubicBezTo>
                  <a:cubicBezTo>
                    <a:pt x="3218" y="2653"/>
                    <a:pt x="3372" y="1261"/>
                    <a:pt x="2500" y="508"/>
                  </a:cubicBezTo>
                  <a:cubicBezTo>
                    <a:pt x="2059" y="128"/>
                    <a:pt x="1639" y="0"/>
                    <a:pt x="1273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887;p55">
              <a:extLst>
                <a:ext uri="{FF2B5EF4-FFF2-40B4-BE49-F238E27FC236}">
                  <a16:creationId xmlns="" xmlns:a16="http://schemas.microsoft.com/office/drawing/2014/main" id="{72F7DDF3-C040-6CBB-AFCC-14C2CCDC0181}"/>
                </a:ext>
              </a:extLst>
            </p:cNvPr>
            <p:cNvSpPr/>
            <p:nvPr/>
          </p:nvSpPr>
          <p:spPr>
            <a:xfrm>
              <a:off x="6733400" y="1436025"/>
              <a:ext cx="342450" cy="352625"/>
            </a:xfrm>
            <a:custGeom>
              <a:avLst/>
              <a:gdLst/>
              <a:ahLst/>
              <a:cxnLst/>
              <a:rect l="l" t="t" r="r" b="b"/>
              <a:pathLst>
                <a:path w="13698" h="14105" extrusionOk="0">
                  <a:moveTo>
                    <a:pt x="11221" y="3916"/>
                  </a:moveTo>
                  <a:lnTo>
                    <a:pt x="11221" y="3916"/>
                  </a:lnTo>
                  <a:cubicBezTo>
                    <a:pt x="11232" y="3984"/>
                    <a:pt x="11227" y="4058"/>
                    <a:pt x="11216" y="4143"/>
                  </a:cubicBezTo>
                  <a:lnTo>
                    <a:pt x="11029" y="5272"/>
                  </a:lnTo>
                  <a:lnTo>
                    <a:pt x="8027" y="7008"/>
                  </a:lnTo>
                  <a:cubicBezTo>
                    <a:pt x="8056" y="6866"/>
                    <a:pt x="8078" y="6707"/>
                    <a:pt x="8106" y="6542"/>
                  </a:cubicBezTo>
                  <a:cubicBezTo>
                    <a:pt x="8209" y="5918"/>
                    <a:pt x="8952" y="5034"/>
                    <a:pt x="9764" y="4563"/>
                  </a:cubicBezTo>
                  <a:lnTo>
                    <a:pt x="10410" y="4195"/>
                  </a:lnTo>
                  <a:cubicBezTo>
                    <a:pt x="10728" y="4012"/>
                    <a:pt x="11005" y="3922"/>
                    <a:pt x="11221" y="3916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4" y="105"/>
                    <a:pt x="11578" y="325"/>
                  </a:cubicBezTo>
                  <a:lnTo>
                    <a:pt x="9383" y="1551"/>
                  </a:lnTo>
                  <a:cubicBezTo>
                    <a:pt x="8016" y="2317"/>
                    <a:pt x="6637" y="4178"/>
                    <a:pt x="6303" y="5709"/>
                  </a:cubicBezTo>
                  <a:lnTo>
                    <a:pt x="5202" y="10803"/>
                  </a:lnTo>
                  <a:cubicBezTo>
                    <a:pt x="4916" y="12111"/>
                    <a:pt x="3927" y="12992"/>
                    <a:pt x="2852" y="12992"/>
                  </a:cubicBezTo>
                  <a:cubicBezTo>
                    <a:pt x="2669" y="12992"/>
                    <a:pt x="2482" y="12967"/>
                    <a:pt x="2297" y="12913"/>
                  </a:cubicBezTo>
                  <a:lnTo>
                    <a:pt x="1" y="12255"/>
                  </a:lnTo>
                  <a:lnTo>
                    <a:pt x="1" y="12255"/>
                  </a:lnTo>
                  <a:cubicBezTo>
                    <a:pt x="120" y="12323"/>
                    <a:pt x="1102" y="12891"/>
                    <a:pt x="2298" y="13577"/>
                  </a:cubicBezTo>
                  <a:cubicBezTo>
                    <a:pt x="2908" y="13930"/>
                    <a:pt x="3715" y="14105"/>
                    <a:pt x="4540" y="14105"/>
                  </a:cubicBezTo>
                  <a:cubicBezTo>
                    <a:pt x="5436" y="14105"/>
                    <a:pt x="6352" y="13899"/>
                    <a:pt x="7058" y="13491"/>
                  </a:cubicBezTo>
                  <a:lnTo>
                    <a:pt x="9054" y="12334"/>
                  </a:lnTo>
                  <a:cubicBezTo>
                    <a:pt x="10415" y="11551"/>
                    <a:pt x="11777" y="9674"/>
                    <a:pt x="12100" y="8142"/>
                  </a:cubicBezTo>
                  <a:lnTo>
                    <a:pt x="13468" y="1721"/>
                  </a:lnTo>
                  <a:cubicBezTo>
                    <a:pt x="13697" y="629"/>
                    <a:pt x="13337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888;p55">
              <a:extLst>
                <a:ext uri="{FF2B5EF4-FFF2-40B4-BE49-F238E27FC236}">
                  <a16:creationId xmlns="" xmlns:a16="http://schemas.microsoft.com/office/drawing/2014/main" id="{41943669-78C7-5EDF-6BF8-3DCCCEFDD814}"/>
                </a:ext>
              </a:extLst>
            </p:cNvPr>
            <p:cNvSpPr/>
            <p:nvPr/>
          </p:nvSpPr>
          <p:spPr>
            <a:xfrm>
              <a:off x="6931375" y="1533875"/>
              <a:ext cx="95925" cy="93950"/>
            </a:xfrm>
            <a:custGeom>
              <a:avLst/>
              <a:gdLst/>
              <a:ahLst/>
              <a:cxnLst/>
              <a:rect l="l" t="t" r="r" b="b"/>
              <a:pathLst>
                <a:path w="3837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7" y="144"/>
                    <a:pt x="3296" y="229"/>
                  </a:cubicBezTo>
                  <a:lnTo>
                    <a:pt x="3108" y="1358"/>
                  </a:lnTo>
                  <a:lnTo>
                    <a:pt x="108" y="3094"/>
                  </a:lnTo>
                  <a:cubicBezTo>
                    <a:pt x="45" y="3486"/>
                    <a:pt x="0" y="3757"/>
                    <a:pt x="0" y="3757"/>
                  </a:cubicBezTo>
                  <a:lnTo>
                    <a:pt x="3590" y="1681"/>
                  </a:lnTo>
                  <a:lnTo>
                    <a:pt x="3778" y="552"/>
                  </a:lnTo>
                  <a:cubicBezTo>
                    <a:pt x="3837" y="191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889;p55">
              <a:extLst>
                <a:ext uri="{FF2B5EF4-FFF2-40B4-BE49-F238E27FC236}">
                  <a16:creationId xmlns="" xmlns:a16="http://schemas.microsoft.com/office/drawing/2014/main" id="{BA48DEEE-6501-AFF0-4C4B-BCBDFD792B88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890;p55">
              <a:extLst>
                <a:ext uri="{FF2B5EF4-FFF2-40B4-BE49-F238E27FC236}">
                  <a16:creationId xmlns="" xmlns:a16="http://schemas.microsoft.com/office/drawing/2014/main" id="{2649F49F-E94E-073F-897F-29FA34C4777B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891;p55">
            <a:extLst>
              <a:ext uri="{FF2B5EF4-FFF2-40B4-BE49-F238E27FC236}">
                <a16:creationId xmlns="" xmlns:a16="http://schemas.microsoft.com/office/drawing/2014/main" id="{6BDFE4E9-5457-0A9B-2CC6-AE006AF1C870}"/>
              </a:ext>
            </a:extLst>
          </p:cNvPr>
          <p:cNvGrpSpPr/>
          <p:nvPr/>
        </p:nvGrpSpPr>
        <p:grpSpPr>
          <a:xfrm>
            <a:off x="3934237" y="3265157"/>
            <a:ext cx="504895" cy="757658"/>
            <a:chOff x="5804850" y="4607575"/>
            <a:chExt cx="578875" cy="868675"/>
          </a:xfrm>
        </p:grpSpPr>
        <p:sp>
          <p:nvSpPr>
            <p:cNvPr id="356" name="Google Shape;3892;p55">
              <a:extLst>
                <a:ext uri="{FF2B5EF4-FFF2-40B4-BE49-F238E27FC236}">
                  <a16:creationId xmlns="" xmlns:a16="http://schemas.microsoft.com/office/drawing/2014/main" id="{FD2772DF-A885-53D6-24FF-A62190C0FAA2}"/>
                </a:ext>
              </a:extLst>
            </p:cNvPr>
            <p:cNvSpPr/>
            <p:nvPr/>
          </p:nvSpPr>
          <p:spPr>
            <a:xfrm>
              <a:off x="5819875" y="5163100"/>
              <a:ext cx="542375" cy="313150"/>
            </a:xfrm>
            <a:custGeom>
              <a:avLst/>
              <a:gdLst/>
              <a:ahLst/>
              <a:cxnLst/>
              <a:rect l="l" t="t" r="r" b="b"/>
              <a:pathLst>
                <a:path w="21695" h="12526" extrusionOk="0">
                  <a:moveTo>
                    <a:pt x="10847" y="0"/>
                  </a:moveTo>
                  <a:cubicBezTo>
                    <a:pt x="7970" y="0"/>
                    <a:pt x="5212" y="660"/>
                    <a:pt x="3178" y="1834"/>
                  </a:cubicBezTo>
                  <a:cubicBezTo>
                    <a:pt x="1143" y="3008"/>
                    <a:pt x="1" y="4601"/>
                    <a:pt x="1" y="6262"/>
                  </a:cubicBezTo>
                  <a:cubicBezTo>
                    <a:pt x="1" y="7923"/>
                    <a:pt x="1143" y="9516"/>
                    <a:pt x="3178" y="10690"/>
                  </a:cubicBezTo>
                  <a:cubicBezTo>
                    <a:pt x="5212" y="11865"/>
                    <a:pt x="7970" y="12525"/>
                    <a:pt x="10847" y="12525"/>
                  </a:cubicBezTo>
                  <a:cubicBezTo>
                    <a:pt x="13725" y="12525"/>
                    <a:pt x="16483" y="11865"/>
                    <a:pt x="18517" y="10690"/>
                  </a:cubicBezTo>
                  <a:cubicBezTo>
                    <a:pt x="20552" y="9516"/>
                    <a:pt x="21694" y="7923"/>
                    <a:pt x="21694" y="6262"/>
                  </a:cubicBezTo>
                  <a:cubicBezTo>
                    <a:pt x="21694" y="4601"/>
                    <a:pt x="20552" y="3008"/>
                    <a:pt x="18517" y="1834"/>
                  </a:cubicBezTo>
                  <a:cubicBezTo>
                    <a:pt x="16483" y="660"/>
                    <a:pt x="13725" y="0"/>
                    <a:pt x="1084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893;p55">
              <a:extLst>
                <a:ext uri="{FF2B5EF4-FFF2-40B4-BE49-F238E27FC236}">
                  <a16:creationId xmlns="" xmlns:a16="http://schemas.microsoft.com/office/drawing/2014/main" id="{C3BB05A1-6B5F-9EB9-E376-3D77D1659212}"/>
                </a:ext>
              </a:extLst>
            </p:cNvPr>
            <p:cNvSpPr/>
            <p:nvPr/>
          </p:nvSpPr>
          <p:spPr>
            <a:xfrm>
              <a:off x="5903000" y="5208600"/>
              <a:ext cx="158950" cy="68625"/>
            </a:xfrm>
            <a:custGeom>
              <a:avLst/>
              <a:gdLst/>
              <a:ahLst/>
              <a:cxnLst/>
              <a:rect l="l" t="t" r="r" b="b"/>
              <a:pathLst>
                <a:path w="6358" h="2745" extrusionOk="0">
                  <a:moveTo>
                    <a:pt x="5997" y="1"/>
                  </a:moveTo>
                  <a:cubicBezTo>
                    <a:pt x="5997" y="1"/>
                    <a:pt x="5997" y="1"/>
                    <a:pt x="5997" y="1"/>
                  </a:cubicBezTo>
                  <a:lnTo>
                    <a:pt x="5997" y="1"/>
                  </a:lnTo>
                  <a:lnTo>
                    <a:pt x="5997" y="1"/>
                  </a:lnTo>
                  <a:close/>
                  <a:moveTo>
                    <a:pt x="5997" y="1"/>
                  </a:moveTo>
                  <a:lnTo>
                    <a:pt x="4161" y="92"/>
                  </a:lnTo>
                  <a:cubicBezTo>
                    <a:pt x="3732" y="613"/>
                    <a:pt x="1985" y="533"/>
                    <a:pt x="631" y="736"/>
                  </a:cubicBezTo>
                  <a:cubicBezTo>
                    <a:pt x="587" y="743"/>
                    <a:pt x="543" y="750"/>
                    <a:pt x="505" y="774"/>
                  </a:cubicBezTo>
                  <a:cubicBezTo>
                    <a:pt x="1" y="1086"/>
                    <a:pt x="688" y="1909"/>
                    <a:pt x="1092" y="2080"/>
                  </a:cubicBezTo>
                  <a:cubicBezTo>
                    <a:pt x="1399" y="2210"/>
                    <a:pt x="1721" y="2302"/>
                    <a:pt x="2051" y="2352"/>
                  </a:cubicBezTo>
                  <a:cubicBezTo>
                    <a:pt x="2428" y="2407"/>
                    <a:pt x="2729" y="2379"/>
                    <a:pt x="3110" y="2401"/>
                  </a:cubicBezTo>
                  <a:cubicBezTo>
                    <a:pt x="3427" y="2420"/>
                    <a:pt x="3887" y="2426"/>
                    <a:pt x="4189" y="2522"/>
                  </a:cubicBezTo>
                  <a:cubicBezTo>
                    <a:pt x="4420" y="2595"/>
                    <a:pt x="4622" y="2649"/>
                    <a:pt x="4928" y="2719"/>
                  </a:cubicBezTo>
                  <a:cubicBezTo>
                    <a:pt x="5004" y="2736"/>
                    <a:pt x="5087" y="2744"/>
                    <a:pt x="5173" y="2744"/>
                  </a:cubicBezTo>
                  <a:cubicBezTo>
                    <a:pt x="5554" y="2744"/>
                    <a:pt x="5999" y="2580"/>
                    <a:pt x="6217" y="2305"/>
                  </a:cubicBezTo>
                  <a:cubicBezTo>
                    <a:pt x="6283" y="2221"/>
                    <a:pt x="6340" y="2127"/>
                    <a:pt x="6351" y="2020"/>
                  </a:cubicBezTo>
                  <a:cubicBezTo>
                    <a:pt x="6358" y="1946"/>
                    <a:pt x="6341" y="1870"/>
                    <a:pt x="6325" y="1795"/>
                  </a:cubicBezTo>
                  <a:cubicBezTo>
                    <a:pt x="6296" y="1661"/>
                    <a:pt x="5942" y="4"/>
                    <a:pt x="599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894;p55">
              <a:extLst>
                <a:ext uri="{FF2B5EF4-FFF2-40B4-BE49-F238E27FC236}">
                  <a16:creationId xmlns="" xmlns:a16="http://schemas.microsoft.com/office/drawing/2014/main" id="{B2054D5A-635F-6CA2-662C-9E9E521E06F2}"/>
                </a:ext>
              </a:extLst>
            </p:cNvPr>
            <p:cNvSpPr/>
            <p:nvPr/>
          </p:nvSpPr>
          <p:spPr>
            <a:xfrm>
              <a:off x="5990225" y="4980025"/>
              <a:ext cx="70975" cy="238100"/>
            </a:xfrm>
            <a:custGeom>
              <a:avLst/>
              <a:gdLst/>
              <a:ahLst/>
              <a:cxnLst/>
              <a:rect l="l" t="t" r="r" b="b"/>
              <a:pathLst>
                <a:path w="2839" h="9524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250"/>
                    <a:pt x="672" y="9235"/>
                    <a:pt x="672" y="9235"/>
                  </a:cubicBezTo>
                  <a:cubicBezTo>
                    <a:pt x="919" y="9449"/>
                    <a:pt x="1188" y="9523"/>
                    <a:pt x="1441" y="9523"/>
                  </a:cubicBezTo>
                  <a:cubicBezTo>
                    <a:pt x="2009" y="952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6"/>
                  </a:cubicBezTo>
                  <a:cubicBezTo>
                    <a:pt x="2838" y="1491"/>
                    <a:pt x="2351" y="226"/>
                    <a:pt x="2351" y="226"/>
                  </a:cubicBezTo>
                  <a:lnTo>
                    <a:pt x="1586" y="8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895;p55">
              <a:extLst>
                <a:ext uri="{FF2B5EF4-FFF2-40B4-BE49-F238E27FC236}">
                  <a16:creationId xmlns="" xmlns:a16="http://schemas.microsoft.com/office/drawing/2014/main" id="{6FBA1117-CA84-A72E-4B64-A50796F917A6}"/>
                </a:ext>
              </a:extLst>
            </p:cNvPr>
            <p:cNvSpPr/>
            <p:nvPr/>
          </p:nvSpPr>
          <p:spPr>
            <a:xfrm>
              <a:off x="5804850" y="5258050"/>
              <a:ext cx="156325" cy="68500"/>
            </a:xfrm>
            <a:custGeom>
              <a:avLst/>
              <a:gdLst/>
              <a:ahLst/>
              <a:cxnLst/>
              <a:rect l="l" t="t" r="r" b="b"/>
              <a:pathLst>
                <a:path w="6253" h="2740" extrusionOk="0">
                  <a:moveTo>
                    <a:pt x="6071" y="76"/>
                  </a:moveTo>
                  <a:lnTo>
                    <a:pt x="6071" y="76"/>
                  </a:lnTo>
                  <a:cubicBezTo>
                    <a:pt x="6071" y="76"/>
                    <a:pt x="6071" y="76"/>
                    <a:pt x="6071" y="76"/>
                  </a:cubicBezTo>
                  <a:close/>
                  <a:moveTo>
                    <a:pt x="4234" y="1"/>
                  </a:moveTo>
                  <a:cubicBezTo>
                    <a:pt x="3969" y="267"/>
                    <a:pt x="3313" y="311"/>
                    <a:pt x="2547" y="311"/>
                  </a:cubicBezTo>
                  <a:cubicBezTo>
                    <a:pt x="2178" y="311"/>
                    <a:pt x="1783" y="301"/>
                    <a:pt x="1394" y="301"/>
                  </a:cubicBezTo>
                  <a:cubicBezTo>
                    <a:pt x="1144" y="301"/>
                    <a:pt x="896" y="305"/>
                    <a:pt x="659" y="319"/>
                  </a:cubicBezTo>
                  <a:cubicBezTo>
                    <a:pt x="615" y="321"/>
                    <a:pt x="570" y="325"/>
                    <a:pt x="531" y="344"/>
                  </a:cubicBezTo>
                  <a:cubicBezTo>
                    <a:pt x="0" y="609"/>
                    <a:pt x="609" y="1492"/>
                    <a:pt x="996" y="1700"/>
                  </a:cubicBezTo>
                  <a:cubicBezTo>
                    <a:pt x="1289" y="1856"/>
                    <a:pt x="1601" y="1976"/>
                    <a:pt x="1925" y="2057"/>
                  </a:cubicBezTo>
                  <a:cubicBezTo>
                    <a:pt x="2296" y="2146"/>
                    <a:pt x="2598" y="2146"/>
                    <a:pt x="2976" y="2202"/>
                  </a:cubicBezTo>
                  <a:cubicBezTo>
                    <a:pt x="3291" y="2250"/>
                    <a:pt x="3747" y="2299"/>
                    <a:pt x="4039" y="2421"/>
                  </a:cubicBezTo>
                  <a:cubicBezTo>
                    <a:pt x="4263" y="2516"/>
                    <a:pt x="4459" y="2589"/>
                    <a:pt x="4757" y="2686"/>
                  </a:cubicBezTo>
                  <a:cubicBezTo>
                    <a:pt x="4868" y="2722"/>
                    <a:pt x="4996" y="2740"/>
                    <a:pt x="5128" y="2740"/>
                  </a:cubicBezTo>
                  <a:cubicBezTo>
                    <a:pt x="5478" y="2740"/>
                    <a:pt x="5863" y="2617"/>
                    <a:pt x="6078" y="2392"/>
                  </a:cubicBezTo>
                  <a:cubicBezTo>
                    <a:pt x="6153" y="2315"/>
                    <a:pt x="6217" y="2226"/>
                    <a:pt x="6237" y="2121"/>
                  </a:cubicBezTo>
                  <a:cubicBezTo>
                    <a:pt x="6252" y="2047"/>
                    <a:pt x="6242" y="1969"/>
                    <a:pt x="6233" y="1894"/>
                  </a:cubicBezTo>
                  <a:cubicBezTo>
                    <a:pt x="6215" y="1757"/>
                    <a:pt x="6016" y="76"/>
                    <a:pt x="6071" y="76"/>
                  </a:cubicBezTo>
                  <a:cubicBezTo>
                    <a:pt x="6071" y="76"/>
                    <a:pt x="6071" y="76"/>
                    <a:pt x="6071" y="76"/>
                  </a:cubicBezTo>
                  <a:lnTo>
                    <a:pt x="6071" y="76"/>
                  </a:lnTo>
                  <a:lnTo>
                    <a:pt x="4234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896;p55">
              <a:extLst>
                <a:ext uri="{FF2B5EF4-FFF2-40B4-BE49-F238E27FC236}">
                  <a16:creationId xmlns="" xmlns:a16="http://schemas.microsoft.com/office/drawing/2014/main" id="{689306D0-6BEB-E664-F5BC-5C96DD340EC7}"/>
                </a:ext>
              </a:extLst>
            </p:cNvPr>
            <p:cNvSpPr/>
            <p:nvPr/>
          </p:nvSpPr>
          <p:spPr>
            <a:xfrm>
              <a:off x="5894100" y="5031225"/>
              <a:ext cx="70725" cy="235100"/>
            </a:xfrm>
            <a:custGeom>
              <a:avLst/>
              <a:gdLst/>
              <a:ahLst/>
              <a:cxnLst/>
              <a:rect l="l" t="t" r="r" b="b"/>
              <a:pathLst>
                <a:path w="2829" h="9404" extrusionOk="0">
                  <a:moveTo>
                    <a:pt x="1" y="1"/>
                  </a:moveTo>
                  <a:cubicBezTo>
                    <a:pt x="124" y="1250"/>
                    <a:pt x="664" y="9074"/>
                    <a:pt x="664" y="9074"/>
                  </a:cubicBezTo>
                  <a:cubicBezTo>
                    <a:pt x="952" y="9323"/>
                    <a:pt x="1271" y="9403"/>
                    <a:pt x="1561" y="9403"/>
                  </a:cubicBezTo>
                  <a:cubicBezTo>
                    <a:pt x="2077" y="940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4"/>
                  </a:cubicBezTo>
                  <a:cubicBezTo>
                    <a:pt x="2829" y="1845"/>
                    <a:pt x="2808" y="1707"/>
                    <a:pt x="2773" y="15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897;p55">
              <a:extLst>
                <a:ext uri="{FF2B5EF4-FFF2-40B4-BE49-F238E27FC236}">
                  <a16:creationId xmlns="" xmlns:a16="http://schemas.microsoft.com/office/drawing/2014/main" id="{9AA3CE48-9815-7186-8FDC-C78FDEE7D89F}"/>
                </a:ext>
              </a:extLst>
            </p:cNvPr>
            <p:cNvSpPr/>
            <p:nvPr/>
          </p:nvSpPr>
          <p:spPr>
            <a:xfrm>
              <a:off x="5987325" y="4934200"/>
              <a:ext cx="237475" cy="159825"/>
            </a:xfrm>
            <a:custGeom>
              <a:avLst/>
              <a:gdLst/>
              <a:ahLst/>
              <a:cxnLst/>
              <a:rect l="l" t="t" r="r" b="b"/>
              <a:pathLst>
                <a:path w="9499" h="6393" extrusionOk="0">
                  <a:moveTo>
                    <a:pt x="1963" y="1"/>
                  </a:moveTo>
                  <a:cubicBezTo>
                    <a:pt x="1041" y="1"/>
                    <a:pt x="0" y="675"/>
                    <a:pt x="115" y="1834"/>
                  </a:cubicBezTo>
                  <a:lnTo>
                    <a:pt x="1702" y="2702"/>
                  </a:lnTo>
                  <a:lnTo>
                    <a:pt x="7961" y="6316"/>
                  </a:lnTo>
                  <a:cubicBezTo>
                    <a:pt x="8058" y="6368"/>
                    <a:pt x="8149" y="6392"/>
                    <a:pt x="8234" y="6392"/>
                  </a:cubicBezTo>
                  <a:cubicBezTo>
                    <a:pt x="9292" y="6392"/>
                    <a:pt x="9499" y="2702"/>
                    <a:pt x="9499" y="2702"/>
                  </a:cubicBezTo>
                  <a:cubicBezTo>
                    <a:pt x="9499" y="2702"/>
                    <a:pt x="3424" y="422"/>
                    <a:pt x="2524" y="95"/>
                  </a:cubicBezTo>
                  <a:cubicBezTo>
                    <a:pt x="2350" y="31"/>
                    <a:pt x="2159" y="1"/>
                    <a:pt x="196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898;p55">
              <a:extLst>
                <a:ext uri="{FF2B5EF4-FFF2-40B4-BE49-F238E27FC236}">
                  <a16:creationId xmlns="" xmlns:a16="http://schemas.microsoft.com/office/drawing/2014/main" id="{3F3B80A1-D896-1142-2544-CDE24FF7E6CA}"/>
                </a:ext>
              </a:extLst>
            </p:cNvPr>
            <p:cNvSpPr/>
            <p:nvPr/>
          </p:nvSpPr>
          <p:spPr>
            <a:xfrm>
              <a:off x="5872600" y="4897500"/>
              <a:ext cx="285300" cy="100800"/>
            </a:xfrm>
            <a:custGeom>
              <a:avLst/>
              <a:gdLst/>
              <a:ahLst/>
              <a:cxnLst/>
              <a:rect l="l" t="t" r="r" b="b"/>
              <a:pathLst>
                <a:path w="11412" h="4032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3"/>
                    <a:pt x="89" y="1367"/>
                    <a:pt x="233" y="1450"/>
                  </a:cubicBezTo>
                  <a:lnTo>
                    <a:pt x="4597" y="3969"/>
                  </a:lnTo>
                  <a:cubicBezTo>
                    <a:pt x="4669" y="4010"/>
                    <a:pt x="4749" y="4031"/>
                    <a:pt x="4830" y="4031"/>
                  </a:cubicBezTo>
                  <a:cubicBezTo>
                    <a:pt x="4910" y="4031"/>
                    <a:pt x="4990" y="4010"/>
                    <a:pt x="5063" y="3969"/>
                  </a:cubicBezTo>
                  <a:lnTo>
                    <a:pt x="11179" y="438"/>
                  </a:lnTo>
                  <a:cubicBezTo>
                    <a:pt x="11322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899;p55">
              <a:extLst>
                <a:ext uri="{FF2B5EF4-FFF2-40B4-BE49-F238E27FC236}">
                  <a16:creationId xmlns="" xmlns:a16="http://schemas.microsoft.com/office/drawing/2014/main" id="{06FA8958-4D7F-3FC7-F3F8-C223B8E66A08}"/>
                </a:ext>
              </a:extLst>
            </p:cNvPr>
            <p:cNvSpPr/>
            <p:nvPr/>
          </p:nvSpPr>
          <p:spPr>
            <a:xfrm>
              <a:off x="6016675" y="4913700"/>
              <a:ext cx="119450" cy="70100"/>
            </a:xfrm>
            <a:custGeom>
              <a:avLst/>
              <a:gdLst/>
              <a:ahLst/>
              <a:cxnLst/>
              <a:rect l="l" t="t" r="r" b="b"/>
              <a:pathLst>
                <a:path w="4778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9" y="2688"/>
                  </a:lnTo>
                  <a:cubicBezTo>
                    <a:pt x="27" y="2708"/>
                    <a:pt x="1" y="2746"/>
                    <a:pt x="1" y="2775"/>
                  </a:cubicBezTo>
                  <a:cubicBezTo>
                    <a:pt x="1" y="2794"/>
                    <a:pt x="11" y="2804"/>
                    <a:pt x="27" y="2804"/>
                  </a:cubicBezTo>
                  <a:cubicBezTo>
                    <a:pt x="37" y="2804"/>
                    <a:pt x="48" y="2801"/>
                    <a:pt x="59" y="2793"/>
                  </a:cubicBezTo>
                  <a:lnTo>
                    <a:pt x="4719" y="114"/>
                  </a:lnTo>
                  <a:cubicBezTo>
                    <a:pt x="4752" y="96"/>
                    <a:pt x="4777" y="58"/>
                    <a:pt x="4776" y="29"/>
                  </a:cubicBezTo>
                  <a:cubicBezTo>
                    <a:pt x="4776" y="11"/>
                    <a:pt x="4765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00;p55">
              <a:extLst>
                <a:ext uri="{FF2B5EF4-FFF2-40B4-BE49-F238E27FC236}">
                  <a16:creationId xmlns="" xmlns:a16="http://schemas.microsoft.com/office/drawing/2014/main" id="{789D7A17-441E-964D-3792-F42E7A1E9868}"/>
                </a:ext>
              </a:extLst>
            </p:cNvPr>
            <p:cNvSpPr/>
            <p:nvPr/>
          </p:nvSpPr>
          <p:spPr>
            <a:xfrm>
              <a:off x="5872600" y="4923650"/>
              <a:ext cx="120775" cy="74650"/>
            </a:xfrm>
            <a:custGeom>
              <a:avLst/>
              <a:gdLst/>
              <a:ahLst/>
              <a:cxnLst/>
              <a:rect l="l" t="t" r="r" b="b"/>
              <a:pathLst>
                <a:path w="4831" h="2986" extrusionOk="0">
                  <a:moveTo>
                    <a:pt x="1" y="0"/>
                  </a:moveTo>
                  <a:cubicBezTo>
                    <a:pt x="1" y="167"/>
                    <a:pt x="89" y="321"/>
                    <a:pt x="233" y="404"/>
                  </a:cubicBezTo>
                  <a:lnTo>
                    <a:pt x="4597" y="2923"/>
                  </a:lnTo>
                  <a:cubicBezTo>
                    <a:pt x="4667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01;p55">
              <a:extLst>
                <a:ext uri="{FF2B5EF4-FFF2-40B4-BE49-F238E27FC236}">
                  <a16:creationId xmlns="" xmlns:a16="http://schemas.microsoft.com/office/drawing/2014/main" id="{EA08759D-2184-8A9C-737B-3D5D8EF2EC14}"/>
                </a:ext>
              </a:extLst>
            </p:cNvPr>
            <p:cNvSpPr/>
            <p:nvPr/>
          </p:nvSpPr>
          <p:spPr>
            <a:xfrm>
              <a:off x="5984200" y="4987450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0" y="0"/>
                  </a:moveTo>
                  <a:lnTo>
                    <a:pt x="0" y="295"/>
                  </a:lnTo>
                  <a:lnTo>
                    <a:pt x="133" y="371"/>
                  </a:lnTo>
                  <a:cubicBezTo>
                    <a:pt x="205" y="412"/>
                    <a:pt x="285" y="433"/>
                    <a:pt x="366" y="433"/>
                  </a:cubicBezTo>
                  <a:cubicBezTo>
                    <a:pt x="446" y="433"/>
                    <a:pt x="526" y="412"/>
                    <a:pt x="599" y="371"/>
                  </a:cubicBezTo>
                  <a:lnTo>
                    <a:pt x="731" y="295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02;p55">
              <a:extLst>
                <a:ext uri="{FF2B5EF4-FFF2-40B4-BE49-F238E27FC236}">
                  <a16:creationId xmlns="" xmlns:a16="http://schemas.microsoft.com/office/drawing/2014/main" id="{2EE4DF4C-8752-3860-570C-5B9EF69E449D}"/>
                </a:ext>
              </a:extLst>
            </p:cNvPr>
            <p:cNvSpPr/>
            <p:nvPr/>
          </p:nvSpPr>
          <p:spPr>
            <a:xfrm>
              <a:off x="5872600" y="482740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69" y="1"/>
                  </a:moveTo>
                  <a:lnTo>
                    <a:pt x="1" y="3852"/>
                  </a:lnTo>
                  <a:lnTo>
                    <a:pt x="4666" y="6544"/>
                  </a:lnTo>
                  <a:cubicBezTo>
                    <a:pt x="4717" y="6573"/>
                    <a:pt x="4773" y="6588"/>
                    <a:pt x="4830" y="6588"/>
                  </a:cubicBezTo>
                  <a:cubicBezTo>
                    <a:pt x="4886" y="6588"/>
                    <a:pt x="4942" y="6573"/>
                    <a:pt x="4993" y="6544"/>
                  </a:cubicBezTo>
                  <a:lnTo>
                    <a:pt x="11351" y="2874"/>
                  </a:lnTo>
                  <a:cubicBezTo>
                    <a:pt x="11432" y="2828"/>
                    <a:pt x="11432" y="2752"/>
                    <a:pt x="11351" y="2704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03;p55">
              <a:extLst>
                <a:ext uri="{FF2B5EF4-FFF2-40B4-BE49-F238E27FC236}">
                  <a16:creationId xmlns="" xmlns:a16="http://schemas.microsoft.com/office/drawing/2014/main" id="{873E9835-3414-02A0-C1EA-B304D4DD9708}"/>
                </a:ext>
              </a:extLst>
            </p:cNvPr>
            <p:cNvSpPr/>
            <p:nvPr/>
          </p:nvSpPr>
          <p:spPr>
            <a:xfrm>
              <a:off x="5887200" y="483575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5" y="1"/>
                  </a:moveTo>
                  <a:cubicBezTo>
                    <a:pt x="5979" y="1"/>
                    <a:pt x="5962" y="5"/>
                    <a:pt x="5946" y="13"/>
                  </a:cubicBezTo>
                  <a:lnTo>
                    <a:pt x="27" y="3431"/>
                  </a:lnTo>
                  <a:cubicBezTo>
                    <a:pt x="0" y="3447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09" y="165"/>
                  </a:lnTo>
                  <a:cubicBezTo>
                    <a:pt x="6236" y="149"/>
                    <a:pt x="6236" y="123"/>
                    <a:pt x="6209" y="107"/>
                  </a:cubicBezTo>
                  <a:lnTo>
                    <a:pt x="6044" y="13"/>
                  </a:lnTo>
                  <a:cubicBezTo>
                    <a:pt x="6029" y="5"/>
                    <a:pt x="6012" y="1"/>
                    <a:pt x="5995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04;p55">
              <a:extLst>
                <a:ext uri="{FF2B5EF4-FFF2-40B4-BE49-F238E27FC236}">
                  <a16:creationId xmlns="" xmlns:a16="http://schemas.microsoft.com/office/drawing/2014/main" id="{96283534-FFB6-C461-65F7-FC728A7AB807}"/>
                </a:ext>
              </a:extLst>
            </p:cNvPr>
            <p:cNvSpPr/>
            <p:nvPr/>
          </p:nvSpPr>
          <p:spPr>
            <a:xfrm>
              <a:off x="6010550" y="4907075"/>
              <a:ext cx="80525" cy="46475"/>
            </a:xfrm>
            <a:custGeom>
              <a:avLst/>
              <a:gdLst/>
              <a:ahLst/>
              <a:cxnLst/>
              <a:rect l="l" t="t" r="r" b="b"/>
              <a:pathLst>
                <a:path w="3221" h="1859" extrusionOk="0">
                  <a:moveTo>
                    <a:pt x="2071" y="0"/>
                  </a:moveTo>
                  <a:lnTo>
                    <a:pt x="1" y="1195"/>
                  </a:lnTo>
                  <a:lnTo>
                    <a:pt x="33" y="1213"/>
                  </a:lnTo>
                  <a:lnTo>
                    <a:pt x="1152" y="1858"/>
                  </a:lnTo>
                  <a:lnTo>
                    <a:pt x="3190" y="682"/>
                  </a:lnTo>
                  <a:lnTo>
                    <a:pt x="3220" y="663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05;p55">
              <a:extLst>
                <a:ext uri="{FF2B5EF4-FFF2-40B4-BE49-F238E27FC236}">
                  <a16:creationId xmlns="" xmlns:a16="http://schemas.microsoft.com/office/drawing/2014/main" id="{DFC4179C-5989-C990-A8ED-1A573D2DA35B}"/>
                </a:ext>
              </a:extLst>
            </p:cNvPr>
            <p:cNvSpPr/>
            <p:nvPr/>
          </p:nvSpPr>
          <p:spPr>
            <a:xfrm>
              <a:off x="6011350" y="4907975"/>
              <a:ext cx="78950" cy="45575"/>
            </a:xfrm>
            <a:custGeom>
              <a:avLst/>
              <a:gdLst/>
              <a:ahLst/>
              <a:cxnLst/>
              <a:rect l="l" t="t" r="r" b="b"/>
              <a:pathLst>
                <a:path w="3158" h="1823" extrusionOk="0">
                  <a:moveTo>
                    <a:pt x="2040" y="1"/>
                  </a:moveTo>
                  <a:lnTo>
                    <a:pt x="1" y="1177"/>
                  </a:lnTo>
                  <a:lnTo>
                    <a:pt x="1120" y="1822"/>
                  </a:lnTo>
                  <a:lnTo>
                    <a:pt x="3158" y="646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906;p55">
              <a:extLst>
                <a:ext uri="{FF2B5EF4-FFF2-40B4-BE49-F238E27FC236}">
                  <a16:creationId xmlns="" xmlns:a16="http://schemas.microsoft.com/office/drawing/2014/main" id="{BC92F8DD-7190-56FE-76C8-C0C21630A379}"/>
                </a:ext>
              </a:extLst>
            </p:cNvPr>
            <p:cNvSpPr/>
            <p:nvPr/>
          </p:nvSpPr>
          <p:spPr>
            <a:xfrm>
              <a:off x="6037350" y="4907975"/>
              <a:ext cx="52950" cy="45575"/>
            </a:xfrm>
            <a:custGeom>
              <a:avLst/>
              <a:gdLst/>
              <a:ahLst/>
              <a:cxnLst/>
              <a:rect l="l" t="t" r="r" b="b"/>
              <a:pathLst>
                <a:path w="2118" h="1823" extrusionOk="0">
                  <a:moveTo>
                    <a:pt x="1000" y="1"/>
                  </a:moveTo>
                  <a:lnTo>
                    <a:pt x="833" y="96"/>
                  </a:lnTo>
                  <a:cubicBezTo>
                    <a:pt x="1123" y="254"/>
                    <a:pt x="1242" y="1044"/>
                    <a:pt x="0" y="1777"/>
                  </a:cubicBezTo>
                  <a:lnTo>
                    <a:pt x="80" y="1822"/>
                  </a:lnTo>
                  <a:lnTo>
                    <a:pt x="2118" y="647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907;p55">
              <a:extLst>
                <a:ext uri="{FF2B5EF4-FFF2-40B4-BE49-F238E27FC236}">
                  <a16:creationId xmlns="" xmlns:a16="http://schemas.microsoft.com/office/drawing/2014/main" id="{01039008-B4DC-C2C6-AD5E-CF916971D0F9}"/>
                </a:ext>
              </a:extLst>
            </p:cNvPr>
            <p:cNvSpPr/>
            <p:nvPr/>
          </p:nvSpPr>
          <p:spPr>
            <a:xfrm>
              <a:off x="5898650" y="4843050"/>
              <a:ext cx="202975" cy="117000"/>
            </a:xfrm>
            <a:custGeom>
              <a:avLst/>
              <a:gdLst/>
              <a:ahLst/>
              <a:cxnLst/>
              <a:rect l="l" t="t" r="r" b="b"/>
              <a:pathLst>
                <a:path w="8119" h="4680" extrusionOk="0">
                  <a:moveTo>
                    <a:pt x="5951" y="0"/>
                  </a:moveTo>
                  <a:cubicBezTo>
                    <a:pt x="5935" y="0"/>
                    <a:pt x="5918" y="4"/>
                    <a:pt x="5903" y="12"/>
                  </a:cubicBezTo>
                  <a:lnTo>
                    <a:pt x="28" y="3405"/>
                  </a:lnTo>
                  <a:cubicBezTo>
                    <a:pt x="1" y="3420"/>
                    <a:pt x="1" y="3446"/>
                    <a:pt x="28" y="3462"/>
                  </a:cubicBezTo>
                  <a:lnTo>
                    <a:pt x="30" y="3463"/>
                  </a:lnTo>
                  <a:lnTo>
                    <a:pt x="2115" y="4668"/>
                  </a:lnTo>
                  <a:cubicBezTo>
                    <a:pt x="2130" y="4676"/>
                    <a:pt x="2147" y="4680"/>
                    <a:pt x="2164" y="4680"/>
                  </a:cubicBezTo>
                  <a:cubicBezTo>
                    <a:pt x="2181" y="4680"/>
                    <a:pt x="2198" y="4676"/>
                    <a:pt x="2214" y="4668"/>
                  </a:cubicBezTo>
                  <a:lnTo>
                    <a:pt x="8090" y="1278"/>
                  </a:lnTo>
                  <a:lnTo>
                    <a:pt x="8092" y="1278"/>
                  </a:lnTo>
                  <a:cubicBezTo>
                    <a:pt x="8118" y="1262"/>
                    <a:pt x="8118" y="1237"/>
                    <a:pt x="8092" y="1219"/>
                  </a:cubicBezTo>
                  <a:lnTo>
                    <a:pt x="6000" y="12"/>
                  </a:lnTo>
                  <a:cubicBezTo>
                    <a:pt x="5985" y="4"/>
                    <a:pt x="5968" y="0"/>
                    <a:pt x="5951" y="0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908;p55">
              <a:extLst>
                <a:ext uri="{FF2B5EF4-FFF2-40B4-BE49-F238E27FC236}">
                  <a16:creationId xmlns="" xmlns:a16="http://schemas.microsoft.com/office/drawing/2014/main" id="{5137B429-BB19-895D-94CF-6B2B79DE01EC}"/>
                </a:ext>
              </a:extLst>
            </p:cNvPr>
            <p:cNvSpPr/>
            <p:nvPr/>
          </p:nvSpPr>
          <p:spPr>
            <a:xfrm>
              <a:off x="5899250" y="49281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4" y="1"/>
                  </a:lnTo>
                  <a:cubicBezTo>
                    <a:pt x="3" y="2"/>
                    <a:pt x="3" y="2"/>
                    <a:pt x="3" y="3"/>
                  </a:cubicBezTo>
                  <a:lnTo>
                    <a:pt x="3" y="3"/>
                  </a:lnTo>
                  <a:lnTo>
                    <a:pt x="8" y="0"/>
                  </a:lnTo>
                  <a:close/>
                  <a:moveTo>
                    <a:pt x="3" y="3"/>
                  </a:moveTo>
                  <a:lnTo>
                    <a:pt x="0" y="4"/>
                  </a:lnTo>
                  <a:cubicBezTo>
                    <a:pt x="1" y="4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909;p55">
              <a:extLst>
                <a:ext uri="{FF2B5EF4-FFF2-40B4-BE49-F238E27FC236}">
                  <a16:creationId xmlns="" xmlns:a16="http://schemas.microsoft.com/office/drawing/2014/main" id="{F22A8B54-0BC9-A478-8A31-F80C3B5C4B5F}"/>
                </a:ext>
              </a:extLst>
            </p:cNvPr>
            <p:cNvSpPr/>
            <p:nvPr/>
          </p:nvSpPr>
          <p:spPr>
            <a:xfrm>
              <a:off x="5899400" y="484447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1" y="1"/>
                  </a:moveTo>
                  <a:cubicBezTo>
                    <a:pt x="5905" y="1"/>
                    <a:pt x="5888" y="5"/>
                    <a:pt x="5873" y="13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3"/>
                    <a:pt x="2134" y="4623"/>
                  </a:cubicBezTo>
                  <a:cubicBezTo>
                    <a:pt x="2151" y="4623"/>
                    <a:pt x="2168" y="4619"/>
                    <a:pt x="2184" y="4611"/>
                  </a:cubicBezTo>
                  <a:lnTo>
                    <a:pt x="8060" y="1222"/>
                  </a:lnTo>
                  <a:lnTo>
                    <a:pt x="5970" y="13"/>
                  </a:lnTo>
                  <a:cubicBezTo>
                    <a:pt x="5955" y="5"/>
                    <a:pt x="5938" y="1"/>
                    <a:pt x="5921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910;p55">
              <a:extLst>
                <a:ext uri="{FF2B5EF4-FFF2-40B4-BE49-F238E27FC236}">
                  <a16:creationId xmlns="" xmlns:a16="http://schemas.microsoft.com/office/drawing/2014/main" id="{F5AC506D-05A6-2027-51A6-D7BC0A37F8B1}"/>
                </a:ext>
              </a:extLst>
            </p:cNvPr>
            <p:cNvSpPr/>
            <p:nvPr/>
          </p:nvSpPr>
          <p:spPr>
            <a:xfrm>
              <a:off x="5866900" y="4691100"/>
              <a:ext cx="172425" cy="232575"/>
            </a:xfrm>
            <a:custGeom>
              <a:avLst/>
              <a:gdLst/>
              <a:ahLst/>
              <a:cxnLst/>
              <a:rect l="l" t="t" r="r" b="b"/>
              <a:pathLst>
                <a:path w="6897" h="9303" extrusionOk="0">
                  <a:moveTo>
                    <a:pt x="6560" y="1"/>
                  </a:moveTo>
                  <a:cubicBezTo>
                    <a:pt x="6481" y="1"/>
                    <a:pt x="6401" y="21"/>
                    <a:pt x="6330" y="63"/>
                  </a:cubicBezTo>
                  <a:lnTo>
                    <a:pt x="229" y="3585"/>
                  </a:lnTo>
                  <a:cubicBezTo>
                    <a:pt x="87" y="3668"/>
                    <a:pt x="0" y="3820"/>
                    <a:pt x="0" y="3984"/>
                  </a:cubicBezTo>
                  <a:lnTo>
                    <a:pt x="0" y="8904"/>
                  </a:lnTo>
                  <a:cubicBezTo>
                    <a:pt x="42" y="9159"/>
                    <a:pt x="87" y="9220"/>
                    <a:pt x="229" y="9302"/>
                  </a:cubicBezTo>
                  <a:lnTo>
                    <a:pt x="6897" y="5453"/>
                  </a:lnTo>
                  <a:lnTo>
                    <a:pt x="6897" y="207"/>
                  </a:lnTo>
                  <a:lnTo>
                    <a:pt x="6845" y="90"/>
                  </a:lnTo>
                  <a:lnTo>
                    <a:pt x="6790" y="63"/>
                  </a:lnTo>
                  <a:cubicBezTo>
                    <a:pt x="6719" y="21"/>
                    <a:pt x="6640" y="1"/>
                    <a:pt x="656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911;p55">
              <a:extLst>
                <a:ext uri="{FF2B5EF4-FFF2-40B4-BE49-F238E27FC236}">
                  <a16:creationId xmlns="" xmlns:a16="http://schemas.microsoft.com/office/drawing/2014/main" id="{C0BE7DFC-2FF7-AD24-033A-3D904B5F7D30}"/>
                </a:ext>
              </a:extLst>
            </p:cNvPr>
            <p:cNvSpPr/>
            <p:nvPr/>
          </p:nvSpPr>
          <p:spPr>
            <a:xfrm>
              <a:off x="5868225" y="469112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7" y="1"/>
                  </a:moveTo>
                  <a:cubicBezTo>
                    <a:pt x="6428" y="1"/>
                    <a:pt x="6348" y="21"/>
                    <a:pt x="6277" y="62"/>
                  </a:cubicBezTo>
                  <a:lnTo>
                    <a:pt x="177" y="3585"/>
                  </a:lnTo>
                  <a:cubicBezTo>
                    <a:pt x="102" y="3628"/>
                    <a:pt x="41" y="3691"/>
                    <a:pt x="1" y="3767"/>
                  </a:cubicBezTo>
                  <a:lnTo>
                    <a:pt x="787" y="4220"/>
                  </a:lnTo>
                  <a:lnTo>
                    <a:pt x="6844" y="383"/>
                  </a:lnTo>
                  <a:lnTo>
                    <a:pt x="6844" y="208"/>
                  </a:lnTo>
                  <a:lnTo>
                    <a:pt x="6792" y="90"/>
                  </a:lnTo>
                  <a:lnTo>
                    <a:pt x="6737" y="62"/>
                  </a:lnTo>
                  <a:cubicBezTo>
                    <a:pt x="6666" y="21"/>
                    <a:pt x="6587" y="1"/>
                    <a:pt x="6507" y="1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912;p55">
              <a:extLst>
                <a:ext uri="{FF2B5EF4-FFF2-40B4-BE49-F238E27FC236}">
                  <a16:creationId xmlns="" xmlns:a16="http://schemas.microsoft.com/office/drawing/2014/main" id="{BF6C5EC1-D09D-BA45-D340-A84186625EC0}"/>
                </a:ext>
              </a:extLst>
            </p:cNvPr>
            <p:cNvSpPr/>
            <p:nvPr/>
          </p:nvSpPr>
          <p:spPr>
            <a:xfrm>
              <a:off x="5866850" y="4778525"/>
              <a:ext cx="22225" cy="23950"/>
            </a:xfrm>
            <a:custGeom>
              <a:avLst/>
              <a:gdLst/>
              <a:ahLst/>
              <a:cxnLst/>
              <a:rect l="l" t="t" r="r" b="b"/>
              <a:pathLst>
                <a:path w="889" h="958" extrusionOk="0">
                  <a:moveTo>
                    <a:pt x="382" y="1"/>
                  </a:moveTo>
                  <a:lnTo>
                    <a:pt x="221" y="95"/>
                  </a:lnTo>
                  <a:cubicBezTo>
                    <a:pt x="84" y="178"/>
                    <a:pt x="1" y="328"/>
                    <a:pt x="1" y="488"/>
                  </a:cubicBezTo>
                  <a:lnTo>
                    <a:pt x="1" y="729"/>
                  </a:lnTo>
                  <a:lnTo>
                    <a:pt x="396" y="958"/>
                  </a:lnTo>
                  <a:lnTo>
                    <a:pt x="889" y="29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913;p55">
              <a:extLst>
                <a:ext uri="{FF2B5EF4-FFF2-40B4-BE49-F238E27FC236}">
                  <a16:creationId xmlns="" xmlns:a16="http://schemas.microsoft.com/office/drawing/2014/main" id="{724CD34B-E5E7-A4D5-ED5E-59334BCF819A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914;p55">
              <a:extLst>
                <a:ext uri="{FF2B5EF4-FFF2-40B4-BE49-F238E27FC236}">
                  <a16:creationId xmlns="" xmlns:a16="http://schemas.microsoft.com/office/drawing/2014/main" id="{AE0BC700-218F-CE8E-D137-782789DCE732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915;p55">
              <a:extLst>
                <a:ext uri="{FF2B5EF4-FFF2-40B4-BE49-F238E27FC236}">
                  <a16:creationId xmlns="" xmlns:a16="http://schemas.microsoft.com/office/drawing/2014/main" id="{D0C89734-A8BA-C6DD-AC08-3E53D29D2C4E}"/>
                </a:ext>
              </a:extLst>
            </p:cNvPr>
            <p:cNvSpPr/>
            <p:nvPr/>
          </p:nvSpPr>
          <p:spPr>
            <a:xfrm>
              <a:off x="5874575" y="4693000"/>
              <a:ext cx="164775" cy="229550"/>
            </a:xfrm>
            <a:custGeom>
              <a:avLst/>
              <a:gdLst/>
              <a:ahLst/>
              <a:cxnLst/>
              <a:rect l="l" t="t" r="r" b="b"/>
              <a:pathLst>
                <a:path w="6591" h="9182" extrusionOk="0">
                  <a:moveTo>
                    <a:pt x="6488" y="1"/>
                  </a:moveTo>
                  <a:cubicBezTo>
                    <a:pt x="6471" y="1"/>
                    <a:pt x="6453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1" y="5256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1" y="1"/>
                    <a:pt x="6488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916;p55">
              <a:extLst>
                <a:ext uri="{FF2B5EF4-FFF2-40B4-BE49-F238E27FC236}">
                  <a16:creationId xmlns="" xmlns:a16="http://schemas.microsoft.com/office/drawing/2014/main" id="{0AD8723A-15C0-B977-AE67-DFD6FCBF69C0}"/>
                </a:ext>
              </a:extLst>
            </p:cNvPr>
            <p:cNvSpPr/>
            <p:nvPr/>
          </p:nvSpPr>
          <p:spPr>
            <a:xfrm>
              <a:off x="5872600" y="4822625"/>
              <a:ext cx="166725" cy="101050"/>
            </a:xfrm>
            <a:custGeom>
              <a:avLst/>
              <a:gdLst/>
              <a:ahLst/>
              <a:cxnLst/>
              <a:rect l="l" t="t" r="r" b="b"/>
              <a:pathLst>
                <a:path w="6669" h="4042" extrusionOk="0">
                  <a:moveTo>
                    <a:pt x="6669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69" y="192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17;p55">
              <a:extLst>
                <a:ext uri="{FF2B5EF4-FFF2-40B4-BE49-F238E27FC236}">
                  <a16:creationId xmlns="" xmlns:a16="http://schemas.microsoft.com/office/drawing/2014/main" id="{262CE3E9-E553-1360-BDE8-C230781AF5ED}"/>
                </a:ext>
              </a:extLst>
            </p:cNvPr>
            <p:cNvSpPr/>
            <p:nvPr/>
          </p:nvSpPr>
          <p:spPr>
            <a:xfrm>
              <a:off x="6032975" y="4700225"/>
              <a:ext cx="2025" cy="120200"/>
            </a:xfrm>
            <a:custGeom>
              <a:avLst/>
              <a:gdLst/>
              <a:ahLst/>
              <a:cxnLst/>
              <a:rect l="l" t="t" r="r" b="b"/>
              <a:pathLst>
                <a:path w="81" h="4808" extrusionOk="0">
                  <a:moveTo>
                    <a:pt x="80" y="0"/>
                  </a:moveTo>
                  <a:lnTo>
                    <a:pt x="1" y="47"/>
                  </a:lnTo>
                  <a:lnTo>
                    <a:pt x="1" y="4767"/>
                  </a:lnTo>
                  <a:lnTo>
                    <a:pt x="80" y="480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18;p55">
              <a:extLst>
                <a:ext uri="{FF2B5EF4-FFF2-40B4-BE49-F238E27FC236}">
                  <a16:creationId xmlns="" xmlns:a16="http://schemas.microsoft.com/office/drawing/2014/main" id="{FEF5D402-8E5D-210D-3B18-49960F0FC1B6}"/>
                </a:ext>
              </a:extLst>
            </p:cNvPr>
            <p:cNvSpPr/>
            <p:nvPr/>
          </p:nvSpPr>
          <p:spPr>
            <a:xfrm>
              <a:off x="5878000" y="470137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1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19;p55">
              <a:extLst>
                <a:ext uri="{FF2B5EF4-FFF2-40B4-BE49-F238E27FC236}">
                  <a16:creationId xmlns="" xmlns:a16="http://schemas.microsoft.com/office/drawing/2014/main" id="{DFC57A28-71AE-E787-11EC-AC784225CEEE}"/>
                </a:ext>
              </a:extLst>
            </p:cNvPr>
            <p:cNvSpPr/>
            <p:nvPr/>
          </p:nvSpPr>
          <p:spPr>
            <a:xfrm>
              <a:off x="5878000" y="4819400"/>
              <a:ext cx="157000" cy="91650"/>
            </a:xfrm>
            <a:custGeom>
              <a:avLst/>
              <a:gdLst/>
              <a:ahLst/>
              <a:cxnLst/>
              <a:rect l="l" t="t" r="r" b="b"/>
              <a:pathLst>
                <a:path w="6280" h="3666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920;p55">
              <a:extLst>
                <a:ext uri="{FF2B5EF4-FFF2-40B4-BE49-F238E27FC236}">
                  <a16:creationId xmlns="" xmlns:a16="http://schemas.microsoft.com/office/drawing/2014/main" id="{40E49B9E-B668-3F23-A0D3-C97E640332A0}"/>
                </a:ext>
              </a:extLst>
            </p:cNvPr>
            <p:cNvSpPr/>
            <p:nvPr/>
          </p:nvSpPr>
          <p:spPr>
            <a:xfrm>
              <a:off x="5877950" y="4701375"/>
              <a:ext cx="155050" cy="207300"/>
            </a:xfrm>
            <a:custGeom>
              <a:avLst/>
              <a:gdLst/>
              <a:ahLst/>
              <a:cxnLst/>
              <a:rect l="l" t="t" r="r" b="b"/>
              <a:pathLst>
                <a:path w="6202" h="8292" extrusionOk="0">
                  <a:moveTo>
                    <a:pt x="6202" y="1"/>
                  </a:moveTo>
                  <a:lnTo>
                    <a:pt x="5324" y="507"/>
                  </a:lnTo>
                  <a:cubicBezTo>
                    <a:pt x="5293" y="1957"/>
                    <a:pt x="4883" y="5056"/>
                    <a:pt x="1" y="7967"/>
                  </a:cubicBezTo>
                  <a:lnTo>
                    <a:pt x="1" y="8292"/>
                  </a:lnTo>
                  <a:lnTo>
                    <a:pt x="6202" y="4721"/>
                  </a:lnTo>
                  <a:lnTo>
                    <a:pt x="6202" y="1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21;p55">
              <a:extLst>
                <a:ext uri="{FF2B5EF4-FFF2-40B4-BE49-F238E27FC236}">
                  <a16:creationId xmlns="" xmlns:a16="http://schemas.microsoft.com/office/drawing/2014/main" id="{CF91BF6F-4BDB-20E8-792D-F849EC8AA66F}"/>
                </a:ext>
              </a:extLst>
            </p:cNvPr>
            <p:cNvSpPr/>
            <p:nvPr/>
          </p:nvSpPr>
          <p:spPr>
            <a:xfrm>
              <a:off x="6149100" y="5154750"/>
              <a:ext cx="14400" cy="280425"/>
            </a:xfrm>
            <a:custGeom>
              <a:avLst/>
              <a:gdLst/>
              <a:ahLst/>
              <a:cxnLst/>
              <a:rect l="l" t="t" r="r" b="b"/>
              <a:pathLst>
                <a:path w="576" h="11217" extrusionOk="0">
                  <a:moveTo>
                    <a:pt x="288" y="0"/>
                  </a:moveTo>
                  <a:cubicBezTo>
                    <a:pt x="129" y="0"/>
                    <a:pt x="0" y="131"/>
                    <a:pt x="4" y="290"/>
                  </a:cubicBezTo>
                  <a:lnTo>
                    <a:pt x="4" y="10933"/>
                  </a:lnTo>
                  <a:cubicBezTo>
                    <a:pt x="4" y="11089"/>
                    <a:pt x="131" y="11216"/>
                    <a:pt x="288" y="11216"/>
                  </a:cubicBezTo>
                  <a:cubicBezTo>
                    <a:pt x="444" y="11216"/>
                    <a:pt x="571" y="11089"/>
                    <a:pt x="571" y="10933"/>
                  </a:cubicBezTo>
                  <a:lnTo>
                    <a:pt x="571" y="290"/>
                  </a:lnTo>
                  <a:cubicBezTo>
                    <a:pt x="575" y="131"/>
                    <a:pt x="447" y="0"/>
                    <a:pt x="28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22;p55">
              <a:extLst>
                <a:ext uri="{FF2B5EF4-FFF2-40B4-BE49-F238E27FC236}">
                  <a16:creationId xmlns="" xmlns:a16="http://schemas.microsoft.com/office/drawing/2014/main" id="{3A961D4A-AE0F-0A45-726A-2D5A4471D3AC}"/>
                </a:ext>
              </a:extLst>
            </p:cNvPr>
            <p:cNvSpPr/>
            <p:nvPr/>
          </p:nvSpPr>
          <p:spPr>
            <a:xfrm>
              <a:off x="5975625" y="5088200"/>
              <a:ext cx="73650" cy="247225"/>
            </a:xfrm>
            <a:custGeom>
              <a:avLst/>
              <a:gdLst/>
              <a:ahLst/>
              <a:cxnLst/>
              <a:rect l="l" t="t" r="r" b="b"/>
              <a:pathLst>
                <a:path w="2946" h="9889" extrusionOk="0">
                  <a:moveTo>
                    <a:pt x="2629" y="1"/>
                  </a:moveTo>
                  <a:cubicBezTo>
                    <a:pt x="2499" y="1"/>
                    <a:pt x="2381" y="91"/>
                    <a:pt x="2352" y="224"/>
                  </a:cubicBezTo>
                  <a:lnTo>
                    <a:pt x="39" y="9536"/>
                  </a:lnTo>
                  <a:cubicBezTo>
                    <a:pt x="1" y="9688"/>
                    <a:pt x="94" y="9842"/>
                    <a:pt x="246" y="9880"/>
                  </a:cubicBezTo>
                  <a:cubicBezTo>
                    <a:pt x="268" y="9885"/>
                    <a:pt x="291" y="9888"/>
                    <a:pt x="314" y="9888"/>
                  </a:cubicBezTo>
                  <a:cubicBezTo>
                    <a:pt x="444" y="9887"/>
                    <a:pt x="557" y="9799"/>
                    <a:pt x="589" y="9673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7" y="9"/>
                  </a:cubicBezTo>
                  <a:cubicBezTo>
                    <a:pt x="2674" y="4"/>
                    <a:pt x="2651" y="1"/>
                    <a:pt x="2629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23;p55">
              <a:extLst>
                <a:ext uri="{FF2B5EF4-FFF2-40B4-BE49-F238E27FC236}">
                  <a16:creationId xmlns="" xmlns:a16="http://schemas.microsoft.com/office/drawing/2014/main" id="{617F8B6F-7905-4D3E-3B3D-51F1203C9FD7}"/>
                </a:ext>
              </a:extLst>
            </p:cNvPr>
            <p:cNvSpPr/>
            <p:nvPr/>
          </p:nvSpPr>
          <p:spPr>
            <a:xfrm>
              <a:off x="6263550" y="50885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8" y="1"/>
                    <a:pt x="266" y="3"/>
                    <a:pt x="243" y="9"/>
                  </a:cubicBezTo>
                  <a:cubicBezTo>
                    <a:pt x="94" y="47"/>
                    <a:pt x="1" y="195"/>
                    <a:pt x="34" y="345"/>
                  </a:cubicBezTo>
                  <a:lnTo>
                    <a:pt x="2347" y="9658"/>
                  </a:lnTo>
                  <a:cubicBezTo>
                    <a:pt x="2379" y="9784"/>
                    <a:pt x="2493" y="9872"/>
                    <a:pt x="2622" y="9873"/>
                  </a:cubicBezTo>
                  <a:cubicBezTo>
                    <a:pt x="2646" y="9873"/>
                    <a:pt x="2669" y="9870"/>
                    <a:pt x="2691" y="9865"/>
                  </a:cubicBezTo>
                  <a:cubicBezTo>
                    <a:pt x="2842" y="9827"/>
                    <a:pt x="2935" y="9673"/>
                    <a:pt x="2898" y="9521"/>
                  </a:cubicBezTo>
                  <a:lnTo>
                    <a:pt x="584" y="209"/>
                  </a:lnTo>
                  <a:cubicBezTo>
                    <a:pt x="550" y="84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24;p55">
              <a:extLst>
                <a:ext uri="{FF2B5EF4-FFF2-40B4-BE49-F238E27FC236}">
                  <a16:creationId xmlns="" xmlns:a16="http://schemas.microsoft.com/office/drawing/2014/main" id="{271D7CF5-1DEB-FEE8-D97D-F981BDC6979D}"/>
                </a:ext>
              </a:extLst>
            </p:cNvPr>
            <p:cNvSpPr/>
            <p:nvPr/>
          </p:nvSpPr>
          <p:spPr>
            <a:xfrm>
              <a:off x="5942325" y="5008175"/>
              <a:ext cx="329175" cy="180925"/>
            </a:xfrm>
            <a:custGeom>
              <a:avLst/>
              <a:gdLst/>
              <a:ahLst/>
              <a:cxnLst/>
              <a:rect l="l" t="t" r="r" b="b"/>
              <a:pathLst>
                <a:path w="13167" h="7237" extrusionOk="0">
                  <a:moveTo>
                    <a:pt x="6254" y="0"/>
                  </a:moveTo>
                  <a:cubicBezTo>
                    <a:pt x="5721" y="0"/>
                    <a:pt x="5187" y="118"/>
                    <a:pt x="4780" y="353"/>
                  </a:cubicBezTo>
                  <a:lnTo>
                    <a:pt x="815" y="2643"/>
                  </a:lnTo>
                  <a:cubicBezTo>
                    <a:pt x="2" y="3112"/>
                    <a:pt x="1" y="3874"/>
                    <a:pt x="815" y="4344"/>
                  </a:cubicBezTo>
                  <a:lnTo>
                    <a:pt x="3958" y="6161"/>
                  </a:lnTo>
                  <a:cubicBezTo>
                    <a:pt x="3958" y="6161"/>
                    <a:pt x="5833" y="7237"/>
                    <a:pt x="7360" y="7237"/>
                  </a:cubicBezTo>
                  <a:cubicBezTo>
                    <a:pt x="7572" y="7237"/>
                    <a:pt x="7778" y="7216"/>
                    <a:pt x="7970" y="7169"/>
                  </a:cubicBezTo>
                  <a:cubicBezTo>
                    <a:pt x="9552" y="6781"/>
                    <a:pt x="13167" y="3493"/>
                    <a:pt x="13167" y="3493"/>
                  </a:cubicBezTo>
                  <a:lnTo>
                    <a:pt x="7728" y="353"/>
                  </a:lnTo>
                  <a:cubicBezTo>
                    <a:pt x="7321" y="118"/>
                    <a:pt x="6787" y="0"/>
                    <a:pt x="62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5;p55">
              <a:extLst>
                <a:ext uri="{FF2B5EF4-FFF2-40B4-BE49-F238E27FC236}">
                  <a16:creationId xmlns="" xmlns:a16="http://schemas.microsoft.com/office/drawing/2014/main" id="{9B8FD3D2-0EC7-92E8-42A5-6372D3712310}"/>
                </a:ext>
              </a:extLst>
            </p:cNvPr>
            <p:cNvSpPr/>
            <p:nvPr/>
          </p:nvSpPr>
          <p:spPr>
            <a:xfrm>
              <a:off x="6146250" y="4736650"/>
              <a:ext cx="102975" cy="80600"/>
            </a:xfrm>
            <a:custGeom>
              <a:avLst/>
              <a:gdLst/>
              <a:ahLst/>
              <a:cxnLst/>
              <a:rect l="l" t="t" r="r" b="b"/>
              <a:pathLst>
                <a:path w="4119" h="3224" extrusionOk="0">
                  <a:moveTo>
                    <a:pt x="2526" y="0"/>
                  </a:moveTo>
                  <a:lnTo>
                    <a:pt x="624" y="1140"/>
                  </a:lnTo>
                  <a:cubicBezTo>
                    <a:pt x="624" y="1140"/>
                    <a:pt x="731" y="1518"/>
                    <a:pt x="804" y="1762"/>
                  </a:cubicBezTo>
                  <a:cubicBezTo>
                    <a:pt x="876" y="2004"/>
                    <a:pt x="870" y="2136"/>
                    <a:pt x="408" y="2488"/>
                  </a:cubicBezTo>
                  <a:cubicBezTo>
                    <a:pt x="1" y="2798"/>
                    <a:pt x="961" y="3224"/>
                    <a:pt x="1743" y="3224"/>
                  </a:cubicBezTo>
                  <a:cubicBezTo>
                    <a:pt x="1849" y="3224"/>
                    <a:pt x="1951" y="3216"/>
                    <a:pt x="2047" y="3199"/>
                  </a:cubicBezTo>
                  <a:cubicBezTo>
                    <a:pt x="2848" y="3057"/>
                    <a:pt x="3709" y="2480"/>
                    <a:pt x="3906" y="1932"/>
                  </a:cubicBezTo>
                  <a:cubicBezTo>
                    <a:pt x="4118" y="1344"/>
                    <a:pt x="4051" y="716"/>
                    <a:pt x="3735" y="716"/>
                  </a:cubicBezTo>
                  <a:cubicBezTo>
                    <a:pt x="3722" y="716"/>
                    <a:pt x="3709" y="717"/>
                    <a:pt x="3696" y="719"/>
                  </a:cubicBezTo>
                  <a:cubicBezTo>
                    <a:pt x="3346" y="771"/>
                    <a:pt x="3056" y="854"/>
                    <a:pt x="2883" y="854"/>
                  </a:cubicBezTo>
                  <a:cubicBezTo>
                    <a:pt x="2804" y="854"/>
                    <a:pt x="2748" y="836"/>
                    <a:pt x="2723" y="790"/>
                  </a:cubicBezTo>
                  <a:cubicBezTo>
                    <a:pt x="2662" y="678"/>
                    <a:pt x="2526" y="0"/>
                    <a:pt x="252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26;p55">
              <a:extLst>
                <a:ext uri="{FF2B5EF4-FFF2-40B4-BE49-F238E27FC236}">
                  <a16:creationId xmlns="" xmlns:a16="http://schemas.microsoft.com/office/drawing/2014/main" id="{3C891C88-D414-BC7D-EA99-2EB0041404BE}"/>
                </a:ext>
              </a:extLst>
            </p:cNvPr>
            <p:cNvSpPr/>
            <p:nvPr/>
          </p:nvSpPr>
          <p:spPr>
            <a:xfrm>
              <a:off x="5891200" y="4985400"/>
              <a:ext cx="391900" cy="169475"/>
            </a:xfrm>
            <a:custGeom>
              <a:avLst/>
              <a:gdLst/>
              <a:ahLst/>
              <a:cxnLst/>
              <a:rect l="l" t="t" r="r" b="b"/>
              <a:pathLst>
                <a:path w="15676" h="6779" extrusionOk="0">
                  <a:moveTo>
                    <a:pt x="1962" y="0"/>
                  </a:moveTo>
                  <a:cubicBezTo>
                    <a:pt x="1040" y="0"/>
                    <a:pt x="1" y="674"/>
                    <a:pt x="117" y="1832"/>
                  </a:cubicBezTo>
                  <a:lnTo>
                    <a:pt x="2715" y="3287"/>
                  </a:lnTo>
                  <a:lnTo>
                    <a:pt x="2715" y="3287"/>
                  </a:lnTo>
                  <a:lnTo>
                    <a:pt x="7961" y="6316"/>
                  </a:lnTo>
                  <a:cubicBezTo>
                    <a:pt x="8547" y="6630"/>
                    <a:pt x="9193" y="6779"/>
                    <a:pt x="9880" y="6779"/>
                  </a:cubicBezTo>
                  <a:cubicBezTo>
                    <a:pt x="10714" y="6779"/>
                    <a:pt x="11608" y="6560"/>
                    <a:pt x="12530" y="6155"/>
                  </a:cubicBezTo>
                  <a:cubicBezTo>
                    <a:pt x="14213" y="5415"/>
                    <a:pt x="15675" y="4449"/>
                    <a:pt x="15528" y="2193"/>
                  </a:cubicBezTo>
                  <a:lnTo>
                    <a:pt x="15528" y="2193"/>
                  </a:lnTo>
                  <a:lnTo>
                    <a:pt x="9499" y="2702"/>
                  </a:lnTo>
                  <a:cubicBezTo>
                    <a:pt x="9499" y="2702"/>
                    <a:pt x="3424" y="422"/>
                    <a:pt x="2524" y="94"/>
                  </a:cubicBezTo>
                  <a:cubicBezTo>
                    <a:pt x="2350" y="31"/>
                    <a:pt x="2159" y="0"/>
                    <a:pt x="1962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27;p55">
              <a:extLst>
                <a:ext uri="{FF2B5EF4-FFF2-40B4-BE49-F238E27FC236}">
                  <a16:creationId xmlns="" xmlns:a16="http://schemas.microsoft.com/office/drawing/2014/main" id="{A50D80B5-755B-6708-5A5D-570220B63476}"/>
                </a:ext>
              </a:extLst>
            </p:cNvPr>
            <p:cNvSpPr/>
            <p:nvPr/>
          </p:nvSpPr>
          <p:spPr>
            <a:xfrm>
              <a:off x="6111825" y="4614975"/>
              <a:ext cx="124825" cy="151350"/>
            </a:xfrm>
            <a:custGeom>
              <a:avLst/>
              <a:gdLst/>
              <a:ahLst/>
              <a:cxnLst/>
              <a:rect l="l" t="t" r="r" b="b"/>
              <a:pathLst>
                <a:path w="4993" h="6054" extrusionOk="0">
                  <a:moveTo>
                    <a:pt x="2448" y="1"/>
                  </a:moveTo>
                  <a:cubicBezTo>
                    <a:pt x="1139" y="1"/>
                    <a:pt x="275" y="1010"/>
                    <a:pt x="144" y="2291"/>
                  </a:cubicBezTo>
                  <a:cubicBezTo>
                    <a:pt x="69" y="2926"/>
                    <a:pt x="0" y="4270"/>
                    <a:pt x="487" y="5248"/>
                  </a:cubicBezTo>
                  <a:cubicBezTo>
                    <a:pt x="762" y="5802"/>
                    <a:pt x="1055" y="6003"/>
                    <a:pt x="1576" y="6051"/>
                  </a:cubicBezTo>
                  <a:cubicBezTo>
                    <a:pt x="1593" y="6053"/>
                    <a:pt x="1612" y="6053"/>
                    <a:pt x="1632" y="6053"/>
                  </a:cubicBezTo>
                  <a:cubicBezTo>
                    <a:pt x="2098" y="6053"/>
                    <a:pt x="3389" y="5658"/>
                    <a:pt x="3808" y="5114"/>
                  </a:cubicBezTo>
                  <a:cubicBezTo>
                    <a:pt x="3885" y="5013"/>
                    <a:pt x="3982" y="4547"/>
                    <a:pt x="3982" y="4547"/>
                  </a:cubicBezTo>
                  <a:cubicBezTo>
                    <a:pt x="4587" y="4085"/>
                    <a:pt x="4982" y="3370"/>
                    <a:pt x="4986" y="2550"/>
                  </a:cubicBezTo>
                  <a:cubicBezTo>
                    <a:pt x="4992" y="1148"/>
                    <a:pt x="3862" y="7"/>
                    <a:pt x="2460" y="1"/>
                  </a:cubicBezTo>
                  <a:cubicBezTo>
                    <a:pt x="2456" y="1"/>
                    <a:pt x="2452" y="1"/>
                    <a:pt x="244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28;p55">
              <a:extLst>
                <a:ext uri="{FF2B5EF4-FFF2-40B4-BE49-F238E27FC236}">
                  <a16:creationId xmlns="" xmlns:a16="http://schemas.microsoft.com/office/drawing/2014/main" id="{435FB9CF-294D-23FC-3A3F-5943E2ECAC58}"/>
                </a:ext>
              </a:extLst>
            </p:cNvPr>
            <p:cNvSpPr/>
            <p:nvPr/>
          </p:nvSpPr>
          <p:spPr>
            <a:xfrm>
              <a:off x="6109300" y="4607575"/>
              <a:ext cx="131750" cy="152925"/>
            </a:xfrm>
            <a:custGeom>
              <a:avLst/>
              <a:gdLst/>
              <a:ahLst/>
              <a:cxnLst/>
              <a:rect l="l" t="t" r="r" b="b"/>
              <a:pathLst>
                <a:path w="5270" h="6117" extrusionOk="0">
                  <a:moveTo>
                    <a:pt x="2439" y="1"/>
                  </a:moveTo>
                  <a:cubicBezTo>
                    <a:pt x="1919" y="1"/>
                    <a:pt x="1397" y="73"/>
                    <a:pt x="874" y="73"/>
                  </a:cubicBezTo>
                  <a:cubicBezTo>
                    <a:pt x="785" y="73"/>
                    <a:pt x="696" y="71"/>
                    <a:pt x="607" y="66"/>
                  </a:cubicBezTo>
                  <a:cubicBezTo>
                    <a:pt x="572" y="64"/>
                    <a:pt x="535" y="62"/>
                    <a:pt x="497" y="62"/>
                  </a:cubicBezTo>
                  <a:cubicBezTo>
                    <a:pt x="342" y="62"/>
                    <a:pt x="181" y="87"/>
                    <a:pt x="97" y="209"/>
                  </a:cubicBezTo>
                  <a:cubicBezTo>
                    <a:pt x="53" y="275"/>
                    <a:pt x="41" y="348"/>
                    <a:pt x="33" y="419"/>
                  </a:cubicBezTo>
                  <a:cubicBezTo>
                    <a:pt x="1" y="703"/>
                    <a:pt x="34" y="1000"/>
                    <a:pt x="160" y="1257"/>
                  </a:cubicBezTo>
                  <a:cubicBezTo>
                    <a:pt x="275" y="1489"/>
                    <a:pt x="542" y="1796"/>
                    <a:pt x="827" y="1796"/>
                  </a:cubicBezTo>
                  <a:cubicBezTo>
                    <a:pt x="833" y="1796"/>
                    <a:pt x="838" y="1796"/>
                    <a:pt x="844" y="1795"/>
                  </a:cubicBezTo>
                  <a:lnTo>
                    <a:pt x="844" y="1795"/>
                  </a:lnTo>
                  <a:cubicBezTo>
                    <a:pt x="798" y="1983"/>
                    <a:pt x="841" y="2204"/>
                    <a:pt x="987" y="2337"/>
                  </a:cubicBezTo>
                  <a:cubicBezTo>
                    <a:pt x="1149" y="2487"/>
                    <a:pt x="1215" y="2714"/>
                    <a:pt x="1204" y="2936"/>
                  </a:cubicBezTo>
                  <a:cubicBezTo>
                    <a:pt x="1192" y="3175"/>
                    <a:pt x="1193" y="3470"/>
                    <a:pt x="1245" y="3727"/>
                  </a:cubicBezTo>
                  <a:cubicBezTo>
                    <a:pt x="1317" y="4089"/>
                    <a:pt x="1678" y="4221"/>
                    <a:pt x="1678" y="4221"/>
                  </a:cubicBezTo>
                  <a:cubicBezTo>
                    <a:pt x="1678" y="4221"/>
                    <a:pt x="1672" y="3658"/>
                    <a:pt x="1781" y="3340"/>
                  </a:cubicBezTo>
                  <a:cubicBezTo>
                    <a:pt x="1841" y="3163"/>
                    <a:pt x="2030" y="3044"/>
                    <a:pt x="2227" y="3044"/>
                  </a:cubicBezTo>
                  <a:cubicBezTo>
                    <a:pt x="2382" y="3044"/>
                    <a:pt x="2541" y="3118"/>
                    <a:pt x="2644" y="3298"/>
                  </a:cubicBezTo>
                  <a:cubicBezTo>
                    <a:pt x="2877" y="3703"/>
                    <a:pt x="2776" y="3973"/>
                    <a:pt x="2697" y="4331"/>
                  </a:cubicBezTo>
                  <a:cubicBezTo>
                    <a:pt x="2617" y="4691"/>
                    <a:pt x="2272" y="4589"/>
                    <a:pt x="2173" y="4684"/>
                  </a:cubicBezTo>
                  <a:cubicBezTo>
                    <a:pt x="2104" y="4750"/>
                    <a:pt x="2112" y="5065"/>
                    <a:pt x="2320" y="5279"/>
                  </a:cubicBezTo>
                  <a:cubicBezTo>
                    <a:pt x="2411" y="5582"/>
                    <a:pt x="2748" y="6116"/>
                    <a:pt x="3190" y="6116"/>
                  </a:cubicBezTo>
                  <a:cubicBezTo>
                    <a:pt x="3222" y="6116"/>
                    <a:pt x="3255" y="6113"/>
                    <a:pt x="3288" y="6107"/>
                  </a:cubicBezTo>
                  <a:cubicBezTo>
                    <a:pt x="3777" y="6021"/>
                    <a:pt x="4129" y="5725"/>
                    <a:pt x="4129" y="5725"/>
                  </a:cubicBezTo>
                  <a:cubicBezTo>
                    <a:pt x="4129" y="5725"/>
                    <a:pt x="4291" y="5332"/>
                    <a:pt x="4780" y="4466"/>
                  </a:cubicBezTo>
                  <a:cubicBezTo>
                    <a:pt x="5269" y="3600"/>
                    <a:pt x="5269" y="2961"/>
                    <a:pt x="5088" y="2095"/>
                  </a:cubicBezTo>
                  <a:cubicBezTo>
                    <a:pt x="4906" y="1230"/>
                    <a:pt x="4318" y="1015"/>
                    <a:pt x="4318" y="1015"/>
                  </a:cubicBezTo>
                  <a:cubicBezTo>
                    <a:pt x="4282" y="1003"/>
                    <a:pt x="4172" y="685"/>
                    <a:pt x="4134" y="631"/>
                  </a:cubicBezTo>
                  <a:cubicBezTo>
                    <a:pt x="4055" y="517"/>
                    <a:pt x="3957" y="418"/>
                    <a:pt x="3844" y="336"/>
                  </a:cubicBezTo>
                  <a:cubicBezTo>
                    <a:pt x="3602" y="162"/>
                    <a:pt x="3307" y="79"/>
                    <a:pt x="3016" y="38"/>
                  </a:cubicBezTo>
                  <a:cubicBezTo>
                    <a:pt x="2824" y="11"/>
                    <a:pt x="2632" y="1"/>
                    <a:pt x="2439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29;p55">
              <a:extLst>
                <a:ext uri="{FF2B5EF4-FFF2-40B4-BE49-F238E27FC236}">
                  <a16:creationId xmlns="" xmlns:a16="http://schemas.microsoft.com/office/drawing/2014/main" id="{2D0CBB68-6B8A-0B3B-21A6-06D97BE3144B}"/>
                </a:ext>
              </a:extLst>
            </p:cNvPr>
            <p:cNvSpPr/>
            <p:nvPr/>
          </p:nvSpPr>
          <p:spPr>
            <a:xfrm>
              <a:off x="6102975" y="4753875"/>
              <a:ext cx="188350" cy="344925"/>
            </a:xfrm>
            <a:custGeom>
              <a:avLst/>
              <a:gdLst/>
              <a:ahLst/>
              <a:cxnLst/>
              <a:rect l="l" t="t" r="r" b="b"/>
              <a:pathLst>
                <a:path w="7534" h="13797" extrusionOk="0">
                  <a:moveTo>
                    <a:pt x="5549" y="0"/>
                  </a:moveTo>
                  <a:cubicBezTo>
                    <a:pt x="5458" y="0"/>
                    <a:pt x="5367" y="9"/>
                    <a:pt x="5276" y="22"/>
                  </a:cubicBezTo>
                  <a:cubicBezTo>
                    <a:pt x="5090" y="47"/>
                    <a:pt x="4908" y="87"/>
                    <a:pt x="4728" y="142"/>
                  </a:cubicBezTo>
                  <a:cubicBezTo>
                    <a:pt x="4785" y="328"/>
                    <a:pt x="4627" y="632"/>
                    <a:pt x="3964" y="986"/>
                  </a:cubicBezTo>
                  <a:cubicBezTo>
                    <a:pt x="3253" y="1365"/>
                    <a:pt x="2770" y="1404"/>
                    <a:pt x="2601" y="1404"/>
                  </a:cubicBezTo>
                  <a:cubicBezTo>
                    <a:pt x="2557" y="1404"/>
                    <a:pt x="2534" y="1402"/>
                    <a:pt x="2534" y="1402"/>
                  </a:cubicBezTo>
                  <a:cubicBezTo>
                    <a:pt x="2534" y="1402"/>
                    <a:pt x="1472" y="1977"/>
                    <a:pt x="1008" y="2301"/>
                  </a:cubicBezTo>
                  <a:cubicBezTo>
                    <a:pt x="427" y="2707"/>
                    <a:pt x="169" y="3884"/>
                    <a:pt x="91" y="5870"/>
                  </a:cubicBezTo>
                  <a:cubicBezTo>
                    <a:pt x="23" y="7628"/>
                    <a:pt x="1" y="10417"/>
                    <a:pt x="29" y="11896"/>
                  </a:cubicBezTo>
                  <a:cubicBezTo>
                    <a:pt x="40" y="12572"/>
                    <a:pt x="432" y="13186"/>
                    <a:pt x="1043" y="13481"/>
                  </a:cubicBezTo>
                  <a:cubicBezTo>
                    <a:pt x="1406" y="13655"/>
                    <a:pt x="1852" y="13797"/>
                    <a:pt x="2342" y="13797"/>
                  </a:cubicBezTo>
                  <a:cubicBezTo>
                    <a:pt x="2410" y="13797"/>
                    <a:pt x="2478" y="13794"/>
                    <a:pt x="2547" y="13788"/>
                  </a:cubicBezTo>
                  <a:cubicBezTo>
                    <a:pt x="3938" y="13673"/>
                    <a:pt x="6491" y="12405"/>
                    <a:pt x="7059" y="11454"/>
                  </a:cubicBezTo>
                  <a:cubicBezTo>
                    <a:pt x="7044" y="9438"/>
                    <a:pt x="6874" y="8214"/>
                    <a:pt x="6945" y="7010"/>
                  </a:cubicBezTo>
                  <a:cubicBezTo>
                    <a:pt x="7068" y="4887"/>
                    <a:pt x="7533" y="3202"/>
                    <a:pt x="6947" y="1498"/>
                  </a:cubicBezTo>
                  <a:cubicBezTo>
                    <a:pt x="6518" y="249"/>
                    <a:pt x="6032" y="0"/>
                    <a:pt x="55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30;p55">
              <a:extLst>
                <a:ext uri="{FF2B5EF4-FFF2-40B4-BE49-F238E27FC236}">
                  <a16:creationId xmlns="" xmlns:a16="http://schemas.microsoft.com/office/drawing/2014/main" id="{BDC94574-BCEC-83ED-89E6-B807D3406ED3}"/>
                </a:ext>
              </a:extLst>
            </p:cNvPr>
            <p:cNvSpPr/>
            <p:nvPr/>
          </p:nvSpPr>
          <p:spPr>
            <a:xfrm>
              <a:off x="5852750" y="4814750"/>
              <a:ext cx="304625" cy="196325"/>
            </a:xfrm>
            <a:custGeom>
              <a:avLst/>
              <a:gdLst/>
              <a:ahLst/>
              <a:cxnLst/>
              <a:rect l="l" t="t" r="r" b="b"/>
              <a:pathLst>
                <a:path w="12185" h="7853" extrusionOk="0">
                  <a:moveTo>
                    <a:pt x="11168" y="1"/>
                  </a:moveTo>
                  <a:cubicBezTo>
                    <a:pt x="10838" y="1"/>
                    <a:pt x="10472" y="246"/>
                    <a:pt x="10284" y="786"/>
                  </a:cubicBezTo>
                  <a:cubicBezTo>
                    <a:pt x="9879" y="1948"/>
                    <a:pt x="9884" y="3507"/>
                    <a:pt x="8916" y="4787"/>
                  </a:cubicBezTo>
                  <a:cubicBezTo>
                    <a:pt x="8474" y="5373"/>
                    <a:pt x="7696" y="5884"/>
                    <a:pt x="6392" y="6006"/>
                  </a:cubicBezTo>
                  <a:cubicBezTo>
                    <a:pt x="5613" y="6079"/>
                    <a:pt x="4968" y="6122"/>
                    <a:pt x="4489" y="6122"/>
                  </a:cubicBezTo>
                  <a:cubicBezTo>
                    <a:pt x="4164" y="6122"/>
                    <a:pt x="3915" y="6102"/>
                    <a:pt x="3755" y="6059"/>
                  </a:cubicBezTo>
                  <a:cubicBezTo>
                    <a:pt x="3389" y="5962"/>
                    <a:pt x="3254" y="5866"/>
                    <a:pt x="2931" y="5619"/>
                  </a:cubicBezTo>
                  <a:cubicBezTo>
                    <a:pt x="2566" y="5339"/>
                    <a:pt x="2268" y="5266"/>
                    <a:pt x="1995" y="5089"/>
                  </a:cubicBezTo>
                  <a:cubicBezTo>
                    <a:pt x="1832" y="4984"/>
                    <a:pt x="1774" y="4932"/>
                    <a:pt x="1727" y="4932"/>
                  </a:cubicBezTo>
                  <a:cubicBezTo>
                    <a:pt x="1695" y="4932"/>
                    <a:pt x="1667" y="4956"/>
                    <a:pt x="1616" y="5006"/>
                  </a:cubicBezTo>
                  <a:cubicBezTo>
                    <a:pt x="1488" y="5128"/>
                    <a:pt x="1592" y="5472"/>
                    <a:pt x="1826" y="5681"/>
                  </a:cubicBezTo>
                  <a:cubicBezTo>
                    <a:pt x="2071" y="5900"/>
                    <a:pt x="2290" y="5939"/>
                    <a:pt x="2323" y="6006"/>
                  </a:cubicBezTo>
                  <a:cubicBezTo>
                    <a:pt x="2337" y="6034"/>
                    <a:pt x="2299" y="6048"/>
                    <a:pt x="2225" y="6048"/>
                  </a:cubicBezTo>
                  <a:cubicBezTo>
                    <a:pt x="2119" y="6048"/>
                    <a:pt x="1937" y="6020"/>
                    <a:pt x="1722" y="5965"/>
                  </a:cubicBezTo>
                  <a:cubicBezTo>
                    <a:pt x="1222" y="5836"/>
                    <a:pt x="955" y="5597"/>
                    <a:pt x="709" y="5490"/>
                  </a:cubicBezTo>
                  <a:cubicBezTo>
                    <a:pt x="655" y="5467"/>
                    <a:pt x="609" y="5457"/>
                    <a:pt x="570" y="5457"/>
                  </a:cubicBezTo>
                  <a:cubicBezTo>
                    <a:pt x="411" y="5457"/>
                    <a:pt x="373" y="5621"/>
                    <a:pt x="422" y="5713"/>
                  </a:cubicBezTo>
                  <a:cubicBezTo>
                    <a:pt x="483" y="5827"/>
                    <a:pt x="586" y="5995"/>
                    <a:pt x="945" y="6223"/>
                  </a:cubicBezTo>
                  <a:cubicBezTo>
                    <a:pt x="1305" y="6451"/>
                    <a:pt x="1771" y="6634"/>
                    <a:pt x="1771" y="6634"/>
                  </a:cubicBezTo>
                  <a:cubicBezTo>
                    <a:pt x="1771" y="6634"/>
                    <a:pt x="1453" y="6614"/>
                    <a:pt x="1055" y="6482"/>
                  </a:cubicBezTo>
                  <a:cubicBezTo>
                    <a:pt x="619" y="6336"/>
                    <a:pt x="458" y="6223"/>
                    <a:pt x="228" y="6159"/>
                  </a:cubicBezTo>
                  <a:cubicBezTo>
                    <a:pt x="211" y="6155"/>
                    <a:pt x="196" y="6152"/>
                    <a:pt x="181" y="6152"/>
                  </a:cubicBezTo>
                  <a:cubicBezTo>
                    <a:pt x="0" y="6152"/>
                    <a:pt x="11" y="6503"/>
                    <a:pt x="211" y="6647"/>
                  </a:cubicBezTo>
                  <a:cubicBezTo>
                    <a:pt x="387" y="6773"/>
                    <a:pt x="657" y="6918"/>
                    <a:pt x="950" y="7021"/>
                  </a:cubicBezTo>
                  <a:cubicBezTo>
                    <a:pt x="1242" y="7123"/>
                    <a:pt x="1745" y="7251"/>
                    <a:pt x="1745" y="7251"/>
                  </a:cubicBezTo>
                  <a:cubicBezTo>
                    <a:pt x="1731" y="7251"/>
                    <a:pt x="1718" y="7251"/>
                    <a:pt x="1704" y="7251"/>
                  </a:cubicBezTo>
                  <a:cubicBezTo>
                    <a:pt x="1217" y="7251"/>
                    <a:pt x="867" y="7104"/>
                    <a:pt x="647" y="7036"/>
                  </a:cubicBezTo>
                  <a:cubicBezTo>
                    <a:pt x="578" y="7015"/>
                    <a:pt x="518" y="7005"/>
                    <a:pt x="468" y="7005"/>
                  </a:cubicBezTo>
                  <a:cubicBezTo>
                    <a:pt x="355" y="7005"/>
                    <a:pt x="293" y="7058"/>
                    <a:pt x="293" y="7156"/>
                  </a:cubicBezTo>
                  <a:cubicBezTo>
                    <a:pt x="293" y="7270"/>
                    <a:pt x="431" y="7418"/>
                    <a:pt x="902" y="7625"/>
                  </a:cubicBezTo>
                  <a:cubicBezTo>
                    <a:pt x="1250" y="7777"/>
                    <a:pt x="1735" y="7853"/>
                    <a:pt x="2210" y="7853"/>
                  </a:cubicBezTo>
                  <a:cubicBezTo>
                    <a:pt x="2379" y="7853"/>
                    <a:pt x="2547" y="7843"/>
                    <a:pt x="2707" y="7824"/>
                  </a:cubicBezTo>
                  <a:cubicBezTo>
                    <a:pt x="3317" y="7752"/>
                    <a:pt x="3556" y="7673"/>
                    <a:pt x="3876" y="7673"/>
                  </a:cubicBezTo>
                  <a:cubicBezTo>
                    <a:pt x="4189" y="7673"/>
                    <a:pt x="4486" y="7675"/>
                    <a:pt x="4778" y="7675"/>
                  </a:cubicBezTo>
                  <a:cubicBezTo>
                    <a:pt x="5582" y="7675"/>
                    <a:pt x="6338" y="7658"/>
                    <a:pt x="7229" y="7534"/>
                  </a:cubicBezTo>
                  <a:cubicBezTo>
                    <a:pt x="7973" y="7433"/>
                    <a:pt x="8951" y="7103"/>
                    <a:pt x="9635" y="6647"/>
                  </a:cubicBezTo>
                  <a:cubicBezTo>
                    <a:pt x="10706" y="5938"/>
                    <a:pt x="11497" y="4317"/>
                    <a:pt x="11797" y="3111"/>
                  </a:cubicBezTo>
                  <a:cubicBezTo>
                    <a:pt x="12184" y="1554"/>
                    <a:pt x="11893" y="464"/>
                    <a:pt x="11614" y="185"/>
                  </a:cubicBezTo>
                  <a:cubicBezTo>
                    <a:pt x="11494" y="64"/>
                    <a:pt x="11336" y="1"/>
                    <a:pt x="1116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31;p55">
              <a:extLst>
                <a:ext uri="{FF2B5EF4-FFF2-40B4-BE49-F238E27FC236}">
                  <a16:creationId xmlns="" xmlns:a16="http://schemas.microsoft.com/office/drawing/2014/main" id="{27DE2B4B-275C-9667-AAE7-E69CC89F30AF}"/>
                </a:ext>
              </a:extLst>
            </p:cNvPr>
            <p:cNvSpPr/>
            <p:nvPr/>
          </p:nvSpPr>
          <p:spPr>
            <a:xfrm>
              <a:off x="6089150" y="4812350"/>
              <a:ext cx="66425" cy="110900"/>
            </a:xfrm>
            <a:custGeom>
              <a:avLst/>
              <a:gdLst/>
              <a:ahLst/>
              <a:cxnLst/>
              <a:rect l="l" t="t" r="r" b="b"/>
              <a:pathLst>
                <a:path w="2657" h="4436" extrusionOk="0">
                  <a:moveTo>
                    <a:pt x="1615" y="0"/>
                  </a:moveTo>
                  <a:cubicBezTo>
                    <a:pt x="999" y="0"/>
                    <a:pt x="770" y="709"/>
                    <a:pt x="643" y="1186"/>
                  </a:cubicBezTo>
                  <a:cubicBezTo>
                    <a:pt x="505" y="1710"/>
                    <a:pt x="1" y="3710"/>
                    <a:pt x="1" y="3710"/>
                  </a:cubicBezTo>
                  <a:cubicBezTo>
                    <a:pt x="770" y="4378"/>
                    <a:pt x="2177" y="4435"/>
                    <a:pt x="2177" y="4435"/>
                  </a:cubicBezTo>
                  <a:cubicBezTo>
                    <a:pt x="2177" y="4435"/>
                    <a:pt x="2473" y="3420"/>
                    <a:pt x="2529" y="2965"/>
                  </a:cubicBezTo>
                  <a:cubicBezTo>
                    <a:pt x="2620" y="2233"/>
                    <a:pt x="2656" y="1310"/>
                    <a:pt x="2529" y="839"/>
                  </a:cubicBezTo>
                  <a:cubicBezTo>
                    <a:pt x="2402" y="369"/>
                    <a:pt x="2100" y="82"/>
                    <a:pt x="1802" y="20"/>
                  </a:cubicBezTo>
                  <a:cubicBezTo>
                    <a:pt x="1736" y="7"/>
                    <a:pt x="1674" y="0"/>
                    <a:pt x="1615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32;p55">
              <a:extLst>
                <a:ext uri="{FF2B5EF4-FFF2-40B4-BE49-F238E27FC236}">
                  <a16:creationId xmlns="" xmlns:a16="http://schemas.microsoft.com/office/drawing/2014/main" id="{1264CC4B-3CD2-4EE8-8623-1681F099276A}"/>
                </a:ext>
              </a:extLst>
            </p:cNvPr>
            <p:cNvSpPr/>
            <p:nvPr/>
          </p:nvSpPr>
          <p:spPr>
            <a:xfrm>
              <a:off x="6041300" y="4855825"/>
              <a:ext cx="342425" cy="352650"/>
            </a:xfrm>
            <a:custGeom>
              <a:avLst/>
              <a:gdLst/>
              <a:ahLst/>
              <a:cxnLst/>
              <a:rect l="l" t="t" r="r" b="b"/>
              <a:pathLst>
                <a:path w="13697" h="14106" extrusionOk="0">
                  <a:moveTo>
                    <a:pt x="11220" y="3917"/>
                  </a:moveTo>
                  <a:cubicBezTo>
                    <a:pt x="11231" y="3984"/>
                    <a:pt x="11226" y="4059"/>
                    <a:pt x="11214" y="4143"/>
                  </a:cubicBezTo>
                  <a:lnTo>
                    <a:pt x="11028" y="5272"/>
                  </a:lnTo>
                  <a:lnTo>
                    <a:pt x="8026" y="7008"/>
                  </a:lnTo>
                  <a:cubicBezTo>
                    <a:pt x="8055" y="6866"/>
                    <a:pt x="8077" y="6707"/>
                    <a:pt x="8106" y="6543"/>
                  </a:cubicBezTo>
                  <a:cubicBezTo>
                    <a:pt x="8208" y="5919"/>
                    <a:pt x="8951" y="5034"/>
                    <a:pt x="9762" y="4563"/>
                  </a:cubicBezTo>
                  <a:lnTo>
                    <a:pt x="10409" y="4195"/>
                  </a:lnTo>
                  <a:cubicBezTo>
                    <a:pt x="10727" y="4012"/>
                    <a:pt x="11005" y="3922"/>
                    <a:pt x="11220" y="3917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3" y="105"/>
                    <a:pt x="11577" y="325"/>
                  </a:cubicBezTo>
                  <a:lnTo>
                    <a:pt x="9383" y="1550"/>
                  </a:lnTo>
                  <a:cubicBezTo>
                    <a:pt x="8015" y="2316"/>
                    <a:pt x="6636" y="4176"/>
                    <a:pt x="6302" y="5708"/>
                  </a:cubicBezTo>
                  <a:lnTo>
                    <a:pt x="5202" y="10803"/>
                  </a:lnTo>
                  <a:cubicBezTo>
                    <a:pt x="4915" y="12111"/>
                    <a:pt x="3926" y="12992"/>
                    <a:pt x="2851" y="12992"/>
                  </a:cubicBezTo>
                  <a:cubicBezTo>
                    <a:pt x="2668" y="12992"/>
                    <a:pt x="2482" y="12967"/>
                    <a:pt x="2296" y="12913"/>
                  </a:cubicBezTo>
                  <a:lnTo>
                    <a:pt x="0" y="12255"/>
                  </a:lnTo>
                  <a:lnTo>
                    <a:pt x="0" y="12255"/>
                  </a:lnTo>
                  <a:cubicBezTo>
                    <a:pt x="119" y="12323"/>
                    <a:pt x="1101" y="12891"/>
                    <a:pt x="2298" y="13577"/>
                  </a:cubicBezTo>
                  <a:cubicBezTo>
                    <a:pt x="2906" y="13931"/>
                    <a:pt x="3713" y="14105"/>
                    <a:pt x="4538" y="14105"/>
                  </a:cubicBezTo>
                  <a:cubicBezTo>
                    <a:pt x="5434" y="14105"/>
                    <a:pt x="6350" y="13899"/>
                    <a:pt x="7056" y="13491"/>
                  </a:cubicBezTo>
                  <a:lnTo>
                    <a:pt x="9054" y="12334"/>
                  </a:lnTo>
                  <a:cubicBezTo>
                    <a:pt x="10414" y="11551"/>
                    <a:pt x="11776" y="9674"/>
                    <a:pt x="12099" y="8142"/>
                  </a:cubicBezTo>
                  <a:lnTo>
                    <a:pt x="13467" y="1720"/>
                  </a:lnTo>
                  <a:cubicBezTo>
                    <a:pt x="13696" y="629"/>
                    <a:pt x="13336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933;p55">
              <a:extLst>
                <a:ext uri="{FF2B5EF4-FFF2-40B4-BE49-F238E27FC236}">
                  <a16:creationId xmlns="" xmlns:a16="http://schemas.microsoft.com/office/drawing/2014/main" id="{88BBF5FC-982E-FAA2-2B0D-9DBEBA91BEF1}"/>
                </a:ext>
              </a:extLst>
            </p:cNvPr>
            <p:cNvSpPr/>
            <p:nvPr/>
          </p:nvSpPr>
          <p:spPr>
            <a:xfrm>
              <a:off x="6239250" y="4953675"/>
              <a:ext cx="95975" cy="93950"/>
            </a:xfrm>
            <a:custGeom>
              <a:avLst/>
              <a:gdLst/>
              <a:ahLst/>
              <a:cxnLst/>
              <a:rect l="l" t="t" r="r" b="b"/>
              <a:pathLst>
                <a:path w="3839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8" y="144"/>
                    <a:pt x="3296" y="229"/>
                  </a:cubicBezTo>
                  <a:lnTo>
                    <a:pt x="3110" y="1358"/>
                  </a:lnTo>
                  <a:lnTo>
                    <a:pt x="108" y="3094"/>
                  </a:lnTo>
                  <a:cubicBezTo>
                    <a:pt x="46" y="3486"/>
                    <a:pt x="0" y="3757"/>
                    <a:pt x="0" y="3757"/>
                  </a:cubicBezTo>
                  <a:lnTo>
                    <a:pt x="3592" y="1681"/>
                  </a:lnTo>
                  <a:lnTo>
                    <a:pt x="3779" y="552"/>
                  </a:lnTo>
                  <a:cubicBezTo>
                    <a:pt x="3838" y="192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934;p55">
              <a:extLst>
                <a:ext uri="{FF2B5EF4-FFF2-40B4-BE49-F238E27FC236}">
                  <a16:creationId xmlns="" xmlns:a16="http://schemas.microsoft.com/office/drawing/2014/main" id="{B1B9A19E-1FB5-B614-A26B-9D299255BCE7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935;p55">
              <a:extLst>
                <a:ext uri="{FF2B5EF4-FFF2-40B4-BE49-F238E27FC236}">
                  <a16:creationId xmlns="" xmlns:a16="http://schemas.microsoft.com/office/drawing/2014/main" id="{5D323E9B-32A6-F1EF-C448-4AA1A51530F7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¿Dónde obtendré el financiamiento que necesito?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" name="Google Shape;3841;p55">
            <a:extLst>
              <a:ext uri="{FF2B5EF4-FFF2-40B4-BE49-F238E27FC236}">
                <a16:creationId xmlns="" xmlns:a16="http://schemas.microsoft.com/office/drawing/2014/main" id="{B2FE2F62-1D3D-D7D6-7265-74EDD2B26A8A}"/>
              </a:ext>
            </a:extLst>
          </p:cNvPr>
          <p:cNvGrpSpPr/>
          <p:nvPr/>
        </p:nvGrpSpPr>
        <p:grpSpPr>
          <a:xfrm>
            <a:off x="6650182" y="1544700"/>
            <a:ext cx="1042869" cy="1549190"/>
            <a:chOff x="6511100" y="1198625"/>
            <a:chExt cx="564750" cy="866475"/>
          </a:xfrm>
        </p:grpSpPr>
        <p:sp>
          <p:nvSpPr>
            <p:cNvPr id="3" name="Google Shape;3842;p55">
              <a:extLst>
                <a:ext uri="{FF2B5EF4-FFF2-40B4-BE49-F238E27FC236}">
                  <a16:creationId xmlns="" xmlns:a16="http://schemas.microsoft.com/office/drawing/2014/main" id="{7DF18ADD-C507-845A-6F7A-F19838A37B3E}"/>
                </a:ext>
              </a:extLst>
            </p:cNvPr>
            <p:cNvSpPr/>
            <p:nvPr/>
          </p:nvSpPr>
          <p:spPr>
            <a:xfrm>
              <a:off x="6515950" y="1751950"/>
              <a:ext cx="542350" cy="313150"/>
            </a:xfrm>
            <a:custGeom>
              <a:avLst/>
              <a:gdLst/>
              <a:ahLst/>
              <a:cxnLst/>
              <a:rect l="l" t="t" r="r" b="b"/>
              <a:pathLst>
                <a:path w="21694" h="12526" extrusionOk="0">
                  <a:moveTo>
                    <a:pt x="10847" y="1"/>
                  </a:moveTo>
                  <a:cubicBezTo>
                    <a:pt x="7970" y="1"/>
                    <a:pt x="5211" y="661"/>
                    <a:pt x="3177" y="1835"/>
                  </a:cubicBezTo>
                  <a:cubicBezTo>
                    <a:pt x="1143" y="3010"/>
                    <a:pt x="0" y="4602"/>
                    <a:pt x="0" y="6264"/>
                  </a:cubicBezTo>
                  <a:cubicBezTo>
                    <a:pt x="0" y="7925"/>
                    <a:pt x="1143" y="9518"/>
                    <a:pt x="3177" y="10692"/>
                  </a:cubicBezTo>
                  <a:cubicBezTo>
                    <a:pt x="5211" y="11866"/>
                    <a:pt x="7970" y="12526"/>
                    <a:pt x="10847" y="12526"/>
                  </a:cubicBezTo>
                  <a:cubicBezTo>
                    <a:pt x="13723" y="12526"/>
                    <a:pt x="16483" y="11866"/>
                    <a:pt x="18517" y="10692"/>
                  </a:cubicBezTo>
                  <a:cubicBezTo>
                    <a:pt x="20551" y="9518"/>
                    <a:pt x="21694" y="7925"/>
                    <a:pt x="21694" y="6264"/>
                  </a:cubicBezTo>
                  <a:cubicBezTo>
                    <a:pt x="21694" y="4602"/>
                    <a:pt x="20551" y="3010"/>
                    <a:pt x="18517" y="1835"/>
                  </a:cubicBezTo>
                  <a:cubicBezTo>
                    <a:pt x="16483" y="661"/>
                    <a:pt x="13723" y="1"/>
                    <a:pt x="10847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843;p55">
              <a:extLst>
                <a:ext uri="{FF2B5EF4-FFF2-40B4-BE49-F238E27FC236}">
                  <a16:creationId xmlns="" xmlns:a16="http://schemas.microsoft.com/office/drawing/2014/main" id="{4F89B78D-AEF9-5378-3FD1-3449735B8968}"/>
                </a:ext>
              </a:extLst>
            </p:cNvPr>
            <p:cNvSpPr/>
            <p:nvPr/>
          </p:nvSpPr>
          <p:spPr>
            <a:xfrm>
              <a:off x="6600975" y="1853600"/>
              <a:ext cx="46375" cy="51175"/>
            </a:xfrm>
            <a:custGeom>
              <a:avLst/>
              <a:gdLst/>
              <a:ahLst/>
              <a:cxnLst/>
              <a:rect l="l" t="t" r="r" b="b"/>
              <a:pathLst>
                <a:path w="1855" h="2047" extrusionOk="0">
                  <a:moveTo>
                    <a:pt x="1339" y="1"/>
                  </a:moveTo>
                  <a:cubicBezTo>
                    <a:pt x="1293" y="1"/>
                    <a:pt x="1245" y="20"/>
                    <a:pt x="1193" y="62"/>
                  </a:cubicBezTo>
                  <a:cubicBezTo>
                    <a:pt x="728" y="442"/>
                    <a:pt x="0" y="1957"/>
                    <a:pt x="0" y="1957"/>
                  </a:cubicBezTo>
                  <a:cubicBezTo>
                    <a:pt x="0" y="1957"/>
                    <a:pt x="51" y="2047"/>
                    <a:pt x="259" y="2047"/>
                  </a:cubicBezTo>
                  <a:cubicBezTo>
                    <a:pt x="394" y="2047"/>
                    <a:pt x="595" y="2009"/>
                    <a:pt x="891" y="1885"/>
                  </a:cubicBezTo>
                  <a:cubicBezTo>
                    <a:pt x="1643" y="1568"/>
                    <a:pt x="1855" y="1192"/>
                    <a:pt x="1855" y="1192"/>
                  </a:cubicBezTo>
                  <a:cubicBezTo>
                    <a:pt x="1855" y="1192"/>
                    <a:pt x="1700" y="1"/>
                    <a:pt x="133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844;p55">
              <a:extLst>
                <a:ext uri="{FF2B5EF4-FFF2-40B4-BE49-F238E27FC236}">
                  <a16:creationId xmlns="" xmlns:a16="http://schemas.microsoft.com/office/drawing/2014/main" id="{1BC04A86-0BEE-CE1B-6C80-1FA2D585EC8D}"/>
                </a:ext>
              </a:extLst>
            </p:cNvPr>
            <p:cNvSpPr/>
            <p:nvPr/>
          </p:nvSpPr>
          <p:spPr>
            <a:xfrm>
              <a:off x="6579925" y="1770425"/>
              <a:ext cx="83150" cy="115600"/>
            </a:xfrm>
            <a:custGeom>
              <a:avLst/>
              <a:gdLst/>
              <a:ahLst/>
              <a:cxnLst/>
              <a:rect l="l" t="t" r="r" b="b"/>
              <a:pathLst>
                <a:path w="3326" h="4624" extrusionOk="0">
                  <a:moveTo>
                    <a:pt x="2731" y="0"/>
                  </a:moveTo>
                  <a:lnTo>
                    <a:pt x="1260" y="51"/>
                  </a:lnTo>
                  <a:cubicBezTo>
                    <a:pt x="1260" y="51"/>
                    <a:pt x="1276" y="1265"/>
                    <a:pt x="1260" y="1580"/>
                  </a:cubicBezTo>
                  <a:cubicBezTo>
                    <a:pt x="1243" y="1894"/>
                    <a:pt x="796" y="3090"/>
                    <a:pt x="622" y="3649"/>
                  </a:cubicBezTo>
                  <a:cubicBezTo>
                    <a:pt x="447" y="4210"/>
                    <a:pt x="0" y="4227"/>
                    <a:pt x="0" y="4227"/>
                  </a:cubicBezTo>
                  <a:cubicBezTo>
                    <a:pt x="0" y="4227"/>
                    <a:pt x="577" y="4624"/>
                    <a:pt x="999" y="4624"/>
                  </a:cubicBezTo>
                  <a:cubicBezTo>
                    <a:pt x="1043" y="4624"/>
                    <a:pt x="1086" y="4619"/>
                    <a:pt x="1126" y="4610"/>
                  </a:cubicBezTo>
                  <a:cubicBezTo>
                    <a:pt x="1549" y="4508"/>
                    <a:pt x="1522" y="3892"/>
                    <a:pt x="1977" y="3276"/>
                  </a:cubicBezTo>
                  <a:cubicBezTo>
                    <a:pt x="2431" y="2661"/>
                    <a:pt x="3325" y="2535"/>
                    <a:pt x="3325" y="2535"/>
                  </a:cubicBezTo>
                  <a:cubicBezTo>
                    <a:pt x="3325" y="2535"/>
                    <a:pt x="3300" y="2246"/>
                    <a:pt x="2999" y="1822"/>
                  </a:cubicBezTo>
                  <a:cubicBezTo>
                    <a:pt x="2699" y="1397"/>
                    <a:pt x="2719" y="792"/>
                    <a:pt x="27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45;p55">
              <a:extLst>
                <a:ext uri="{FF2B5EF4-FFF2-40B4-BE49-F238E27FC236}">
                  <a16:creationId xmlns="" xmlns:a16="http://schemas.microsoft.com/office/drawing/2014/main" id="{871F9B20-B750-D0ED-ADB1-E5B4478FA105}"/>
                </a:ext>
              </a:extLst>
            </p:cNvPr>
            <p:cNvSpPr/>
            <p:nvPr/>
          </p:nvSpPr>
          <p:spPr>
            <a:xfrm>
              <a:off x="6555325" y="1821050"/>
              <a:ext cx="112975" cy="93225"/>
            </a:xfrm>
            <a:custGeom>
              <a:avLst/>
              <a:gdLst/>
              <a:ahLst/>
              <a:cxnLst/>
              <a:rect l="l" t="t" r="r" b="b"/>
              <a:pathLst>
                <a:path w="4519" h="3729" extrusionOk="0">
                  <a:moveTo>
                    <a:pt x="3770" y="1"/>
                  </a:moveTo>
                  <a:cubicBezTo>
                    <a:pt x="3755" y="1"/>
                    <a:pt x="3740" y="1"/>
                    <a:pt x="3725" y="2"/>
                  </a:cubicBezTo>
                  <a:cubicBezTo>
                    <a:pt x="3336" y="27"/>
                    <a:pt x="2739" y="461"/>
                    <a:pt x="2539" y="912"/>
                  </a:cubicBezTo>
                  <a:cubicBezTo>
                    <a:pt x="2341" y="1364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90" y="2071"/>
                    <a:pt x="22" y="2248"/>
                    <a:pt x="1" y="2525"/>
                  </a:cubicBezTo>
                  <a:lnTo>
                    <a:pt x="1592" y="3278"/>
                  </a:lnTo>
                  <a:cubicBezTo>
                    <a:pt x="1712" y="3335"/>
                    <a:pt x="1826" y="3374"/>
                    <a:pt x="1935" y="3374"/>
                  </a:cubicBezTo>
                  <a:cubicBezTo>
                    <a:pt x="2159" y="3374"/>
                    <a:pt x="2363" y="3209"/>
                    <a:pt x="2558" y="2696"/>
                  </a:cubicBezTo>
                  <a:cubicBezTo>
                    <a:pt x="2759" y="2165"/>
                    <a:pt x="2873" y="1796"/>
                    <a:pt x="3000" y="1796"/>
                  </a:cubicBezTo>
                  <a:cubicBezTo>
                    <a:pt x="3056" y="1796"/>
                    <a:pt x="3114" y="1866"/>
                    <a:pt x="3184" y="2023"/>
                  </a:cubicBezTo>
                  <a:cubicBezTo>
                    <a:pt x="3414" y="2542"/>
                    <a:pt x="3508" y="3708"/>
                    <a:pt x="3508" y="3708"/>
                  </a:cubicBezTo>
                  <a:cubicBezTo>
                    <a:pt x="3508" y="3708"/>
                    <a:pt x="3566" y="3729"/>
                    <a:pt x="3643" y="3729"/>
                  </a:cubicBezTo>
                  <a:cubicBezTo>
                    <a:pt x="3747" y="3729"/>
                    <a:pt x="3886" y="3691"/>
                    <a:pt x="3972" y="3514"/>
                  </a:cubicBezTo>
                  <a:cubicBezTo>
                    <a:pt x="3972" y="3514"/>
                    <a:pt x="3962" y="2965"/>
                    <a:pt x="4028" y="2497"/>
                  </a:cubicBezTo>
                  <a:cubicBezTo>
                    <a:pt x="4093" y="2028"/>
                    <a:pt x="4518" y="1438"/>
                    <a:pt x="4487" y="873"/>
                  </a:cubicBezTo>
                  <a:cubicBezTo>
                    <a:pt x="4455" y="330"/>
                    <a:pt x="4168" y="1"/>
                    <a:pt x="377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46;p55">
              <a:extLst>
                <a:ext uri="{FF2B5EF4-FFF2-40B4-BE49-F238E27FC236}">
                  <a16:creationId xmlns="" xmlns:a16="http://schemas.microsoft.com/office/drawing/2014/main" id="{4E8D9BDE-468F-4804-AB3A-6251B5028858}"/>
                </a:ext>
              </a:extLst>
            </p:cNvPr>
            <p:cNvSpPr/>
            <p:nvPr/>
          </p:nvSpPr>
          <p:spPr>
            <a:xfrm>
              <a:off x="6590325" y="1606625"/>
              <a:ext cx="82725" cy="209525"/>
            </a:xfrm>
            <a:custGeom>
              <a:avLst/>
              <a:gdLst/>
              <a:ahLst/>
              <a:cxnLst/>
              <a:rect l="l" t="t" r="r" b="b"/>
              <a:pathLst>
                <a:path w="3309" h="8381" extrusionOk="0">
                  <a:moveTo>
                    <a:pt x="0" y="1"/>
                  </a:moveTo>
                  <a:cubicBezTo>
                    <a:pt x="126" y="1269"/>
                    <a:pt x="844" y="8215"/>
                    <a:pt x="844" y="8215"/>
                  </a:cubicBezTo>
                  <a:cubicBezTo>
                    <a:pt x="1081" y="8337"/>
                    <a:pt x="1309" y="8381"/>
                    <a:pt x="1515" y="8381"/>
                  </a:cubicBezTo>
                  <a:cubicBezTo>
                    <a:pt x="2049" y="8381"/>
                    <a:pt x="2435" y="8085"/>
                    <a:pt x="2435" y="8085"/>
                  </a:cubicBezTo>
                  <a:cubicBezTo>
                    <a:pt x="2682" y="4754"/>
                    <a:pt x="3308" y="2445"/>
                    <a:pt x="2788" y="1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47;p55">
              <a:extLst>
                <a:ext uri="{FF2B5EF4-FFF2-40B4-BE49-F238E27FC236}">
                  <a16:creationId xmlns="" xmlns:a16="http://schemas.microsoft.com/office/drawing/2014/main" id="{3C0B00F8-514C-9B5B-75BA-527B01856D11}"/>
                </a:ext>
              </a:extLst>
            </p:cNvPr>
            <p:cNvSpPr/>
            <p:nvPr/>
          </p:nvSpPr>
          <p:spPr>
            <a:xfrm>
              <a:off x="6699550" y="1807025"/>
              <a:ext cx="46400" cy="51150"/>
            </a:xfrm>
            <a:custGeom>
              <a:avLst/>
              <a:gdLst/>
              <a:ahLst/>
              <a:cxnLst/>
              <a:rect l="l" t="t" r="r" b="b"/>
              <a:pathLst>
                <a:path w="1856" h="2046" extrusionOk="0">
                  <a:moveTo>
                    <a:pt x="1340" y="0"/>
                  </a:moveTo>
                  <a:cubicBezTo>
                    <a:pt x="1294" y="0"/>
                    <a:pt x="1246" y="19"/>
                    <a:pt x="1194" y="62"/>
                  </a:cubicBezTo>
                  <a:cubicBezTo>
                    <a:pt x="729" y="441"/>
                    <a:pt x="1" y="1955"/>
                    <a:pt x="1" y="1955"/>
                  </a:cubicBezTo>
                  <a:cubicBezTo>
                    <a:pt x="1" y="1955"/>
                    <a:pt x="52" y="2046"/>
                    <a:pt x="260" y="2046"/>
                  </a:cubicBezTo>
                  <a:cubicBezTo>
                    <a:pt x="395" y="2046"/>
                    <a:pt x="596" y="2008"/>
                    <a:pt x="891" y="1883"/>
                  </a:cubicBezTo>
                  <a:cubicBezTo>
                    <a:pt x="1644" y="1568"/>
                    <a:pt x="1855" y="1192"/>
                    <a:pt x="1855" y="1192"/>
                  </a:cubicBezTo>
                  <a:cubicBezTo>
                    <a:pt x="1855" y="1192"/>
                    <a:pt x="1701" y="0"/>
                    <a:pt x="1340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48;p55">
              <a:extLst>
                <a:ext uri="{FF2B5EF4-FFF2-40B4-BE49-F238E27FC236}">
                  <a16:creationId xmlns="" xmlns:a16="http://schemas.microsoft.com/office/drawing/2014/main" id="{A1323061-0710-69C2-F07B-EF0B403A8E6E}"/>
                </a:ext>
              </a:extLst>
            </p:cNvPr>
            <p:cNvSpPr/>
            <p:nvPr/>
          </p:nvSpPr>
          <p:spPr>
            <a:xfrm>
              <a:off x="6678550" y="1723825"/>
              <a:ext cx="83125" cy="115600"/>
            </a:xfrm>
            <a:custGeom>
              <a:avLst/>
              <a:gdLst/>
              <a:ahLst/>
              <a:cxnLst/>
              <a:rect l="l" t="t" r="r" b="b"/>
              <a:pathLst>
                <a:path w="3325" h="4624" extrusionOk="0">
                  <a:moveTo>
                    <a:pt x="2730" y="0"/>
                  </a:moveTo>
                  <a:lnTo>
                    <a:pt x="1259" y="52"/>
                  </a:lnTo>
                  <a:cubicBezTo>
                    <a:pt x="1259" y="52"/>
                    <a:pt x="1275" y="1265"/>
                    <a:pt x="1259" y="1581"/>
                  </a:cubicBezTo>
                  <a:cubicBezTo>
                    <a:pt x="1242" y="1895"/>
                    <a:pt x="794" y="3090"/>
                    <a:pt x="621" y="3650"/>
                  </a:cubicBezTo>
                  <a:cubicBezTo>
                    <a:pt x="446" y="4209"/>
                    <a:pt x="0" y="4228"/>
                    <a:pt x="0" y="4228"/>
                  </a:cubicBezTo>
                  <a:cubicBezTo>
                    <a:pt x="0" y="4228"/>
                    <a:pt x="574" y="4624"/>
                    <a:pt x="996" y="4624"/>
                  </a:cubicBezTo>
                  <a:cubicBezTo>
                    <a:pt x="1041" y="4624"/>
                    <a:pt x="1084" y="4619"/>
                    <a:pt x="1125" y="4609"/>
                  </a:cubicBezTo>
                  <a:cubicBezTo>
                    <a:pt x="1548" y="4508"/>
                    <a:pt x="1521" y="3893"/>
                    <a:pt x="1976" y="3277"/>
                  </a:cubicBezTo>
                  <a:cubicBezTo>
                    <a:pt x="2430" y="2662"/>
                    <a:pt x="3324" y="2536"/>
                    <a:pt x="3324" y="2536"/>
                  </a:cubicBezTo>
                  <a:cubicBezTo>
                    <a:pt x="3324" y="2536"/>
                    <a:pt x="3298" y="2247"/>
                    <a:pt x="2997" y="1823"/>
                  </a:cubicBezTo>
                  <a:cubicBezTo>
                    <a:pt x="2698" y="1398"/>
                    <a:pt x="2717" y="792"/>
                    <a:pt x="273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49;p55">
              <a:extLst>
                <a:ext uri="{FF2B5EF4-FFF2-40B4-BE49-F238E27FC236}">
                  <a16:creationId xmlns="" xmlns:a16="http://schemas.microsoft.com/office/drawing/2014/main" id="{07B57B12-CEF2-A437-5F56-113FF75D6836}"/>
                </a:ext>
              </a:extLst>
            </p:cNvPr>
            <p:cNvSpPr/>
            <p:nvPr/>
          </p:nvSpPr>
          <p:spPr>
            <a:xfrm>
              <a:off x="6653925" y="1774475"/>
              <a:ext cx="112975" cy="93200"/>
            </a:xfrm>
            <a:custGeom>
              <a:avLst/>
              <a:gdLst/>
              <a:ahLst/>
              <a:cxnLst/>
              <a:rect l="l" t="t" r="r" b="b"/>
              <a:pathLst>
                <a:path w="4519" h="3728" extrusionOk="0">
                  <a:moveTo>
                    <a:pt x="3772" y="1"/>
                  </a:moveTo>
                  <a:cubicBezTo>
                    <a:pt x="3756" y="1"/>
                    <a:pt x="3740" y="1"/>
                    <a:pt x="3724" y="2"/>
                  </a:cubicBezTo>
                  <a:cubicBezTo>
                    <a:pt x="3335" y="26"/>
                    <a:pt x="2738" y="461"/>
                    <a:pt x="2539" y="911"/>
                  </a:cubicBezTo>
                  <a:cubicBezTo>
                    <a:pt x="2341" y="1363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89" y="2071"/>
                    <a:pt x="21" y="2248"/>
                    <a:pt x="1" y="2523"/>
                  </a:cubicBezTo>
                  <a:lnTo>
                    <a:pt x="1592" y="3278"/>
                  </a:lnTo>
                  <a:cubicBezTo>
                    <a:pt x="1712" y="3335"/>
                    <a:pt x="1825" y="3374"/>
                    <a:pt x="1934" y="3374"/>
                  </a:cubicBezTo>
                  <a:cubicBezTo>
                    <a:pt x="2159" y="3374"/>
                    <a:pt x="2363" y="3208"/>
                    <a:pt x="2557" y="2695"/>
                  </a:cubicBezTo>
                  <a:cubicBezTo>
                    <a:pt x="2758" y="2164"/>
                    <a:pt x="2872" y="1794"/>
                    <a:pt x="3000" y="1794"/>
                  </a:cubicBezTo>
                  <a:cubicBezTo>
                    <a:pt x="3056" y="1794"/>
                    <a:pt x="3114" y="1865"/>
                    <a:pt x="3184" y="2022"/>
                  </a:cubicBezTo>
                  <a:cubicBezTo>
                    <a:pt x="3414" y="2541"/>
                    <a:pt x="3508" y="3706"/>
                    <a:pt x="3508" y="3706"/>
                  </a:cubicBezTo>
                  <a:cubicBezTo>
                    <a:pt x="3508" y="3706"/>
                    <a:pt x="3565" y="3728"/>
                    <a:pt x="3643" y="3728"/>
                  </a:cubicBezTo>
                  <a:cubicBezTo>
                    <a:pt x="3747" y="3728"/>
                    <a:pt x="3886" y="3690"/>
                    <a:pt x="3971" y="3513"/>
                  </a:cubicBezTo>
                  <a:cubicBezTo>
                    <a:pt x="3971" y="3513"/>
                    <a:pt x="3962" y="2964"/>
                    <a:pt x="4028" y="2495"/>
                  </a:cubicBezTo>
                  <a:cubicBezTo>
                    <a:pt x="4093" y="2027"/>
                    <a:pt x="4518" y="1437"/>
                    <a:pt x="4486" y="872"/>
                  </a:cubicBezTo>
                  <a:cubicBezTo>
                    <a:pt x="4455" y="329"/>
                    <a:pt x="4169" y="1"/>
                    <a:pt x="377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50;p55">
              <a:extLst>
                <a:ext uri="{FF2B5EF4-FFF2-40B4-BE49-F238E27FC236}">
                  <a16:creationId xmlns="" xmlns:a16="http://schemas.microsoft.com/office/drawing/2014/main" id="{E2C60E0B-F2BD-156F-37DB-1A434D438CC4}"/>
                </a:ext>
              </a:extLst>
            </p:cNvPr>
            <p:cNvSpPr/>
            <p:nvPr/>
          </p:nvSpPr>
          <p:spPr>
            <a:xfrm>
              <a:off x="6687900" y="1554675"/>
              <a:ext cx="84200" cy="213475"/>
            </a:xfrm>
            <a:custGeom>
              <a:avLst/>
              <a:gdLst/>
              <a:ahLst/>
              <a:cxnLst/>
              <a:rect l="l" t="t" r="r" b="b"/>
              <a:pathLst>
                <a:path w="3368" h="8539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1269"/>
                    <a:pt x="885" y="8345"/>
                    <a:pt x="885" y="8345"/>
                  </a:cubicBezTo>
                  <a:cubicBezTo>
                    <a:pt x="1119" y="8490"/>
                    <a:pt x="1369" y="8539"/>
                    <a:pt x="1601" y="8539"/>
                  </a:cubicBezTo>
                  <a:cubicBezTo>
                    <a:pt x="2085" y="8539"/>
                    <a:pt x="2486" y="8325"/>
                    <a:pt x="2486" y="8325"/>
                  </a:cubicBezTo>
                  <a:cubicBezTo>
                    <a:pt x="2392" y="6672"/>
                    <a:pt x="3367" y="3029"/>
                    <a:pt x="2825" y="1620"/>
                  </a:cubicBezTo>
                  <a:cubicBezTo>
                    <a:pt x="2838" y="1159"/>
                    <a:pt x="2389" y="228"/>
                    <a:pt x="2389" y="228"/>
                  </a:cubicBezTo>
                  <a:lnTo>
                    <a:pt x="467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51;p55">
              <a:extLst>
                <a:ext uri="{FF2B5EF4-FFF2-40B4-BE49-F238E27FC236}">
                  <a16:creationId xmlns="" xmlns:a16="http://schemas.microsoft.com/office/drawing/2014/main" id="{A6A49F48-078D-B97C-3511-30021ED87F0B}"/>
                </a:ext>
              </a:extLst>
            </p:cNvPr>
            <p:cNvSpPr/>
            <p:nvPr/>
          </p:nvSpPr>
          <p:spPr>
            <a:xfrm>
              <a:off x="6841300" y="1735100"/>
              <a:ext cx="14225" cy="280275"/>
            </a:xfrm>
            <a:custGeom>
              <a:avLst/>
              <a:gdLst/>
              <a:ahLst/>
              <a:cxnLst/>
              <a:rect l="l" t="t" r="r" b="b"/>
              <a:pathLst>
                <a:path w="569" h="11211" extrusionOk="0">
                  <a:moveTo>
                    <a:pt x="284" y="1"/>
                  </a:moveTo>
                  <a:cubicBezTo>
                    <a:pt x="128" y="1"/>
                    <a:pt x="1" y="128"/>
                    <a:pt x="1" y="284"/>
                  </a:cubicBezTo>
                  <a:lnTo>
                    <a:pt x="1" y="10927"/>
                  </a:lnTo>
                  <a:cubicBezTo>
                    <a:pt x="1" y="11083"/>
                    <a:pt x="128" y="11210"/>
                    <a:pt x="284" y="11210"/>
                  </a:cubicBezTo>
                  <a:cubicBezTo>
                    <a:pt x="441" y="11210"/>
                    <a:pt x="568" y="11083"/>
                    <a:pt x="568" y="10927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52;p55">
              <a:extLst>
                <a:ext uri="{FF2B5EF4-FFF2-40B4-BE49-F238E27FC236}">
                  <a16:creationId xmlns="" xmlns:a16="http://schemas.microsoft.com/office/drawing/2014/main" id="{F2BD68DF-B5FE-D253-439B-3CE8BDD3B5D5}"/>
                </a:ext>
              </a:extLst>
            </p:cNvPr>
            <p:cNvSpPr/>
            <p:nvPr/>
          </p:nvSpPr>
          <p:spPr>
            <a:xfrm>
              <a:off x="6667725" y="1668400"/>
              <a:ext cx="73625" cy="247225"/>
            </a:xfrm>
            <a:custGeom>
              <a:avLst/>
              <a:gdLst/>
              <a:ahLst/>
              <a:cxnLst/>
              <a:rect l="l" t="t" r="r" b="b"/>
              <a:pathLst>
                <a:path w="2945" h="9889" extrusionOk="0">
                  <a:moveTo>
                    <a:pt x="2628" y="1"/>
                  </a:moveTo>
                  <a:cubicBezTo>
                    <a:pt x="2498" y="1"/>
                    <a:pt x="2381" y="91"/>
                    <a:pt x="2352" y="223"/>
                  </a:cubicBezTo>
                  <a:lnTo>
                    <a:pt x="38" y="9536"/>
                  </a:lnTo>
                  <a:cubicBezTo>
                    <a:pt x="0" y="9688"/>
                    <a:pt x="93" y="9842"/>
                    <a:pt x="246" y="9880"/>
                  </a:cubicBezTo>
                  <a:cubicBezTo>
                    <a:pt x="268" y="9885"/>
                    <a:pt x="290" y="9887"/>
                    <a:pt x="314" y="9888"/>
                  </a:cubicBezTo>
                  <a:cubicBezTo>
                    <a:pt x="444" y="9887"/>
                    <a:pt x="557" y="9799"/>
                    <a:pt x="589" y="9672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6" y="9"/>
                  </a:cubicBezTo>
                  <a:cubicBezTo>
                    <a:pt x="2673" y="3"/>
                    <a:pt x="2650" y="1"/>
                    <a:pt x="262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53;p55">
              <a:extLst>
                <a:ext uri="{FF2B5EF4-FFF2-40B4-BE49-F238E27FC236}">
                  <a16:creationId xmlns="" xmlns:a16="http://schemas.microsoft.com/office/drawing/2014/main" id="{3DA2D8EC-68D2-C192-41EE-97BFBD42D4BF}"/>
                </a:ext>
              </a:extLst>
            </p:cNvPr>
            <p:cNvSpPr/>
            <p:nvPr/>
          </p:nvSpPr>
          <p:spPr>
            <a:xfrm>
              <a:off x="6955675" y="16687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9" y="1"/>
                    <a:pt x="266" y="3"/>
                    <a:pt x="243" y="9"/>
                  </a:cubicBezTo>
                  <a:cubicBezTo>
                    <a:pt x="94" y="46"/>
                    <a:pt x="1" y="195"/>
                    <a:pt x="34" y="345"/>
                  </a:cubicBezTo>
                  <a:lnTo>
                    <a:pt x="2347" y="9657"/>
                  </a:lnTo>
                  <a:cubicBezTo>
                    <a:pt x="2379" y="9784"/>
                    <a:pt x="2491" y="9872"/>
                    <a:pt x="2622" y="9873"/>
                  </a:cubicBezTo>
                  <a:cubicBezTo>
                    <a:pt x="2645" y="9872"/>
                    <a:pt x="2667" y="9870"/>
                    <a:pt x="2691" y="9865"/>
                  </a:cubicBezTo>
                  <a:cubicBezTo>
                    <a:pt x="2842" y="9827"/>
                    <a:pt x="2935" y="9673"/>
                    <a:pt x="2897" y="9521"/>
                  </a:cubicBezTo>
                  <a:lnTo>
                    <a:pt x="584" y="208"/>
                  </a:lnTo>
                  <a:cubicBezTo>
                    <a:pt x="550" y="83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4;p55">
              <a:extLst>
                <a:ext uri="{FF2B5EF4-FFF2-40B4-BE49-F238E27FC236}">
                  <a16:creationId xmlns="" xmlns:a16="http://schemas.microsoft.com/office/drawing/2014/main" id="{CA068D0E-B3D8-1991-88B3-ED66013E3344}"/>
                </a:ext>
              </a:extLst>
            </p:cNvPr>
            <p:cNvSpPr/>
            <p:nvPr/>
          </p:nvSpPr>
          <p:spPr>
            <a:xfrm>
              <a:off x="6634475" y="1588375"/>
              <a:ext cx="329150" cy="180900"/>
            </a:xfrm>
            <a:custGeom>
              <a:avLst/>
              <a:gdLst/>
              <a:ahLst/>
              <a:cxnLst/>
              <a:rect l="l" t="t" r="r" b="b"/>
              <a:pathLst>
                <a:path w="13166" h="7236" extrusionOk="0">
                  <a:moveTo>
                    <a:pt x="6253" y="0"/>
                  </a:moveTo>
                  <a:cubicBezTo>
                    <a:pt x="5719" y="0"/>
                    <a:pt x="5186" y="118"/>
                    <a:pt x="4779" y="353"/>
                  </a:cubicBezTo>
                  <a:lnTo>
                    <a:pt x="814" y="2641"/>
                  </a:lnTo>
                  <a:cubicBezTo>
                    <a:pt x="1" y="3111"/>
                    <a:pt x="1" y="3874"/>
                    <a:pt x="814" y="4344"/>
                  </a:cubicBezTo>
                  <a:lnTo>
                    <a:pt x="3957" y="6161"/>
                  </a:lnTo>
                  <a:cubicBezTo>
                    <a:pt x="3957" y="6161"/>
                    <a:pt x="5831" y="7236"/>
                    <a:pt x="7359" y="7236"/>
                  </a:cubicBezTo>
                  <a:cubicBezTo>
                    <a:pt x="7571" y="7236"/>
                    <a:pt x="7777" y="7215"/>
                    <a:pt x="7970" y="7167"/>
                  </a:cubicBezTo>
                  <a:cubicBezTo>
                    <a:pt x="9551" y="6780"/>
                    <a:pt x="13165" y="3493"/>
                    <a:pt x="13165" y="3493"/>
                  </a:cubicBezTo>
                  <a:lnTo>
                    <a:pt x="7727" y="353"/>
                  </a:lnTo>
                  <a:cubicBezTo>
                    <a:pt x="7319" y="118"/>
                    <a:pt x="6786" y="0"/>
                    <a:pt x="625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55;p55">
              <a:extLst>
                <a:ext uri="{FF2B5EF4-FFF2-40B4-BE49-F238E27FC236}">
                  <a16:creationId xmlns="" xmlns:a16="http://schemas.microsoft.com/office/drawing/2014/main" id="{F146EF1E-8E25-A6D1-AC32-83934617020B}"/>
                </a:ext>
              </a:extLst>
            </p:cNvPr>
            <p:cNvSpPr/>
            <p:nvPr/>
          </p:nvSpPr>
          <p:spPr>
            <a:xfrm>
              <a:off x="6684975" y="1508150"/>
              <a:ext cx="233300" cy="162275"/>
            </a:xfrm>
            <a:custGeom>
              <a:avLst/>
              <a:gdLst/>
              <a:ahLst/>
              <a:cxnLst/>
              <a:rect l="l" t="t" r="r" b="b"/>
              <a:pathLst>
                <a:path w="9332" h="6491" extrusionOk="0">
                  <a:moveTo>
                    <a:pt x="1992" y="1"/>
                  </a:moveTo>
                  <a:cubicBezTo>
                    <a:pt x="1057" y="1"/>
                    <a:pt x="1" y="685"/>
                    <a:pt x="118" y="1861"/>
                  </a:cubicBezTo>
                  <a:lnTo>
                    <a:pt x="1728" y="2743"/>
                  </a:lnTo>
                  <a:lnTo>
                    <a:pt x="7770" y="6413"/>
                  </a:lnTo>
                  <a:cubicBezTo>
                    <a:pt x="7869" y="6466"/>
                    <a:pt x="7961" y="6490"/>
                    <a:pt x="8048" y="6490"/>
                  </a:cubicBezTo>
                  <a:cubicBezTo>
                    <a:pt x="9122" y="6490"/>
                    <a:pt x="9331" y="2743"/>
                    <a:pt x="9331" y="2743"/>
                  </a:cubicBezTo>
                  <a:cubicBezTo>
                    <a:pt x="9331" y="2743"/>
                    <a:pt x="3477" y="429"/>
                    <a:pt x="2563" y="96"/>
                  </a:cubicBezTo>
                  <a:cubicBezTo>
                    <a:pt x="2387" y="32"/>
                    <a:pt x="2192" y="1"/>
                    <a:pt x="1992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56;p55">
              <a:extLst>
                <a:ext uri="{FF2B5EF4-FFF2-40B4-BE49-F238E27FC236}">
                  <a16:creationId xmlns="" xmlns:a16="http://schemas.microsoft.com/office/drawing/2014/main" id="{1D4AD984-04E7-DEE8-5B93-D43DF3F5A3DE}"/>
                </a:ext>
              </a:extLst>
            </p:cNvPr>
            <p:cNvSpPr/>
            <p:nvPr/>
          </p:nvSpPr>
          <p:spPr>
            <a:xfrm>
              <a:off x="6587400" y="1560125"/>
              <a:ext cx="395325" cy="172075"/>
            </a:xfrm>
            <a:custGeom>
              <a:avLst/>
              <a:gdLst/>
              <a:ahLst/>
              <a:cxnLst/>
              <a:rect l="l" t="t" r="r" b="b"/>
              <a:pathLst>
                <a:path w="15813" h="6883" extrusionOk="0">
                  <a:moveTo>
                    <a:pt x="1993" y="0"/>
                  </a:moveTo>
                  <a:cubicBezTo>
                    <a:pt x="1057" y="0"/>
                    <a:pt x="0" y="684"/>
                    <a:pt x="117" y="1861"/>
                  </a:cubicBezTo>
                  <a:lnTo>
                    <a:pt x="2905" y="3458"/>
                  </a:lnTo>
                  <a:lnTo>
                    <a:pt x="7770" y="6412"/>
                  </a:lnTo>
                  <a:cubicBezTo>
                    <a:pt x="8365" y="6732"/>
                    <a:pt x="9021" y="6883"/>
                    <a:pt x="9718" y="6883"/>
                  </a:cubicBezTo>
                  <a:cubicBezTo>
                    <a:pt x="10564" y="6883"/>
                    <a:pt x="11472" y="6661"/>
                    <a:pt x="12409" y="6250"/>
                  </a:cubicBezTo>
                  <a:cubicBezTo>
                    <a:pt x="14118" y="5499"/>
                    <a:pt x="15813" y="4351"/>
                    <a:pt x="15338" y="2182"/>
                  </a:cubicBezTo>
                  <a:lnTo>
                    <a:pt x="15338" y="2182"/>
                  </a:lnTo>
                  <a:lnTo>
                    <a:pt x="9331" y="2743"/>
                  </a:lnTo>
                  <a:cubicBezTo>
                    <a:pt x="9331" y="2743"/>
                    <a:pt x="3476" y="428"/>
                    <a:pt x="2563" y="96"/>
                  </a:cubicBezTo>
                  <a:cubicBezTo>
                    <a:pt x="2387" y="31"/>
                    <a:pt x="2192" y="0"/>
                    <a:pt x="1993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57;p55">
              <a:extLst>
                <a:ext uri="{FF2B5EF4-FFF2-40B4-BE49-F238E27FC236}">
                  <a16:creationId xmlns="" xmlns:a16="http://schemas.microsoft.com/office/drawing/2014/main" id="{0EE0E703-019D-3FED-A737-477539155425}"/>
                </a:ext>
              </a:extLst>
            </p:cNvPr>
            <p:cNvSpPr/>
            <p:nvPr/>
          </p:nvSpPr>
          <p:spPr>
            <a:xfrm>
              <a:off x="6584625" y="1527950"/>
              <a:ext cx="285300" cy="100775"/>
            </a:xfrm>
            <a:custGeom>
              <a:avLst/>
              <a:gdLst/>
              <a:ahLst/>
              <a:cxnLst/>
              <a:rect l="l" t="t" r="r" b="b"/>
              <a:pathLst>
                <a:path w="11412" h="4031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2"/>
                    <a:pt x="90" y="1367"/>
                    <a:pt x="235" y="1450"/>
                  </a:cubicBezTo>
                  <a:lnTo>
                    <a:pt x="4598" y="3968"/>
                  </a:lnTo>
                  <a:cubicBezTo>
                    <a:pt x="4669" y="4010"/>
                    <a:pt x="4750" y="4031"/>
                    <a:pt x="4830" y="4031"/>
                  </a:cubicBezTo>
                  <a:cubicBezTo>
                    <a:pt x="4910" y="4031"/>
                    <a:pt x="4991" y="4010"/>
                    <a:pt x="5063" y="3968"/>
                  </a:cubicBezTo>
                  <a:lnTo>
                    <a:pt x="11179" y="438"/>
                  </a:lnTo>
                  <a:cubicBezTo>
                    <a:pt x="11323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58;p55">
              <a:extLst>
                <a:ext uri="{FF2B5EF4-FFF2-40B4-BE49-F238E27FC236}">
                  <a16:creationId xmlns="" xmlns:a16="http://schemas.microsoft.com/office/drawing/2014/main" id="{B4EFDBAF-ED27-C353-C42E-A97B2C22E661}"/>
                </a:ext>
              </a:extLst>
            </p:cNvPr>
            <p:cNvSpPr/>
            <p:nvPr/>
          </p:nvSpPr>
          <p:spPr>
            <a:xfrm>
              <a:off x="6728725" y="1544175"/>
              <a:ext cx="119425" cy="70100"/>
            </a:xfrm>
            <a:custGeom>
              <a:avLst/>
              <a:gdLst/>
              <a:ahLst/>
              <a:cxnLst/>
              <a:rect l="l" t="t" r="r" b="b"/>
              <a:pathLst>
                <a:path w="4777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8" y="2688"/>
                  </a:lnTo>
                  <a:cubicBezTo>
                    <a:pt x="27" y="2707"/>
                    <a:pt x="1" y="2745"/>
                    <a:pt x="1" y="2774"/>
                  </a:cubicBezTo>
                  <a:cubicBezTo>
                    <a:pt x="1" y="2793"/>
                    <a:pt x="12" y="2803"/>
                    <a:pt x="28" y="2803"/>
                  </a:cubicBezTo>
                  <a:cubicBezTo>
                    <a:pt x="36" y="2803"/>
                    <a:pt x="47" y="2800"/>
                    <a:pt x="58" y="2793"/>
                  </a:cubicBezTo>
                  <a:lnTo>
                    <a:pt x="4719" y="115"/>
                  </a:lnTo>
                  <a:cubicBezTo>
                    <a:pt x="4751" y="96"/>
                    <a:pt x="4776" y="57"/>
                    <a:pt x="4775" y="29"/>
                  </a:cubicBezTo>
                  <a:cubicBezTo>
                    <a:pt x="4775" y="10"/>
                    <a:pt x="4764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59;p55">
              <a:extLst>
                <a:ext uri="{FF2B5EF4-FFF2-40B4-BE49-F238E27FC236}">
                  <a16:creationId xmlns="" xmlns:a16="http://schemas.microsoft.com/office/drawing/2014/main" id="{8B8D0E9F-B18F-77B1-1448-709D1185A3FB}"/>
                </a:ext>
              </a:extLst>
            </p:cNvPr>
            <p:cNvSpPr/>
            <p:nvPr/>
          </p:nvSpPr>
          <p:spPr>
            <a:xfrm>
              <a:off x="6584625" y="1554100"/>
              <a:ext cx="120775" cy="74625"/>
            </a:xfrm>
            <a:custGeom>
              <a:avLst/>
              <a:gdLst/>
              <a:ahLst/>
              <a:cxnLst/>
              <a:rect l="l" t="t" r="r" b="b"/>
              <a:pathLst>
                <a:path w="4831" h="2985" extrusionOk="0">
                  <a:moveTo>
                    <a:pt x="1" y="0"/>
                  </a:moveTo>
                  <a:cubicBezTo>
                    <a:pt x="1" y="166"/>
                    <a:pt x="90" y="321"/>
                    <a:pt x="235" y="404"/>
                  </a:cubicBezTo>
                  <a:lnTo>
                    <a:pt x="4598" y="2922"/>
                  </a:lnTo>
                  <a:cubicBezTo>
                    <a:pt x="4668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60;p55">
              <a:extLst>
                <a:ext uri="{FF2B5EF4-FFF2-40B4-BE49-F238E27FC236}">
                  <a16:creationId xmlns="" xmlns:a16="http://schemas.microsoft.com/office/drawing/2014/main" id="{175A88E8-50EB-BE93-52B1-DCC4D42D54B5}"/>
                </a:ext>
              </a:extLst>
            </p:cNvPr>
            <p:cNvSpPr/>
            <p:nvPr/>
          </p:nvSpPr>
          <p:spPr>
            <a:xfrm>
              <a:off x="6696225" y="1617875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1" y="1"/>
                  </a:moveTo>
                  <a:lnTo>
                    <a:pt x="1" y="296"/>
                  </a:lnTo>
                  <a:lnTo>
                    <a:pt x="134" y="371"/>
                  </a:lnTo>
                  <a:cubicBezTo>
                    <a:pt x="205" y="413"/>
                    <a:pt x="286" y="434"/>
                    <a:pt x="366" y="434"/>
                  </a:cubicBezTo>
                  <a:cubicBezTo>
                    <a:pt x="446" y="434"/>
                    <a:pt x="527" y="413"/>
                    <a:pt x="599" y="371"/>
                  </a:cubicBezTo>
                  <a:lnTo>
                    <a:pt x="731" y="296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61;p55">
              <a:extLst>
                <a:ext uri="{FF2B5EF4-FFF2-40B4-BE49-F238E27FC236}">
                  <a16:creationId xmlns="" xmlns:a16="http://schemas.microsoft.com/office/drawing/2014/main" id="{D6EB35D9-3960-B3A1-D321-695A1F8542AF}"/>
                </a:ext>
              </a:extLst>
            </p:cNvPr>
            <p:cNvSpPr/>
            <p:nvPr/>
          </p:nvSpPr>
          <p:spPr>
            <a:xfrm>
              <a:off x="6584625" y="145785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70" y="1"/>
                  </a:moveTo>
                  <a:lnTo>
                    <a:pt x="1" y="3851"/>
                  </a:lnTo>
                  <a:lnTo>
                    <a:pt x="4666" y="6544"/>
                  </a:lnTo>
                  <a:cubicBezTo>
                    <a:pt x="4717" y="6573"/>
                    <a:pt x="4774" y="6588"/>
                    <a:pt x="4830" y="6588"/>
                  </a:cubicBezTo>
                  <a:cubicBezTo>
                    <a:pt x="4887" y="6588"/>
                    <a:pt x="4943" y="6573"/>
                    <a:pt x="4994" y="6544"/>
                  </a:cubicBezTo>
                  <a:lnTo>
                    <a:pt x="11351" y="2874"/>
                  </a:lnTo>
                  <a:cubicBezTo>
                    <a:pt x="11432" y="2827"/>
                    <a:pt x="11432" y="2752"/>
                    <a:pt x="11351" y="2704"/>
                  </a:cubicBezTo>
                  <a:lnTo>
                    <a:pt x="6670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62;p55">
              <a:extLst>
                <a:ext uri="{FF2B5EF4-FFF2-40B4-BE49-F238E27FC236}">
                  <a16:creationId xmlns="" xmlns:a16="http://schemas.microsoft.com/office/drawing/2014/main" id="{0E2C33A5-06A6-3D93-77B9-7207CADF245A}"/>
                </a:ext>
              </a:extLst>
            </p:cNvPr>
            <p:cNvSpPr/>
            <p:nvPr/>
          </p:nvSpPr>
          <p:spPr>
            <a:xfrm>
              <a:off x="6599225" y="146620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6" y="1"/>
                  </a:moveTo>
                  <a:cubicBezTo>
                    <a:pt x="5980" y="1"/>
                    <a:pt x="5963" y="5"/>
                    <a:pt x="5948" y="13"/>
                  </a:cubicBezTo>
                  <a:lnTo>
                    <a:pt x="27" y="3430"/>
                  </a:lnTo>
                  <a:cubicBezTo>
                    <a:pt x="0" y="3446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10" y="164"/>
                  </a:lnTo>
                  <a:cubicBezTo>
                    <a:pt x="6236" y="148"/>
                    <a:pt x="6236" y="123"/>
                    <a:pt x="6210" y="107"/>
                  </a:cubicBezTo>
                  <a:lnTo>
                    <a:pt x="6046" y="13"/>
                  </a:lnTo>
                  <a:cubicBezTo>
                    <a:pt x="6030" y="5"/>
                    <a:pt x="6013" y="1"/>
                    <a:pt x="5996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63;p55">
              <a:extLst>
                <a:ext uri="{FF2B5EF4-FFF2-40B4-BE49-F238E27FC236}">
                  <a16:creationId xmlns="" xmlns:a16="http://schemas.microsoft.com/office/drawing/2014/main" id="{987C467D-10BF-FD1C-42B3-D29022CF90AE}"/>
                </a:ext>
              </a:extLst>
            </p:cNvPr>
            <p:cNvSpPr/>
            <p:nvPr/>
          </p:nvSpPr>
          <p:spPr>
            <a:xfrm>
              <a:off x="6722625" y="1537525"/>
              <a:ext cx="80475" cy="46475"/>
            </a:xfrm>
            <a:custGeom>
              <a:avLst/>
              <a:gdLst/>
              <a:ahLst/>
              <a:cxnLst/>
              <a:rect l="l" t="t" r="r" b="b"/>
              <a:pathLst>
                <a:path w="3219" h="1859" extrusionOk="0">
                  <a:moveTo>
                    <a:pt x="2069" y="0"/>
                  </a:moveTo>
                  <a:lnTo>
                    <a:pt x="0" y="1194"/>
                  </a:lnTo>
                  <a:lnTo>
                    <a:pt x="32" y="1212"/>
                  </a:lnTo>
                  <a:lnTo>
                    <a:pt x="1150" y="1858"/>
                  </a:lnTo>
                  <a:lnTo>
                    <a:pt x="3188" y="681"/>
                  </a:lnTo>
                  <a:lnTo>
                    <a:pt x="3219" y="663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64;p55">
              <a:extLst>
                <a:ext uri="{FF2B5EF4-FFF2-40B4-BE49-F238E27FC236}">
                  <a16:creationId xmlns="" xmlns:a16="http://schemas.microsoft.com/office/drawing/2014/main" id="{6EFF903D-E621-0671-8DD1-A1791EB5FA6C}"/>
                </a:ext>
              </a:extLst>
            </p:cNvPr>
            <p:cNvSpPr/>
            <p:nvPr/>
          </p:nvSpPr>
          <p:spPr>
            <a:xfrm>
              <a:off x="6723400" y="1538425"/>
              <a:ext cx="78925" cy="45575"/>
            </a:xfrm>
            <a:custGeom>
              <a:avLst/>
              <a:gdLst/>
              <a:ahLst/>
              <a:cxnLst/>
              <a:rect l="l" t="t" r="r" b="b"/>
              <a:pathLst>
                <a:path w="3157" h="1823" extrusionOk="0">
                  <a:moveTo>
                    <a:pt x="2039" y="1"/>
                  </a:moveTo>
                  <a:lnTo>
                    <a:pt x="1" y="1176"/>
                  </a:lnTo>
                  <a:lnTo>
                    <a:pt x="1119" y="1822"/>
                  </a:lnTo>
                  <a:lnTo>
                    <a:pt x="3157" y="645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65;p55">
              <a:extLst>
                <a:ext uri="{FF2B5EF4-FFF2-40B4-BE49-F238E27FC236}">
                  <a16:creationId xmlns="" xmlns:a16="http://schemas.microsoft.com/office/drawing/2014/main" id="{E7F73098-2A04-4523-383B-CD6433728226}"/>
                </a:ext>
              </a:extLst>
            </p:cNvPr>
            <p:cNvSpPr/>
            <p:nvPr/>
          </p:nvSpPr>
          <p:spPr>
            <a:xfrm>
              <a:off x="6749400" y="1538425"/>
              <a:ext cx="52925" cy="45575"/>
            </a:xfrm>
            <a:custGeom>
              <a:avLst/>
              <a:gdLst/>
              <a:ahLst/>
              <a:cxnLst/>
              <a:rect l="l" t="t" r="r" b="b"/>
              <a:pathLst>
                <a:path w="2117" h="1823" extrusionOk="0">
                  <a:moveTo>
                    <a:pt x="999" y="1"/>
                  </a:moveTo>
                  <a:lnTo>
                    <a:pt x="833" y="96"/>
                  </a:lnTo>
                  <a:cubicBezTo>
                    <a:pt x="1122" y="254"/>
                    <a:pt x="1242" y="1044"/>
                    <a:pt x="1" y="1777"/>
                  </a:cubicBezTo>
                  <a:lnTo>
                    <a:pt x="79" y="1822"/>
                  </a:lnTo>
                  <a:lnTo>
                    <a:pt x="2117" y="645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66;p55">
              <a:extLst>
                <a:ext uri="{FF2B5EF4-FFF2-40B4-BE49-F238E27FC236}">
                  <a16:creationId xmlns="" xmlns:a16="http://schemas.microsoft.com/office/drawing/2014/main" id="{ACFE0385-AE5C-6444-6153-CF755C91DAD8}"/>
                </a:ext>
              </a:extLst>
            </p:cNvPr>
            <p:cNvSpPr/>
            <p:nvPr/>
          </p:nvSpPr>
          <p:spPr>
            <a:xfrm>
              <a:off x="6610700" y="1473475"/>
              <a:ext cx="202975" cy="117025"/>
            </a:xfrm>
            <a:custGeom>
              <a:avLst/>
              <a:gdLst/>
              <a:ahLst/>
              <a:cxnLst/>
              <a:rect l="l" t="t" r="r" b="b"/>
              <a:pathLst>
                <a:path w="8119" h="4681" extrusionOk="0">
                  <a:moveTo>
                    <a:pt x="5951" y="1"/>
                  </a:moveTo>
                  <a:cubicBezTo>
                    <a:pt x="5934" y="1"/>
                    <a:pt x="5918" y="5"/>
                    <a:pt x="5902" y="13"/>
                  </a:cubicBezTo>
                  <a:lnTo>
                    <a:pt x="27" y="3406"/>
                  </a:lnTo>
                  <a:cubicBezTo>
                    <a:pt x="0" y="3421"/>
                    <a:pt x="0" y="3447"/>
                    <a:pt x="27" y="3462"/>
                  </a:cubicBezTo>
                  <a:lnTo>
                    <a:pt x="29" y="3464"/>
                  </a:lnTo>
                  <a:lnTo>
                    <a:pt x="2114" y="4669"/>
                  </a:lnTo>
                  <a:cubicBezTo>
                    <a:pt x="2129" y="4677"/>
                    <a:pt x="2146" y="4680"/>
                    <a:pt x="2163" y="4680"/>
                  </a:cubicBezTo>
                  <a:cubicBezTo>
                    <a:pt x="2180" y="4680"/>
                    <a:pt x="2197" y="4677"/>
                    <a:pt x="2213" y="4669"/>
                  </a:cubicBezTo>
                  <a:lnTo>
                    <a:pt x="8089" y="1279"/>
                  </a:lnTo>
                  <a:lnTo>
                    <a:pt x="8091" y="1279"/>
                  </a:lnTo>
                  <a:cubicBezTo>
                    <a:pt x="8119" y="1263"/>
                    <a:pt x="8119" y="1237"/>
                    <a:pt x="8091" y="1220"/>
                  </a:cubicBezTo>
                  <a:lnTo>
                    <a:pt x="6000" y="13"/>
                  </a:lnTo>
                  <a:cubicBezTo>
                    <a:pt x="5984" y="5"/>
                    <a:pt x="5967" y="1"/>
                    <a:pt x="5951" y="1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67;p55">
              <a:extLst>
                <a:ext uri="{FF2B5EF4-FFF2-40B4-BE49-F238E27FC236}">
                  <a16:creationId xmlns="" xmlns:a16="http://schemas.microsoft.com/office/drawing/2014/main" id="{1ABC0D7E-0050-B29F-C879-54A5F8FD6BA4}"/>
                </a:ext>
              </a:extLst>
            </p:cNvPr>
            <p:cNvSpPr/>
            <p:nvPr/>
          </p:nvSpPr>
          <p:spPr>
            <a:xfrm>
              <a:off x="6611275" y="15585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1"/>
                  </a:moveTo>
                  <a:lnTo>
                    <a:pt x="4" y="2"/>
                  </a:lnTo>
                  <a:cubicBezTo>
                    <a:pt x="3" y="3"/>
                    <a:pt x="3" y="3"/>
                    <a:pt x="2" y="4"/>
                  </a:cubicBezTo>
                  <a:lnTo>
                    <a:pt x="2" y="4"/>
                  </a:lnTo>
                  <a:lnTo>
                    <a:pt x="9" y="1"/>
                  </a:lnTo>
                  <a:close/>
                  <a:moveTo>
                    <a:pt x="2" y="4"/>
                  </a:moveTo>
                  <a:lnTo>
                    <a:pt x="0" y="5"/>
                  </a:ln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68;p55">
              <a:extLst>
                <a:ext uri="{FF2B5EF4-FFF2-40B4-BE49-F238E27FC236}">
                  <a16:creationId xmlns="" xmlns:a16="http://schemas.microsoft.com/office/drawing/2014/main" id="{4482B5DA-0DC6-7DC9-E07B-D8FB5F0128E9}"/>
                </a:ext>
              </a:extLst>
            </p:cNvPr>
            <p:cNvSpPr/>
            <p:nvPr/>
          </p:nvSpPr>
          <p:spPr>
            <a:xfrm>
              <a:off x="6611425" y="147492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2" y="0"/>
                  </a:moveTo>
                  <a:cubicBezTo>
                    <a:pt x="5905" y="0"/>
                    <a:pt x="5889" y="4"/>
                    <a:pt x="5873" y="12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2"/>
                    <a:pt x="2134" y="4622"/>
                  </a:cubicBezTo>
                  <a:cubicBezTo>
                    <a:pt x="2151" y="4622"/>
                    <a:pt x="2168" y="4619"/>
                    <a:pt x="2184" y="4611"/>
                  </a:cubicBezTo>
                  <a:lnTo>
                    <a:pt x="8060" y="1221"/>
                  </a:lnTo>
                  <a:lnTo>
                    <a:pt x="5971" y="12"/>
                  </a:lnTo>
                  <a:cubicBezTo>
                    <a:pt x="5955" y="4"/>
                    <a:pt x="5938" y="0"/>
                    <a:pt x="5922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69;p55">
              <a:extLst>
                <a:ext uri="{FF2B5EF4-FFF2-40B4-BE49-F238E27FC236}">
                  <a16:creationId xmlns="" xmlns:a16="http://schemas.microsoft.com/office/drawing/2014/main" id="{D96A4B91-515A-E49A-3194-66600754B788}"/>
                </a:ext>
              </a:extLst>
            </p:cNvPr>
            <p:cNvSpPr/>
            <p:nvPr/>
          </p:nvSpPr>
          <p:spPr>
            <a:xfrm>
              <a:off x="6578925" y="1321575"/>
              <a:ext cx="172475" cy="232550"/>
            </a:xfrm>
            <a:custGeom>
              <a:avLst/>
              <a:gdLst/>
              <a:ahLst/>
              <a:cxnLst/>
              <a:rect l="l" t="t" r="r" b="b"/>
              <a:pathLst>
                <a:path w="6899" h="9302" extrusionOk="0">
                  <a:moveTo>
                    <a:pt x="6560" y="0"/>
                  </a:moveTo>
                  <a:cubicBezTo>
                    <a:pt x="6481" y="0"/>
                    <a:pt x="6401" y="21"/>
                    <a:pt x="6330" y="62"/>
                  </a:cubicBezTo>
                  <a:lnTo>
                    <a:pt x="230" y="3585"/>
                  </a:lnTo>
                  <a:cubicBezTo>
                    <a:pt x="87" y="3667"/>
                    <a:pt x="0" y="3818"/>
                    <a:pt x="0" y="3984"/>
                  </a:cubicBezTo>
                  <a:lnTo>
                    <a:pt x="0" y="8904"/>
                  </a:lnTo>
                  <a:cubicBezTo>
                    <a:pt x="42" y="9158"/>
                    <a:pt x="87" y="9219"/>
                    <a:pt x="229" y="9301"/>
                  </a:cubicBezTo>
                  <a:lnTo>
                    <a:pt x="6898" y="5452"/>
                  </a:lnTo>
                  <a:lnTo>
                    <a:pt x="6898" y="207"/>
                  </a:lnTo>
                  <a:lnTo>
                    <a:pt x="6847" y="90"/>
                  </a:lnTo>
                  <a:lnTo>
                    <a:pt x="6790" y="62"/>
                  </a:lnTo>
                  <a:cubicBezTo>
                    <a:pt x="6719" y="21"/>
                    <a:pt x="6640" y="0"/>
                    <a:pt x="6560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70;p55">
              <a:extLst>
                <a:ext uri="{FF2B5EF4-FFF2-40B4-BE49-F238E27FC236}">
                  <a16:creationId xmlns="" xmlns:a16="http://schemas.microsoft.com/office/drawing/2014/main" id="{7CF13013-4D10-4A4C-A970-4DD45FD989CF}"/>
                </a:ext>
              </a:extLst>
            </p:cNvPr>
            <p:cNvSpPr/>
            <p:nvPr/>
          </p:nvSpPr>
          <p:spPr>
            <a:xfrm>
              <a:off x="6580300" y="132157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6" y="0"/>
                  </a:moveTo>
                  <a:cubicBezTo>
                    <a:pt x="6427" y="0"/>
                    <a:pt x="6347" y="21"/>
                    <a:pt x="6275" y="62"/>
                  </a:cubicBezTo>
                  <a:lnTo>
                    <a:pt x="175" y="3585"/>
                  </a:lnTo>
                  <a:cubicBezTo>
                    <a:pt x="100" y="3628"/>
                    <a:pt x="39" y="3691"/>
                    <a:pt x="0" y="3767"/>
                  </a:cubicBezTo>
                  <a:lnTo>
                    <a:pt x="787" y="4220"/>
                  </a:lnTo>
                  <a:lnTo>
                    <a:pt x="6843" y="381"/>
                  </a:lnTo>
                  <a:lnTo>
                    <a:pt x="6843" y="207"/>
                  </a:lnTo>
                  <a:lnTo>
                    <a:pt x="6792" y="90"/>
                  </a:lnTo>
                  <a:lnTo>
                    <a:pt x="6735" y="62"/>
                  </a:lnTo>
                  <a:cubicBezTo>
                    <a:pt x="6664" y="21"/>
                    <a:pt x="6585" y="0"/>
                    <a:pt x="6506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71;p55">
              <a:extLst>
                <a:ext uri="{FF2B5EF4-FFF2-40B4-BE49-F238E27FC236}">
                  <a16:creationId xmlns="" xmlns:a16="http://schemas.microsoft.com/office/drawing/2014/main" id="{750F37EE-779A-FDA3-278F-31DBBD59166A}"/>
                </a:ext>
              </a:extLst>
            </p:cNvPr>
            <p:cNvSpPr/>
            <p:nvPr/>
          </p:nvSpPr>
          <p:spPr>
            <a:xfrm>
              <a:off x="6578875" y="1408975"/>
              <a:ext cx="22275" cy="23950"/>
            </a:xfrm>
            <a:custGeom>
              <a:avLst/>
              <a:gdLst/>
              <a:ahLst/>
              <a:cxnLst/>
              <a:rect l="l" t="t" r="r" b="b"/>
              <a:pathLst>
                <a:path w="891" h="958" extrusionOk="0">
                  <a:moveTo>
                    <a:pt x="384" y="1"/>
                  </a:moveTo>
                  <a:lnTo>
                    <a:pt x="221" y="95"/>
                  </a:lnTo>
                  <a:cubicBezTo>
                    <a:pt x="85" y="179"/>
                    <a:pt x="1" y="327"/>
                    <a:pt x="1" y="488"/>
                  </a:cubicBezTo>
                  <a:lnTo>
                    <a:pt x="1" y="729"/>
                  </a:lnTo>
                  <a:lnTo>
                    <a:pt x="396" y="957"/>
                  </a:lnTo>
                  <a:lnTo>
                    <a:pt x="890" y="29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72;p55">
              <a:extLst>
                <a:ext uri="{FF2B5EF4-FFF2-40B4-BE49-F238E27FC236}">
                  <a16:creationId xmlns="" xmlns:a16="http://schemas.microsoft.com/office/drawing/2014/main" id="{037B62C3-2D71-0CD7-9CAF-78287E50464F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73;p55">
              <a:extLst>
                <a:ext uri="{FF2B5EF4-FFF2-40B4-BE49-F238E27FC236}">
                  <a16:creationId xmlns="" xmlns:a16="http://schemas.microsoft.com/office/drawing/2014/main" id="{C63412EB-4A82-04A9-4062-7225997D62FB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74;p55">
              <a:extLst>
                <a:ext uri="{FF2B5EF4-FFF2-40B4-BE49-F238E27FC236}">
                  <a16:creationId xmlns="" xmlns:a16="http://schemas.microsoft.com/office/drawing/2014/main" id="{E95C6570-E9A8-E1C8-A451-38BE86FD4A2D}"/>
                </a:ext>
              </a:extLst>
            </p:cNvPr>
            <p:cNvSpPr/>
            <p:nvPr/>
          </p:nvSpPr>
          <p:spPr>
            <a:xfrm>
              <a:off x="6586600" y="1323450"/>
              <a:ext cx="164800" cy="229525"/>
            </a:xfrm>
            <a:custGeom>
              <a:avLst/>
              <a:gdLst/>
              <a:ahLst/>
              <a:cxnLst/>
              <a:rect l="l" t="t" r="r" b="b"/>
              <a:pathLst>
                <a:path w="6592" h="9181" extrusionOk="0">
                  <a:moveTo>
                    <a:pt x="6489" y="1"/>
                  </a:moveTo>
                  <a:cubicBezTo>
                    <a:pt x="6472" y="1"/>
                    <a:pt x="6454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2" y="5255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2" y="1"/>
                    <a:pt x="6489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75;p55">
              <a:extLst>
                <a:ext uri="{FF2B5EF4-FFF2-40B4-BE49-F238E27FC236}">
                  <a16:creationId xmlns="" xmlns:a16="http://schemas.microsoft.com/office/drawing/2014/main" id="{741BB8A6-6FEC-B528-FF1A-126209F0FE0C}"/>
                </a:ext>
              </a:extLst>
            </p:cNvPr>
            <p:cNvSpPr/>
            <p:nvPr/>
          </p:nvSpPr>
          <p:spPr>
            <a:xfrm>
              <a:off x="6584625" y="1453075"/>
              <a:ext cx="166775" cy="101050"/>
            </a:xfrm>
            <a:custGeom>
              <a:avLst/>
              <a:gdLst/>
              <a:ahLst/>
              <a:cxnLst/>
              <a:rect l="l" t="t" r="r" b="b"/>
              <a:pathLst>
                <a:path w="6671" h="4042" extrusionOk="0">
                  <a:moveTo>
                    <a:pt x="6670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70" y="192"/>
                  </a:lnTo>
                  <a:lnTo>
                    <a:pt x="6670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76;p55">
              <a:extLst>
                <a:ext uri="{FF2B5EF4-FFF2-40B4-BE49-F238E27FC236}">
                  <a16:creationId xmlns="" xmlns:a16="http://schemas.microsoft.com/office/drawing/2014/main" id="{C1EB6F04-4C9F-A746-E054-3C50EA0CBEED}"/>
                </a:ext>
              </a:extLst>
            </p:cNvPr>
            <p:cNvSpPr/>
            <p:nvPr/>
          </p:nvSpPr>
          <p:spPr>
            <a:xfrm>
              <a:off x="6745000" y="1330650"/>
              <a:ext cx="2025" cy="120225"/>
            </a:xfrm>
            <a:custGeom>
              <a:avLst/>
              <a:gdLst/>
              <a:ahLst/>
              <a:cxnLst/>
              <a:rect l="l" t="t" r="r" b="b"/>
              <a:pathLst>
                <a:path w="81" h="4809" extrusionOk="0">
                  <a:moveTo>
                    <a:pt x="80" y="1"/>
                  </a:moveTo>
                  <a:lnTo>
                    <a:pt x="1" y="47"/>
                  </a:lnTo>
                  <a:lnTo>
                    <a:pt x="1" y="4768"/>
                  </a:lnTo>
                  <a:lnTo>
                    <a:pt x="80" y="480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77;p55">
              <a:extLst>
                <a:ext uri="{FF2B5EF4-FFF2-40B4-BE49-F238E27FC236}">
                  <a16:creationId xmlns="" xmlns:a16="http://schemas.microsoft.com/office/drawing/2014/main" id="{610F78D7-F1D4-488E-E597-1B45780D3811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78;p55">
              <a:extLst>
                <a:ext uri="{FF2B5EF4-FFF2-40B4-BE49-F238E27FC236}">
                  <a16:creationId xmlns="" xmlns:a16="http://schemas.microsoft.com/office/drawing/2014/main" id="{868A4976-A4BB-4603-E74C-D720BFCBBDDC}"/>
                </a:ext>
              </a:extLst>
            </p:cNvPr>
            <p:cNvSpPr/>
            <p:nvPr/>
          </p:nvSpPr>
          <p:spPr>
            <a:xfrm>
              <a:off x="6590025" y="1449850"/>
              <a:ext cx="157000" cy="91625"/>
            </a:xfrm>
            <a:custGeom>
              <a:avLst/>
              <a:gdLst/>
              <a:ahLst/>
              <a:cxnLst/>
              <a:rect l="l" t="t" r="r" b="b"/>
              <a:pathLst>
                <a:path w="6280" h="3665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0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79;p55">
              <a:extLst>
                <a:ext uri="{FF2B5EF4-FFF2-40B4-BE49-F238E27FC236}">
                  <a16:creationId xmlns="" xmlns:a16="http://schemas.microsoft.com/office/drawing/2014/main" id="{0BED0054-7026-52A7-C425-5F6AB7C58410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5323" y="507"/>
                  </a:lnTo>
                  <a:cubicBezTo>
                    <a:pt x="5291" y="1956"/>
                    <a:pt x="4882" y="5056"/>
                    <a:pt x="0" y="7966"/>
                  </a:cubicBezTo>
                  <a:lnTo>
                    <a:pt x="0" y="8292"/>
                  </a:lnTo>
                  <a:lnTo>
                    <a:pt x="6200" y="4722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80;p55">
              <a:extLst>
                <a:ext uri="{FF2B5EF4-FFF2-40B4-BE49-F238E27FC236}">
                  <a16:creationId xmlns="" xmlns:a16="http://schemas.microsoft.com/office/drawing/2014/main" id="{65076F74-D639-3959-A456-711E5F1610F1}"/>
                </a:ext>
              </a:extLst>
            </p:cNvPr>
            <p:cNvSpPr/>
            <p:nvPr/>
          </p:nvSpPr>
          <p:spPr>
            <a:xfrm>
              <a:off x="6779550" y="1198625"/>
              <a:ext cx="106575" cy="88700"/>
            </a:xfrm>
            <a:custGeom>
              <a:avLst/>
              <a:gdLst/>
              <a:ahLst/>
              <a:cxnLst/>
              <a:rect l="l" t="t" r="r" b="b"/>
              <a:pathLst>
                <a:path w="4263" h="3548" extrusionOk="0">
                  <a:moveTo>
                    <a:pt x="2667" y="0"/>
                  </a:moveTo>
                  <a:cubicBezTo>
                    <a:pt x="2365" y="0"/>
                    <a:pt x="2021" y="61"/>
                    <a:pt x="1640" y="218"/>
                  </a:cubicBezTo>
                  <a:cubicBezTo>
                    <a:pt x="134" y="838"/>
                    <a:pt x="1" y="2706"/>
                    <a:pt x="740" y="3445"/>
                  </a:cubicBezTo>
                  <a:cubicBezTo>
                    <a:pt x="811" y="3515"/>
                    <a:pt x="900" y="3547"/>
                    <a:pt x="1005" y="3547"/>
                  </a:cubicBezTo>
                  <a:cubicBezTo>
                    <a:pt x="1987" y="3547"/>
                    <a:pt x="4263" y="707"/>
                    <a:pt x="4263" y="707"/>
                  </a:cubicBezTo>
                  <a:cubicBezTo>
                    <a:pt x="4263" y="707"/>
                    <a:pt x="3701" y="0"/>
                    <a:pt x="266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81;p55">
              <a:extLst>
                <a:ext uri="{FF2B5EF4-FFF2-40B4-BE49-F238E27FC236}">
                  <a16:creationId xmlns="" xmlns:a16="http://schemas.microsoft.com/office/drawing/2014/main" id="{83AB5DA3-90F7-674D-C35E-CDB3F05B5D19}"/>
                </a:ext>
              </a:extLst>
            </p:cNvPr>
            <p:cNvSpPr/>
            <p:nvPr/>
          </p:nvSpPr>
          <p:spPr>
            <a:xfrm>
              <a:off x="6796575" y="1209100"/>
              <a:ext cx="123950" cy="151325"/>
            </a:xfrm>
            <a:custGeom>
              <a:avLst/>
              <a:gdLst/>
              <a:ahLst/>
              <a:cxnLst/>
              <a:rect l="l" t="t" r="r" b="b"/>
              <a:pathLst>
                <a:path w="4958" h="6053" extrusionOk="0">
                  <a:moveTo>
                    <a:pt x="2405" y="0"/>
                  </a:moveTo>
                  <a:cubicBezTo>
                    <a:pt x="1103" y="0"/>
                    <a:pt x="240" y="1002"/>
                    <a:pt x="103" y="2276"/>
                  </a:cubicBezTo>
                  <a:cubicBezTo>
                    <a:pt x="23" y="2909"/>
                    <a:pt x="0" y="4193"/>
                    <a:pt x="481" y="5175"/>
                  </a:cubicBezTo>
                  <a:cubicBezTo>
                    <a:pt x="732" y="5687"/>
                    <a:pt x="955" y="6053"/>
                    <a:pt x="1395" y="6053"/>
                  </a:cubicBezTo>
                  <a:cubicBezTo>
                    <a:pt x="1433" y="6053"/>
                    <a:pt x="1472" y="6050"/>
                    <a:pt x="1513" y="6045"/>
                  </a:cubicBezTo>
                  <a:cubicBezTo>
                    <a:pt x="1859" y="5998"/>
                    <a:pt x="3276" y="5505"/>
                    <a:pt x="3716" y="4940"/>
                  </a:cubicBezTo>
                  <a:cubicBezTo>
                    <a:pt x="3795" y="4840"/>
                    <a:pt x="3928" y="4555"/>
                    <a:pt x="3928" y="4555"/>
                  </a:cubicBezTo>
                  <a:cubicBezTo>
                    <a:pt x="4536" y="4097"/>
                    <a:pt x="4935" y="3383"/>
                    <a:pt x="4943" y="2563"/>
                  </a:cubicBezTo>
                  <a:cubicBezTo>
                    <a:pt x="4958" y="1163"/>
                    <a:pt x="3834" y="15"/>
                    <a:pt x="2433" y="1"/>
                  </a:cubicBezTo>
                  <a:cubicBezTo>
                    <a:pt x="2424" y="0"/>
                    <a:pt x="2414" y="0"/>
                    <a:pt x="2405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82;p55">
              <a:extLst>
                <a:ext uri="{FF2B5EF4-FFF2-40B4-BE49-F238E27FC236}">
                  <a16:creationId xmlns="" xmlns:a16="http://schemas.microsoft.com/office/drawing/2014/main" id="{7557E186-1297-9FB3-6D22-722A946B78B9}"/>
                </a:ext>
              </a:extLst>
            </p:cNvPr>
            <p:cNvSpPr/>
            <p:nvPr/>
          </p:nvSpPr>
          <p:spPr>
            <a:xfrm>
              <a:off x="6829150" y="1332600"/>
              <a:ext cx="102850" cy="78825"/>
            </a:xfrm>
            <a:custGeom>
              <a:avLst/>
              <a:gdLst/>
              <a:ahLst/>
              <a:cxnLst/>
              <a:rect l="l" t="t" r="r" b="b"/>
              <a:pathLst>
                <a:path w="4114" h="3153" extrusionOk="0">
                  <a:moveTo>
                    <a:pt x="2412" y="0"/>
                  </a:moveTo>
                  <a:lnTo>
                    <a:pt x="668" y="752"/>
                  </a:lnTo>
                  <a:cubicBezTo>
                    <a:pt x="812" y="1073"/>
                    <a:pt x="929" y="1404"/>
                    <a:pt x="1019" y="1744"/>
                  </a:cubicBezTo>
                  <a:cubicBezTo>
                    <a:pt x="1081" y="1989"/>
                    <a:pt x="876" y="2060"/>
                    <a:pt x="411" y="2410"/>
                  </a:cubicBezTo>
                  <a:cubicBezTo>
                    <a:pt x="1" y="2718"/>
                    <a:pt x="969" y="3152"/>
                    <a:pt x="1753" y="3152"/>
                  </a:cubicBezTo>
                  <a:cubicBezTo>
                    <a:pt x="1855" y="3152"/>
                    <a:pt x="1954" y="3145"/>
                    <a:pt x="2046" y="3129"/>
                  </a:cubicBezTo>
                  <a:cubicBezTo>
                    <a:pt x="2849" y="2992"/>
                    <a:pt x="3712" y="2420"/>
                    <a:pt x="3913" y="1873"/>
                  </a:cubicBezTo>
                  <a:cubicBezTo>
                    <a:pt x="4114" y="1324"/>
                    <a:pt x="4006" y="1202"/>
                    <a:pt x="3642" y="1202"/>
                  </a:cubicBezTo>
                  <a:cubicBezTo>
                    <a:pt x="3602" y="1202"/>
                    <a:pt x="3559" y="1204"/>
                    <a:pt x="3513" y="1206"/>
                  </a:cubicBezTo>
                  <a:cubicBezTo>
                    <a:pt x="3224" y="1221"/>
                    <a:pt x="3050" y="1246"/>
                    <a:pt x="2936" y="1246"/>
                  </a:cubicBezTo>
                  <a:cubicBezTo>
                    <a:pt x="2774" y="1246"/>
                    <a:pt x="2738" y="1195"/>
                    <a:pt x="2673" y="995"/>
                  </a:cubicBezTo>
                  <a:cubicBezTo>
                    <a:pt x="2632" y="872"/>
                    <a:pt x="2412" y="0"/>
                    <a:pt x="241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83;p55">
              <a:extLst>
                <a:ext uri="{FF2B5EF4-FFF2-40B4-BE49-F238E27FC236}">
                  <a16:creationId xmlns="" xmlns:a16="http://schemas.microsoft.com/office/drawing/2014/main" id="{90A4CF03-DFBE-B189-03A7-AD59CC3B1065}"/>
                </a:ext>
              </a:extLst>
            </p:cNvPr>
            <p:cNvSpPr/>
            <p:nvPr/>
          </p:nvSpPr>
          <p:spPr>
            <a:xfrm>
              <a:off x="6807475" y="1209075"/>
              <a:ext cx="109700" cy="130625"/>
            </a:xfrm>
            <a:custGeom>
              <a:avLst/>
              <a:gdLst/>
              <a:ahLst/>
              <a:cxnLst/>
              <a:rect l="l" t="t" r="r" b="b"/>
              <a:pathLst>
                <a:path w="4388" h="5225" extrusionOk="0">
                  <a:moveTo>
                    <a:pt x="1968" y="0"/>
                  </a:moveTo>
                  <a:cubicBezTo>
                    <a:pt x="1074" y="0"/>
                    <a:pt x="387" y="474"/>
                    <a:pt x="1" y="1182"/>
                  </a:cubicBezTo>
                  <a:cubicBezTo>
                    <a:pt x="1" y="1182"/>
                    <a:pt x="111" y="1362"/>
                    <a:pt x="267" y="1488"/>
                  </a:cubicBezTo>
                  <a:cubicBezTo>
                    <a:pt x="267" y="1488"/>
                    <a:pt x="184" y="1821"/>
                    <a:pt x="409" y="2031"/>
                  </a:cubicBezTo>
                  <a:cubicBezTo>
                    <a:pt x="571" y="2181"/>
                    <a:pt x="636" y="2409"/>
                    <a:pt x="623" y="2630"/>
                  </a:cubicBezTo>
                  <a:cubicBezTo>
                    <a:pt x="610" y="2870"/>
                    <a:pt x="610" y="3165"/>
                    <a:pt x="659" y="3422"/>
                  </a:cubicBezTo>
                  <a:cubicBezTo>
                    <a:pt x="730" y="3785"/>
                    <a:pt x="1089" y="3918"/>
                    <a:pt x="1089" y="3918"/>
                  </a:cubicBezTo>
                  <a:cubicBezTo>
                    <a:pt x="1089" y="3918"/>
                    <a:pt x="1087" y="3356"/>
                    <a:pt x="1197" y="3039"/>
                  </a:cubicBezTo>
                  <a:cubicBezTo>
                    <a:pt x="1256" y="2869"/>
                    <a:pt x="1451" y="2760"/>
                    <a:pt x="1654" y="2760"/>
                  </a:cubicBezTo>
                  <a:cubicBezTo>
                    <a:pt x="1827" y="2760"/>
                    <a:pt x="2006" y="2839"/>
                    <a:pt x="2112" y="3027"/>
                  </a:cubicBezTo>
                  <a:cubicBezTo>
                    <a:pt x="2343" y="3433"/>
                    <a:pt x="2288" y="3904"/>
                    <a:pt x="2129" y="4188"/>
                  </a:cubicBezTo>
                  <a:cubicBezTo>
                    <a:pt x="2024" y="4372"/>
                    <a:pt x="1887" y="4455"/>
                    <a:pt x="1764" y="4455"/>
                  </a:cubicBezTo>
                  <a:cubicBezTo>
                    <a:pt x="1696" y="4455"/>
                    <a:pt x="1633" y="4430"/>
                    <a:pt x="1582" y="4383"/>
                  </a:cubicBezTo>
                  <a:lnTo>
                    <a:pt x="1582" y="4383"/>
                  </a:lnTo>
                  <a:cubicBezTo>
                    <a:pt x="1483" y="4476"/>
                    <a:pt x="1529" y="5071"/>
                    <a:pt x="2091" y="5173"/>
                  </a:cubicBezTo>
                  <a:cubicBezTo>
                    <a:pt x="2280" y="5208"/>
                    <a:pt x="2449" y="5224"/>
                    <a:pt x="2601" y="5224"/>
                  </a:cubicBezTo>
                  <a:cubicBezTo>
                    <a:pt x="2900" y="5224"/>
                    <a:pt x="3129" y="5161"/>
                    <a:pt x="3307" y="5046"/>
                  </a:cubicBezTo>
                  <a:cubicBezTo>
                    <a:pt x="3467" y="4946"/>
                    <a:pt x="3745" y="4496"/>
                    <a:pt x="3745" y="4496"/>
                  </a:cubicBezTo>
                  <a:cubicBezTo>
                    <a:pt x="4210" y="3712"/>
                    <a:pt x="4364" y="3169"/>
                    <a:pt x="4373" y="2349"/>
                  </a:cubicBezTo>
                  <a:cubicBezTo>
                    <a:pt x="4387" y="947"/>
                    <a:pt x="3398" y="15"/>
                    <a:pt x="1996" y="0"/>
                  </a:cubicBezTo>
                  <a:cubicBezTo>
                    <a:pt x="1987" y="0"/>
                    <a:pt x="1978" y="0"/>
                    <a:pt x="1968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84;p55">
              <a:extLst>
                <a:ext uri="{FF2B5EF4-FFF2-40B4-BE49-F238E27FC236}">
                  <a16:creationId xmlns="" xmlns:a16="http://schemas.microsoft.com/office/drawing/2014/main" id="{7A0FAE6B-2CA7-B922-1EEB-22A30EF70605}"/>
                </a:ext>
              </a:extLst>
            </p:cNvPr>
            <p:cNvSpPr/>
            <p:nvPr/>
          </p:nvSpPr>
          <p:spPr>
            <a:xfrm>
              <a:off x="6768700" y="1361200"/>
              <a:ext cx="203175" cy="318775"/>
            </a:xfrm>
            <a:custGeom>
              <a:avLst/>
              <a:gdLst/>
              <a:ahLst/>
              <a:cxnLst/>
              <a:rect l="l" t="t" r="r" b="b"/>
              <a:pathLst>
                <a:path w="8127" h="12751" extrusionOk="0">
                  <a:moveTo>
                    <a:pt x="6062" y="0"/>
                  </a:moveTo>
                  <a:cubicBezTo>
                    <a:pt x="5780" y="0"/>
                    <a:pt x="5476" y="77"/>
                    <a:pt x="5330" y="87"/>
                  </a:cubicBezTo>
                  <a:cubicBezTo>
                    <a:pt x="5513" y="313"/>
                    <a:pt x="5606" y="644"/>
                    <a:pt x="5097" y="860"/>
                  </a:cubicBezTo>
                  <a:cubicBezTo>
                    <a:pt x="4819" y="977"/>
                    <a:pt x="4545" y="1017"/>
                    <a:pt x="4301" y="1017"/>
                  </a:cubicBezTo>
                  <a:cubicBezTo>
                    <a:pt x="3777" y="1017"/>
                    <a:pt x="3389" y="833"/>
                    <a:pt x="3389" y="833"/>
                  </a:cubicBezTo>
                  <a:cubicBezTo>
                    <a:pt x="3389" y="833"/>
                    <a:pt x="2600" y="1246"/>
                    <a:pt x="1953" y="1695"/>
                  </a:cubicBezTo>
                  <a:cubicBezTo>
                    <a:pt x="376" y="2790"/>
                    <a:pt x="1" y="4582"/>
                    <a:pt x="1591" y="5238"/>
                  </a:cubicBezTo>
                  <a:cubicBezTo>
                    <a:pt x="1687" y="5952"/>
                    <a:pt x="2147" y="6901"/>
                    <a:pt x="2178" y="7320"/>
                  </a:cubicBezTo>
                  <a:cubicBezTo>
                    <a:pt x="2090" y="8591"/>
                    <a:pt x="1727" y="8960"/>
                    <a:pt x="1439" y="11852"/>
                  </a:cubicBezTo>
                  <a:cubicBezTo>
                    <a:pt x="1901" y="12392"/>
                    <a:pt x="2830" y="12750"/>
                    <a:pt x="3833" y="12750"/>
                  </a:cubicBezTo>
                  <a:cubicBezTo>
                    <a:pt x="4207" y="12750"/>
                    <a:pt x="4592" y="12700"/>
                    <a:pt x="4967" y="12591"/>
                  </a:cubicBezTo>
                  <a:cubicBezTo>
                    <a:pt x="6724" y="12077"/>
                    <a:pt x="7663" y="10779"/>
                    <a:pt x="8127" y="10205"/>
                  </a:cubicBezTo>
                  <a:cubicBezTo>
                    <a:pt x="7870" y="8432"/>
                    <a:pt x="6834" y="7289"/>
                    <a:pt x="6846" y="6777"/>
                  </a:cubicBezTo>
                  <a:cubicBezTo>
                    <a:pt x="6891" y="4839"/>
                    <a:pt x="7560" y="3634"/>
                    <a:pt x="7382" y="1840"/>
                  </a:cubicBezTo>
                  <a:cubicBezTo>
                    <a:pt x="7279" y="813"/>
                    <a:pt x="6901" y="313"/>
                    <a:pt x="6355" y="39"/>
                  </a:cubicBezTo>
                  <a:cubicBezTo>
                    <a:pt x="6267" y="11"/>
                    <a:pt x="6166" y="0"/>
                    <a:pt x="606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85;p55">
              <a:extLst>
                <a:ext uri="{FF2B5EF4-FFF2-40B4-BE49-F238E27FC236}">
                  <a16:creationId xmlns="" xmlns:a16="http://schemas.microsoft.com/office/drawing/2014/main" id="{2170EB74-250A-E1AB-4418-CB3D82CD66DC}"/>
                </a:ext>
              </a:extLst>
            </p:cNvPr>
            <p:cNvSpPr/>
            <p:nvPr/>
          </p:nvSpPr>
          <p:spPr>
            <a:xfrm>
              <a:off x="6511100" y="1398475"/>
              <a:ext cx="361175" cy="193000"/>
            </a:xfrm>
            <a:custGeom>
              <a:avLst/>
              <a:gdLst/>
              <a:ahLst/>
              <a:cxnLst/>
              <a:rect l="l" t="t" r="r" b="b"/>
              <a:pathLst>
                <a:path w="14447" h="7720" extrusionOk="0">
                  <a:moveTo>
                    <a:pt x="13333" y="1"/>
                  </a:moveTo>
                  <a:cubicBezTo>
                    <a:pt x="12974" y="1"/>
                    <a:pt x="12578" y="203"/>
                    <a:pt x="12193" y="706"/>
                  </a:cubicBezTo>
                  <a:cubicBezTo>
                    <a:pt x="11735" y="1303"/>
                    <a:pt x="10422" y="3129"/>
                    <a:pt x="9205" y="4137"/>
                  </a:cubicBezTo>
                  <a:cubicBezTo>
                    <a:pt x="8242" y="4935"/>
                    <a:pt x="7165" y="5385"/>
                    <a:pt x="5909" y="5757"/>
                  </a:cubicBezTo>
                  <a:cubicBezTo>
                    <a:pt x="5230" y="5958"/>
                    <a:pt x="4717" y="6036"/>
                    <a:pt x="4342" y="6036"/>
                  </a:cubicBezTo>
                  <a:cubicBezTo>
                    <a:pt x="4130" y="6036"/>
                    <a:pt x="3962" y="6011"/>
                    <a:pt x="3832" y="5969"/>
                  </a:cubicBezTo>
                  <a:cubicBezTo>
                    <a:pt x="3473" y="5853"/>
                    <a:pt x="3245" y="5719"/>
                    <a:pt x="2908" y="5494"/>
                  </a:cubicBezTo>
                  <a:cubicBezTo>
                    <a:pt x="2525" y="5238"/>
                    <a:pt x="2218" y="5207"/>
                    <a:pt x="1933" y="5048"/>
                  </a:cubicBezTo>
                  <a:cubicBezTo>
                    <a:pt x="1736" y="4939"/>
                    <a:pt x="1679" y="4853"/>
                    <a:pt x="1623" y="4853"/>
                  </a:cubicBezTo>
                  <a:cubicBezTo>
                    <a:pt x="1599" y="4853"/>
                    <a:pt x="1574" y="4870"/>
                    <a:pt x="1538" y="4910"/>
                  </a:cubicBezTo>
                  <a:cubicBezTo>
                    <a:pt x="1418" y="5041"/>
                    <a:pt x="1546" y="5377"/>
                    <a:pt x="1792" y="5569"/>
                  </a:cubicBezTo>
                  <a:cubicBezTo>
                    <a:pt x="2051" y="5771"/>
                    <a:pt x="2272" y="5797"/>
                    <a:pt x="2309" y="5862"/>
                  </a:cubicBezTo>
                  <a:cubicBezTo>
                    <a:pt x="2328" y="5894"/>
                    <a:pt x="2270" y="5911"/>
                    <a:pt x="2161" y="5911"/>
                  </a:cubicBezTo>
                  <a:cubicBezTo>
                    <a:pt x="2052" y="5911"/>
                    <a:pt x="1892" y="5894"/>
                    <a:pt x="1708" y="5859"/>
                  </a:cubicBezTo>
                  <a:cubicBezTo>
                    <a:pt x="1199" y="5764"/>
                    <a:pt x="917" y="5543"/>
                    <a:pt x="664" y="5453"/>
                  </a:cubicBezTo>
                  <a:cubicBezTo>
                    <a:pt x="616" y="5436"/>
                    <a:pt x="575" y="5429"/>
                    <a:pt x="539" y="5429"/>
                  </a:cubicBezTo>
                  <a:cubicBezTo>
                    <a:pt x="367" y="5429"/>
                    <a:pt x="336" y="5603"/>
                    <a:pt x="393" y="5694"/>
                  </a:cubicBezTo>
                  <a:cubicBezTo>
                    <a:pt x="461" y="5804"/>
                    <a:pt x="574" y="5965"/>
                    <a:pt x="949" y="6168"/>
                  </a:cubicBezTo>
                  <a:cubicBezTo>
                    <a:pt x="1323" y="6372"/>
                    <a:pt x="1801" y="6524"/>
                    <a:pt x="1801" y="6524"/>
                  </a:cubicBezTo>
                  <a:cubicBezTo>
                    <a:pt x="1801" y="6524"/>
                    <a:pt x="1800" y="6524"/>
                    <a:pt x="1799" y="6524"/>
                  </a:cubicBezTo>
                  <a:cubicBezTo>
                    <a:pt x="1773" y="6524"/>
                    <a:pt x="1466" y="6521"/>
                    <a:pt x="1078" y="6420"/>
                  </a:cubicBezTo>
                  <a:cubicBezTo>
                    <a:pt x="631" y="6303"/>
                    <a:pt x="464" y="6202"/>
                    <a:pt x="231" y="6153"/>
                  </a:cubicBezTo>
                  <a:cubicBezTo>
                    <a:pt x="218" y="6150"/>
                    <a:pt x="205" y="6149"/>
                    <a:pt x="193" y="6149"/>
                  </a:cubicBezTo>
                  <a:cubicBezTo>
                    <a:pt x="1" y="6149"/>
                    <a:pt x="31" y="6507"/>
                    <a:pt x="246" y="6641"/>
                  </a:cubicBezTo>
                  <a:cubicBezTo>
                    <a:pt x="429" y="6755"/>
                    <a:pt x="707" y="6881"/>
                    <a:pt x="1007" y="6964"/>
                  </a:cubicBezTo>
                  <a:cubicBezTo>
                    <a:pt x="1308" y="7047"/>
                    <a:pt x="1816" y="7141"/>
                    <a:pt x="1816" y="7141"/>
                  </a:cubicBezTo>
                  <a:cubicBezTo>
                    <a:pt x="1748" y="7147"/>
                    <a:pt x="1681" y="7149"/>
                    <a:pt x="1618" y="7149"/>
                  </a:cubicBezTo>
                  <a:cubicBezTo>
                    <a:pt x="1211" y="7149"/>
                    <a:pt x="906" y="7047"/>
                    <a:pt x="707" y="6999"/>
                  </a:cubicBezTo>
                  <a:cubicBezTo>
                    <a:pt x="649" y="6986"/>
                    <a:pt x="597" y="6979"/>
                    <a:pt x="553" y="6979"/>
                  </a:cubicBezTo>
                  <a:cubicBezTo>
                    <a:pt x="422" y="6979"/>
                    <a:pt x="355" y="7037"/>
                    <a:pt x="362" y="7143"/>
                  </a:cubicBezTo>
                  <a:cubicBezTo>
                    <a:pt x="369" y="7256"/>
                    <a:pt x="517" y="7396"/>
                    <a:pt x="1001" y="7569"/>
                  </a:cubicBezTo>
                  <a:cubicBezTo>
                    <a:pt x="1282" y="7671"/>
                    <a:pt x="1646" y="7719"/>
                    <a:pt x="2020" y="7719"/>
                  </a:cubicBezTo>
                  <a:cubicBezTo>
                    <a:pt x="2288" y="7719"/>
                    <a:pt x="2562" y="7695"/>
                    <a:pt x="2815" y="7648"/>
                  </a:cubicBezTo>
                  <a:cubicBezTo>
                    <a:pt x="3419" y="7535"/>
                    <a:pt x="3649" y="7533"/>
                    <a:pt x="3967" y="7496"/>
                  </a:cubicBezTo>
                  <a:cubicBezTo>
                    <a:pt x="5005" y="7376"/>
                    <a:pt x="5714" y="7295"/>
                    <a:pt x="6839" y="6957"/>
                  </a:cubicBezTo>
                  <a:cubicBezTo>
                    <a:pt x="8451" y="6472"/>
                    <a:pt x="9551" y="5824"/>
                    <a:pt x="10218" y="5344"/>
                  </a:cubicBezTo>
                  <a:cubicBezTo>
                    <a:pt x="11594" y="4355"/>
                    <a:pt x="13035" y="2630"/>
                    <a:pt x="13735" y="1627"/>
                  </a:cubicBezTo>
                  <a:cubicBezTo>
                    <a:pt x="14447" y="607"/>
                    <a:pt x="14158" y="292"/>
                    <a:pt x="13769" y="104"/>
                  </a:cubicBezTo>
                  <a:cubicBezTo>
                    <a:pt x="13633" y="38"/>
                    <a:pt x="13486" y="1"/>
                    <a:pt x="1333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86;p55">
              <a:extLst>
                <a:ext uri="{FF2B5EF4-FFF2-40B4-BE49-F238E27FC236}">
                  <a16:creationId xmlns="" xmlns:a16="http://schemas.microsoft.com/office/drawing/2014/main" id="{E4016B3D-86B1-CE15-D3AE-89F686873AF3}"/>
                </a:ext>
              </a:extLst>
            </p:cNvPr>
            <p:cNvSpPr/>
            <p:nvPr/>
          </p:nvSpPr>
          <p:spPr>
            <a:xfrm>
              <a:off x="6884625" y="1205550"/>
              <a:ext cx="103975" cy="171425"/>
            </a:xfrm>
            <a:custGeom>
              <a:avLst/>
              <a:gdLst/>
              <a:ahLst/>
              <a:cxnLst/>
              <a:rect l="l" t="t" r="r" b="b"/>
              <a:pathLst>
                <a:path w="4159" h="6857" extrusionOk="0">
                  <a:moveTo>
                    <a:pt x="1273" y="0"/>
                  </a:moveTo>
                  <a:cubicBezTo>
                    <a:pt x="522" y="0"/>
                    <a:pt x="1" y="539"/>
                    <a:pt x="1" y="539"/>
                  </a:cubicBezTo>
                  <a:lnTo>
                    <a:pt x="225" y="660"/>
                  </a:lnTo>
                  <a:cubicBezTo>
                    <a:pt x="225" y="660"/>
                    <a:pt x="564" y="1927"/>
                    <a:pt x="825" y="3614"/>
                  </a:cubicBezTo>
                  <a:cubicBezTo>
                    <a:pt x="1088" y="5302"/>
                    <a:pt x="1429" y="6573"/>
                    <a:pt x="2879" y="6830"/>
                  </a:cubicBezTo>
                  <a:cubicBezTo>
                    <a:pt x="2984" y="6849"/>
                    <a:pt x="3081" y="6857"/>
                    <a:pt x="3171" y="6857"/>
                  </a:cubicBezTo>
                  <a:cubicBezTo>
                    <a:pt x="3877" y="6857"/>
                    <a:pt x="4159" y="6355"/>
                    <a:pt x="4159" y="6355"/>
                  </a:cubicBezTo>
                  <a:cubicBezTo>
                    <a:pt x="3750" y="6348"/>
                    <a:pt x="2965" y="5787"/>
                    <a:pt x="3101" y="4108"/>
                  </a:cubicBezTo>
                  <a:cubicBezTo>
                    <a:pt x="3218" y="2653"/>
                    <a:pt x="3372" y="1261"/>
                    <a:pt x="2500" y="508"/>
                  </a:cubicBezTo>
                  <a:cubicBezTo>
                    <a:pt x="2059" y="128"/>
                    <a:pt x="1639" y="0"/>
                    <a:pt x="1273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87;p55">
              <a:extLst>
                <a:ext uri="{FF2B5EF4-FFF2-40B4-BE49-F238E27FC236}">
                  <a16:creationId xmlns="" xmlns:a16="http://schemas.microsoft.com/office/drawing/2014/main" id="{6DCA8309-B0DF-A164-0D30-6F568BAAC2F3}"/>
                </a:ext>
              </a:extLst>
            </p:cNvPr>
            <p:cNvSpPr/>
            <p:nvPr/>
          </p:nvSpPr>
          <p:spPr>
            <a:xfrm>
              <a:off x="6733400" y="1436025"/>
              <a:ext cx="342450" cy="352625"/>
            </a:xfrm>
            <a:custGeom>
              <a:avLst/>
              <a:gdLst/>
              <a:ahLst/>
              <a:cxnLst/>
              <a:rect l="l" t="t" r="r" b="b"/>
              <a:pathLst>
                <a:path w="13698" h="14105" extrusionOk="0">
                  <a:moveTo>
                    <a:pt x="11221" y="3916"/>
                  </a:moveTo>
                  <a:lnTo>
                    <a:pt x="11221" y="3916"/>
                  </a:lnTo>
                  <a:cubicBezTo>
                    <a:pt x="11232" y="3984"/>
                    <a:pt x="11227" y="4058"/>
                    <a:pt x="11216" y="4143"/>
                  </a:cubicBezTo>
                  <a:lnTo>
                    <a:pt x="11029" y="5272"/>
                  </a:lnTo>
                  <a:lnTo>
                    <a:pt x="8027" y="7008"/>
                  </a:lnTo>
                  <a:cubicBezTo>
                    <a:pt x="8056" y="6866"/>
                    <a:pt x="8078" y="6707"/>
                    <a:pt x="8106" y="6542"/>
                  </a:cubicBezTo>
                  <a:cubicBezTo>
                    <a:pt x="8209" y="5918"/>
                    <a:pt x="8952" y="5034"/>
                    <a:pt x="9764" y="4563"/>
                  </a:cubicBezTo>
                  <a:lnTo>
                    <a:pt x="10410" y="4195"/>
                  </a:lnTo>
                  <a:cubicBezTo>
                    <a:pt x="10728" y="4012"/>
                    <a:pt x="11005" y="3922"/>
                    <a:pt x="11221" y="3916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4" y="105"/>
                    <a:pt x="11578" y="325"/>
                  </a:cubicBezTo>
                  <a:lnTo>
                    <a:pt x="9383" y="1551"/>
                  </a:lnTo>
                  <a:cubicBezTo>
                    <a:pt x="8016" y="2317"/>
                    <a:pt x="6637" y="4178"/>
                    <a:pt x="6303" y="5709"/>
                  </a:cubicBezTo>
                  <a:lnTo>
                    <a:pt x="5202" y="10803"/>
                  </a:lnTo>
                  <a:cubicBezTo>
                    <a:pt x="4916" y="12111"/>
                    <a:pt x="3927" y="12992"/>
                    <a:pt x="2852" y="12992"/>
                  </a:cubicBezTo>
                  <a:cubicBezTo>
                    <a:pt x="2669" y="12992"/>
                    <a:pt x="2482" y="12967"/>
                    <a:pt x="2297" y="12913"/>
                  </a:cubicBezTo>
                  <a:lnTo>
                    <a:pt x="1" y="12255"/>
                  </a:lnTo>
                  <a:lnTo>
                    <a:pt x="1" y="12255"/>
                  </a:lnTo>
                  <a:cubicBezTo>
                    <a:pt x="120" y="12323"/>
                    <a:pt x="1102" y="12891"/>
                    <a:pt x="2298" y="13577"/>
                  </a:cubicBezTo>
                  <a:cubicBezTo>
                    <a:pt x="2908" y="13930"/>
                    <a:pt x="3715" y="14105"/>
                    <a:pt x="4540" y="14105"/>
                  </a:cubicBezTo>
                  <a:cubicBezTo>
                    <a:pt x="5436" y="14105"/>
                    <a:pt x="6352" y="13899"/>
                    <a:pt x="7058" y="13491"/>
                  </a:cubicBezTo>
                  <a:lnTo>
                    <a:pt x="9054" y="12334"/>
                  </a:lnTo>
                  <a:cubicBezTo>
                    <a:pt x="10415" y="11551"/>
                    <a:pt x="11777" y="9674"/>
                    <a:pt x="12100" y="8142"/>
                  </a:cubicBezTo>
                  <a:lnTo>
                    <a:pt x="13468" y="1721"/>
                  </a:lnTo>
                  <a:cubicBezTo>
                    <a:pt x="13697" y="629"/>
                    <a:pt x="13337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88;p55">
              <a:extLst>
                <a:ext uri="{FF2B5EF4-FFF2-40B4-BE49-F238E27FC236}">
                  <a16:creationId xmlns="" xmlns:a16="http://schemas.microsoft.com/office/drawing/2014/main" id="{B9A5518A-C049-2446-C550-911D6C9C0080}"/>
                </a:ext>
              </a:extLst>
            </p:cNvPr>
            <p:cNvSpPr/>
            <p:nvPr/>
          </p:nvSpPr>
          <p:spPr>
            <a:xfrm>
              <a:off x="6931375" y="1533875"/>
              <a:ext cx="95925" cy="93950"/>
            </a:xfrm>
            <a:custGeom>
              <a:avLst/>
              <a:gdLst/>
              <a:ahLst/>
              <a:cxnLst/>
              <a:rect l="l" t="t" r="r" b="b"/>
              <a:pathLst>
                <a:path w="3837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7" y="144"/>
                    <a:pt x="3296" y="229"/>
                  </a:cubicBezTo>
                  <a:lnTo>
                    <a:pt x="3108" y="1358"/>
                  </a:lnTo>
                  <a:lnTo>
                    <a:pt x="108" y="3094"/>
                  </a:lnTo>
                  <a:cubicBezTo>
                    <a:pt x="45" y="3486"/>
                    <a:pt x="0" y="3757"/>
                    <a:pt x="0" y="3757"/>
                  </a:cubicBezTo>
                  <a:lnTo>
                    <a:pt x="3590" y="1681"/>
                  </a:lnTo>
                  <a:lnTo>
                    <a:pt x="3778" y="552"/>
                  </a:lnTo>
                  <a:cubicBezTo>
                    <a:pt x="3837" y="191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9;p55">
              <a:extLst>
                <a:ext uri="{FF2B5EF4-FFF2-40B4-BE49-F238E27FC236}">
                  <a16:creationId xmlns="" xmlns:a16="http://schemas.microsoft.com/office/drawing/2014/main" id="{790DECBE-BDC8-062A-0462-7692110B4003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0;p55">
              <a:extLst>
                <a:ext uri="{FF2B5EF4-FFF2-40B4-BE49-F238E27FC236}">
                  <a16:creationId xmlns="" xmlns:a16="http://schemas.microsoft.com/office/drawing/2014/main" id="{082F7E98-D4C3-F1C1-E536-53CE4098F1B6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891;p55">
            <a:extLst>
              <a:ext uri="{FF2B5EF4-FFF2-40B4-BE49-F238E27FC236}">
                <a16:creationId xmlns="" xmlns:a16="http://schemas.microsoft.com/office/drawing/2014/main" id="{49BB5A7D-09BC-C04A-DFF1-5EA7F4EFB019}"/>
              </a:ext>
            </a:extLst>
          </p:cNvPr>
          <p:cNvGrpSpPr/>
          <p:nvPr/>
        </p:nvGrpSpPr>
        <p:grpSpPr>
          <a:xfrm>
            <a:off x="6012419" y="1543250"/>
            <a:ext cx="1068952" cy="1553124"/>
            <a:chOff x="5804850" y="4607575"/>
            <a:chExt cx="578875" cy="868675"/>
          </a:xfrm>
        </p:grpSpPr>
        <p:sp>
          <p:nvSpPr>
            <p:cNvPr id="391" name="Google Shape;3892;p55">
              <a:extLst>
                <a:ext uri="{FF2B5EF4-FFF2-40B4-BE49-F238E27FC236}">
                  <a16:creationId xmlns="" xmlns:a16="http://schemas.microsoft.com/office/drawing/2014/main" id="{48357C08-46DC-45A8-3F3F-611518C8422F}"/>
                </a:ext>
              </a:extLst>
            </p:cNvPr>
            <p:cNvSpPr/>
            <p:nvPr/>
          </p:nvSpPr>
          <p:spPr>
            <a:xfrm>
              <a:off x="5819875" y="5163100"/>
              <a:ext cx="542375" cy="313150"/>
            </a:xfrm>
            <a:custGeom>
              <a:avLst/>
              <a:gdLst/>
              <a:ahLst/>
              <a:cxnLst/>
              <a:rect l="l" t="t" r="r" b="b"/>
              <a:pathLst>
                <a:path w="21695" h="12526" extrusionOk="0">
                  <a:moveTo>
                    <a:pt x="10847" y="0"/>
                  </a:moveTo>
                  <a:cubicBezTo>
                    <a:pt x="7970" y="0"/>
                    <a:pt x="5212" y="660"/>
                    <a:pt x="3178" y="1834"/>
                  </a:cubicBezTo>
                  <a:cubicBezTo>
                    <a:pt x="1143" y="3008"/>
                    <a:pt x="1" y="4601"/>
                    <a:pt x="1" y="6262"/>
                  </a:cubicBezTo>
                  <a:cubicBezTo>
                    <a:pt x="1" y="7923"/>
                    <a:pt x="1143" y="9516"/>
                    <a:pt x="3178" y="10690"/>
                  </a:cubicBezTo>
                  <a:cubicBezTo>
                    <a:pt x="5212" y="11865"/>
                    <a:pt x="7970" y="12525"/>
                    <a:pt x="10847" y="12525"/>
                  </a:cubicBezTo>
                  <a:cubicBezTo>
                    <a:pt x="13725" y="12525"/>
                    <a:pt x="16483" y="11865"/>
                    <a:pt x="18517" y="10690"/>
                  </a:cubicBezTo>
                  <a:cubicBezTo>
                    <a:pt x="20552" y="9516"/>
                    <a:pt x="21694" y="7923"/>
                    <a:pt x="21694" y="6262"/>
                  </a:cubicBezTo>
                  <a:cubicBezTo>
                    <a:pt x="21694" y="4601"/>
                    <a:pt x="20552" y="3008"/>
                    <a:pt x="18517" y="1834"/>
                  </a:cubicBezTo>
                  <a:cubicBezTo>
                    <a:pt x="16483" y="660"/>
                    <a:pt x="13725" y="0"/>
                    <a:pt x="1084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893;p55">
              <a:extLst>
                <a:ext uri="{FF2B5EF4-FFF2-40B4-BE49-F238E27FC236}">
                  <a16:creationId xmlns="" xmlns:a16="http://schemas.microsoft.com/office/drawing/2014/main" id="{53BC3802-3589-277F-A6E6-165F4A58BF41}"/>
                </a:ext>
              </a:extLst>
            </p:cNvPr>
            <p:cNvSpPr/>
            <p:nvPr/>
          </p:nvSpPr>
          <p:spPr>
            <a:xfrm>
              <a:off x="5903000" y="5208600"/>
              <a:ext cx="158950" cy="68625"/>
            </a:xfrm>
            <a:custGeom>
              <a:avLst/>
              <a:gdLst/>
              <a:ahLst/>
              <a:cxnLst/>
              <a:rect l="l" t="t" r="r" b="b"/>
              <a:pathLst>
                <a:path w="6358" h="2745" extrusionOk="0">
                  <a:moveTo>
                    <a:pt x="5997" y="1"/>
                  </a:moveTo>
                  <a:cubicBezTo>
                    <a:pt x="5997" y="1"/>
                    <a:pt x="5997" y="1"/>
                    <a:pt x="5997" y="1"/>
                  </a:cubicBezTo>
                  <a:lnTo>
                    <a:pt x="5997" y="1"/>
                  </a:lnTo>
                  <a:lnTo>
                    <a:pt x="5997" y="1"/>
                  </a:lnTo>
                  <a:close/>
                  <a:moveTo>
                    <a:pt x="5997" y="1"/>
                  </a:moveTo>
                  <a:lnTo>
                    <a:pt x="4161" y="92"/>
                  </a:lnTo>
                  <a:cubicBezTo>
                    <a:pt x="3732" y="613"/>
                    <a:pt x="1985" y="533"/>
                    <a:pt x="631" y="736"/>
                  </a:cubicBezTo>
                  <a:cubicBezTo>
                    <a:pt x="587" y="743"/>
                    <a:pt x="543" y="750"/>
                    <a:pt x="505" y="774"/>
                  </a:cubicBezTo>
                  <a:cubicBezTo>
                    <a:pt x="1" y="1086"/>
                    <a:pt x="688" y="1909"/>
                    <a:pt x="1092" y="2080"/>
                  </a:cubicBezTo>
                  <a:cubicBezTo>
                    <a:pt x="1399" y="2210"/>
                    <a:pt x="1721" y="2302"/>
                    <a:pt x="2051" y="2352"/>
                  </a:cubicBezTo>
                  <a:cubicBezTo>
                    <a:pt x="2428" y="2407"/>
                    <a:pt x="2729" y="2379"/>
                    <a:pt x="3110" y="2401"/>
                  </a:cubicBezTo>
                  <a:cubicBezTo>
                    <a:pt x="3427" y="2420"/>
                    <a:pt x="3887" y="2426"/>
                    <a:pt x="4189" y="2522"/>
                  </a:cubicBezTo>
                  <a:cubicBezTo>
                    <a:pt x="4420" y="2595"/>
                    <a:pt x="4622" y="2649"/>
                    <a:pt x="4928" y="2719"/>
                  </a:cubicBezTo>
                  <a:cubicBezTo>
                    <a:pt x="5004" y="2736"/>
                    <a:pt x="5087" y="2744"/>
                    <a:pt x="5173" y="2744"/>
                  </a:cubicBezTo>
                  <a:cubicBezTo>
                    <a:pt x="5554" y="2744"/>
                    <a:pt x="5999" y="2580"/>
                    <a:pt x="6217" y="2305"/>
                  </a:cubicBezTo>
                  <a:cubicBezTo>
                    <a:pt x="6283" y="2221"/>
                    <a:pt x="6340" y="2127"/>
                    <a:pt x="6351" y="2020"/>
                  </a:cubicBezTo>
                  <a:cubicBezTo>
                    <a:pt x="6358" y="1946"/>
                    <a:pt x="6341" y="1870"/>
                    <a:pt x="6325" y="1795"/>
                  </a:cubicBezTo>
                  <a:cubicBezTo>
                    <a:pt x="6296" y="1661"/>
                    <a:pt x="5942" y="4"/>
                    <a:pt x="599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894;p55">
              <a:extLst>
                <a:ext uri="{FF2B5EF4-FFF2-40B4-BE49-F238E27FC236}">
                  <a16:creationId xmlns="" xmlns:a16="http://schemas.microsoft.com/office/drawing/2014/main" id="{63408C2B-EB66-8705-A560-5FA8A0991BF1}"/>
                </a:ext>
              </a:extLst>
            </p:cNvPr>
            <p:cNvSpPr/>
            <p:nvPr/>
          </p:nvSpPr>
          <p:spPr>
            <a:xfrm>
              <a:off x="5990225" y="4980025"/>
              <a:ext cx="70975" cy="238100"/>
            </a:xfrm>
            <a:custGeom>
              <a:avLst/>
              <a:gdLst/>
              <a:ahLst/>
              <a:cxnLst/>
              <a:rect l="l" t="t" r="r" b="b"/>
              <a:pathLst>
                <a:path w="2839" h="9524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250"/>
                    <a:pt x="672" y="9235"/>
                    <a:pt x="672" y="9235"/>
                  </a:cubicBezTo>
                  <a:cubicBezTo>
                    <a:pt x="919" y="9449"/>
                    <a:pt x="1188" y="9523"/>
                    <a:pt x="1441" y="9523"/>
                  </a:cubicBezTo>
                  <a:cubicBezTo>
                    <a:pt x="2009" y="952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6"/>
                  </a:cubicBezTo>
                  <a:cubicBezTo>
                    <a:pt x="2838" y="1491"/>
                    <a:pt x="2351" y="226"/>
                    <a:pt x="2351" y="226"/>
                  </a:cubicBezTo>
                  <a:lnTo>
                    <a:pt x="1586" y="8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895;p55">
              <a:extLst>
                <a:ext uri="{FF2B5EF4-FFF2-40B4-BE49-F238E27FC236}">
                  <a16:creationId xmlns="" xmlns:a16="http://schemas.microsoft.com/office/drawing/2014/main" id="{D2403A14-C4CA-0B60-5C7F-B43EFFB0F112}"/>
                </a:ext>
              </a:extLst>
            </p:cNvPr>
            <p:cNvSpPr/>
            <p:nvPr/>
          </p:nvSpPr>
          <p:spPr>
            <a:xfrm>
              <a:off x="5804850" y="5258050"/>
              <a:ext cx="156325" cy="68500"/>
            </a:xfrm>
            <a:custGeom>
              <a:avLst/>
              <a:gdLst/>
              <a:ahLst/>
              <a:cxnLst/>
              <a:rect l="l" t="t" r="r" b="b"/>
              <a:pathLst>
                <a:path w="6253" h="2740" extrusionOk="0">
                  <a:moveTo>
                    <a:pt x="6071" y="76"/>
                  </a:moveTo>
                  <a:lnTo>
                    <a:pt x="6071" y="76"/>
                  </a:lnTo>
                  <a:cubicBezTo>
                    <a:pt x="6071" y="76"/>
                    <a:pt x="6071" y="76"/>
                    <a:pt x="6071" y="76"/>
                  </a:cubicBezTo>
                  <a:close/>
                  <a:moveTo>
                    <a:pt x="4234" y="1"/>
                  </a:moveTo>
                  <a:cubicBezTo>
                    <a:pt x="3969" y="267"/>
                    <a:pt x="3313" y="311"/>
                    <a:pt x="2547" y="311"/>
                  </a:cubicBezTo>
                  <a:cubicBezTo>
                    <a:pt x="2178" y="311"/>
                    <a:pt x="1783" y="301"/>
                    <a:pt x="1394" y="301"/>
                  </a:cubicBezTo>
                  <a:cubicBezTo>
                    <a:pt x="1144" y="301"/>
                    <a:pt x="896" y="305"/>
                    <a:pt x="659" y="319"/>
                  </a:cubicBezTo>
                  <a:cubicBezTo>
                    <a:pt x="615" y="321"/>
                    <a:pt x="570" y="325"/>
                    <a:pt x="531" y="344"/>
                  </a:cubicBezTo>
                  <a:cubicBezTo>
                    <a:pt x="0" y="609"/>
                    <a:pt x="609" y="1492"/>
                    <a:pt x="996" y="1700"/>
                  </a:cubicBezTo>
                  <a:cubicBezTo>
                    <a:pt x="1289" y="1856"/>
                    <a:pt x="1601" y="1976"/>
                    <a:pt x="1925" y="2057"/>
                  </a:cubicBezTo>
                  <a:cubicBezTo>
                    <a:pt x="2296" y="2146"/>
                    <a:pt x="2598" y="2146"/>
                    <a:pt x="2976" y="2202"/>
                  </a:cubicBezTo>
                  <a:cubicBezTo>
                    <a:pt x="3291" y="2250"/>
                    <a:pt x="3747" y="2299"/>
                    <a:pt x="4039" y="2421"/>
                  </a:cubicBezTo>
                  <a:cubicBezTo>
                    <a:pt x="4263" y="2516"/>
                    <a:pt x="4459" y="2589"/>
                    <a:pt x="4757" y="2686"/>
                  </a:cubicBezTo>
                  <a:cubicBezTo>
                    <a:pt x="4868" y="2722"/>
                    <a:pt x="4996" y="2740"/>
                    <a:pt x="5128" y="2740"/>
                  </a:cubicBezTo>
                  <a:cubicBezTo>
                    <a:pt x="5478" y="2740"/>
                    <a:pt x="5863" y="2617"/>
                    <a:pt x="6078" y="2392"/>
                  </a:cubicBezTo>
                  <a:cubicBezTo>
                    <a:pt x="6153" y="2315"/>
                    <a:pt x="6217" y="2226"/>
                    <a:pt x="6237" y="2121"/>
                  </a:cubicBezTo>
                  <a:cubicBezTo>
                    <a:pt x="6252" y="2047"/>
                    <a:pt x="6242" y="1969"/>
                    <a:pt x="6233" y="1894"/>
                  </a:cubicBezTo>
                  <a:cubicBezTo>
                    <a:pt x="6215" y="1757"/>
                    <a:pt x="6016" y="76"/>
                    <a:pt x="6071" y="76"/>
                  </a:cubicBezTo>
                  <a:cubicBezTo>
                    <a:pt x="6071" y="76"/>
                    <a:pt x="6071" y="76"/>
                    <a:pt x="6071" y="76"/>
                  </a:cubicBezTo>
                  <a:lnTo>
                    <a:pt x="6071" y="76"/>
                  </a:lnTo>
                  <a:lnTo>
                    <a:pt x="4234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896;p55">
              <a:extLst>
                <a:ext uri="{FF2B5EF4-FFF2-40B4-BE49-F238E27FC236}">
                  <a16:creationId xmlns="" xmlns:a16="http://schemas.microsoft.com/office/drawing/2014/main" id="{00BDB090-8A62-B508-AE10-D8B795366F2C}"/>
                </a:ext>
              </a:extLst>
            </p:cNvPr>
            <p:cNvSpPr/>
            <p:nvPr/>
          </p:nvSpPr>
          <p:spPr>
            <a:xfrm>
              <a:off x="5894100" y="5031225"/>
              <a:ext cx="70725" cy="235100"/>
            </a:xfrm>
            <a:custGeom>
              <a:avLst/>
              <a:gdLst/>
              <a:ahLst/>
              <a:cxnLst/>
              <a:rect l="l" t="t" r="r" b="b"/>
              <a:pathLst>
                <a:path w="2829" h="9404" extrusionOk="0">
                  <a:moveTo>
                    <a:pt x="1" y="1"/>
                  </a:moveTo>
                  <a:cubicBezTo>
                    <a:pt x="124" y="1250"/>
                    <a:pt x="664" y="9074"/>
                    <a:pt x="664" y="9074"/>
                  </a:cubicBezTo>
                  <a:cubicBezTo>
                    <a:pt x="952" y="9323"/>
                    <a:pt x="1271" y="9403"/>
                    <a:pt x="1561" y="9403"/>
                  </a:cubicBezTo>
                  <a:cubicBezTo>
                    <a:pt x="2077" y="940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4"/>
                  </a:cubicBezTo>
                  <a:cubicBezTo>
                    <a:pt x="2829" y="1845"/>
                    <a:pt x="2808" y="1707"/>
                    <a:pt x="2773" y="15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897;p55">
              <a:extLst>
                <a:ext uri="{FF2B5EF4-FFF2-40B4-BE49-F238E27FC236}">
                  <a16:creationId xmlns="" xmlns:a16="http://schemas.microsoft.com/office/drawing/2014/main" id="{3B5EA769-B424-635D-C423-9E1246DD2FEA}"/>
                </a:ext>
              </a:extLst>
            </p:cNvPr>
            <p:cNvSpPr/>
            <p:nvPr/>
          </p:nvSpPr>
          <p:spPr>
            <a:xfrm>
              <a:off x="5987325" y="4934200"/>
              <a:ext cx="237475" cy="159825"/>
            </a:xfrm>
            <a:custGeom>
              <a:avLst/>
              <a:gdLst/>
              <a:ahLst/>
              <a:cxnLst/>
              <a:rect l="l" t="t" r="r" b="b"/>
              <a:pathLst>
                <a:path w="9499" h="6393" extrusionOk="0">
                  <a:moveTo>
                    <a:pt x="1963" y="1"/>
                  </a:moveTo>
                  <a:cubicBezTo>
                    <a:pt x="1041" y="1"/>
                    <a:pt x="0" y="675"/>
                    <a:pt x="115" y="1834"/>
                  </a:cubicBezTo>
                  <a:lnTo>
                    <a:pt x="1702" y="2702"/>
                  </a:lnTo>
                  <a:lnTo>
                    <a:pt x="7961" y="6316"/>
                  </a:lnTo>
                  <a:cubicBezTo>
                    <a:pt x="8058" y="6368"/>
                    <a:pt x="8149" y="6392"/>
                    <a:pt x="8234" y="6392"/>
                  </a:cubicBezTo>
                  <a:cubicBezTo>
                    <a:pt x="9292" y="6392"/>
                    <a:pt x="9499" y="2702"/>
                    <a:pt x="9499" y="2702"/>
                  </a:cubicBezTo>
                  <a:cubicBezTo>
                    <a:pt x="9499" y="2702"/>
                    <a:pt x="3424" y="422"/>
                    <a:pt x="2524" y="95"/>
                  </a:cubicBezTo>
                  <a:cubicBezTo>
                    <a:pt x="2350" y="31"/>
                    <a:pt x="2159" y="1"/>
                    <a:pt x="196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898;p55">
              <a:extLst>
                <a:ext uri="{FF2B5EF4-FFF2-40B4-BE49-F238E27FC236}">
                  <a16:creationId xmlns="" xmlns:a16="http://schemas.microsoft.com/office/drawing/2014/main" id="{15083281-87C3-A25B-10DA-37275A30B00D}"/>
                </a:ext>
              </a:extLst>
            </p:cNvPr>
            <p:cNvSpPr/>
            <p:nvPr/>
          </p:nvSpPr>
          <p:spPr>
            <a:xfrm>
              <a:off x="5872600" y="4897500"/>
              <a:ext cx="285300" cy="100800"/>
            </a:xfrm>
            <a:custGeom>
              <a:avLst/>
              <a:gdLst/>
              <a:ahLst/>
              <a:cxnLst/>
              <a:rect l="l" t="t" r="r" b="b"/>
              <a:pathLst>
                <a:path w="11412" h="4032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3"/>
                    <a:pt x="89" y="1367"/>
                    <a:pt x="233" y="1450"/>
                  </a:cubicBezTo>
                  <a:lnTo>
                    <a:pt x="4597" y="3969"/>
                  </a:lnTo>
                  <a:cubicBezTo>
                    <a:pt x="4669" y="4010"/>
                    <a:pt x="4749" y="4031"/>
                    <a:pt x="4830" y="4031"/>
                  </a:cubicBezTo>
                  <a:cubicBezTo>
                    <a:pt x="4910" y="4031"/>
                    <a:pt x="4990" y="4010"/>
                    <a:pt x="5063" y="3969"/>
                  </a:cubicBezTo>
                  <a:lnTo>
                    <a:pt x="11179" y="438"/>
                  </a:lnTo>
                  <a:cubicBezTo>
                    <a:pt x="11322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899;p55">
              <a:extLst>
                <a:ext uri="{FF2B5EF4-FFF2-40B4-BE49-F238E27FC236}">
                  <a16:creationId xmlns="" xmlns:a16="http://schemas.microsoft.com/office/drawing/2014/main" id="{7E35E87B-C450-5156-A2BE-FDE45E2EA5B7}"/>
                </a:ext>
              </a:extLst>
            </p:cNvPr>
            <p:cNvSpPr/>
            <p:nvPr/>
          </p:nvSpPr>
          <p:spPr>
            <a:xfrm>
              <a:off x="6016675" y="4913700"/>
              <a:ext cx="119450" cy="70100"/>
            </a:xfrm>
            <a:custGeom>
              <a:avLst/>
              <a:gdLst/>
              <a:ahLst/>
              <a:cxnLst/>
              <a:rect l="l" t="t" r="r" b="b"/>
              <a:pathLst>
                <a:path w="4778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9" y="2688"/>
                  </a:lnTo>
                  <a:cubicBezTo>
                    <a:pt x="27" y="2708"/>
                    <a:pt x="1" y="2746"/>
                    <a:pt x="1" y="2775"/>
                  </a:cubicBezTo>
                  <a:cubicBezTo>
                    <a:pt x="1" y="2794"/>
                    <a:pt x="11" y="2804"/>
                    <a:pt x="27" y="2804"/>
                  </a:cubicBezTo>
                  <a:cubicBezTo>
                    <a:pt x="37" y="2804"/>
                    <a:pt x="48" y="2801"/>
                    <a:pt x="59" y="2793"/>
                  </a:cubicBezTo>
                  <a:lnTo>
                    <a:pt x="4719" y="114"/>
                  </a:lnTo>
                  <a:cubicBezTo>
                    <a:pt x="4752" y="96"/>
                    <a:pt x="4777" y="58"/>
                    <a:pt x="4776" y="29"/>
                  </a:cubicBezTo>
                  <a:cubicBezTo>
                    <a:pt x="4776" y="11"/>
                    <a:pt x="4765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900;p55">
              <a:extLst>
                <a:ext uri="{FF2B5EF4-FFF2-40B4-BE49-F238E27FC236}">
                  <a16:creationId xmlns="" xmlns:a16="http://schemas.microsoft.com/office/drawing/2014/main" id="{2D5DFE0E-FE78-8555-B641-4693003A60DB}"/>
                </a:ext>
              </a:extLst>
            </p:cNvPr>
            <p:cNvSpPr/>
            <p:nvPr/>
          </p:nvSpPr>
          <p:spPr>
            <a:xfrm>
              <a:off x="5872600" y="4923650"/>
              <a:ext cx="120775" cy="74650"/>
            </a:xfrm>
            <a:custGeom>
              <a:avLst/>
              <a:gdLst/>
              <a:ahLst/>
              <a:cxnLst/>
              <a:rect l="l" t="t" r="r" b="b"/>
              <a:pathLst>
                <a:path w="4831" h="2986" extrusionOk="0">
                  <a:moveTo>
                    <a:pt x="1" y="0"/>
                  </a:moveTo>
                  <a:cubicBezTo>
                    <a:pt x="1" y="167"/>
                    <a:pt x="89" y="321"/>
                    <a:pt x="233" y="404"/>
                  </a:cubicBezTo>
                  <a:lnTo>
                    <a:pt x="4597" y="2923"/>
                  </a:lnTo>
                  <a:cubicBezTo>
                    <a:pt x="4667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901;p55">
              <a:extLst>
                <a:ext uri="{FF2B5EF4-FFF2-40B4-BE49-F238E27FC236}">
                  <a16:creationId xmlns="" xmlns:a16="http://schemas.microsoft.com/office/drawing/2014/main" id="{87D1946F-76BB-A019-757E-285959226F1F}"/>
                </a:ext>
              </a:extLst>
            </p:cNvPr>
            <p:cNvSpPr/>
            <p:nvPr/>
          </p:nvSpPr>
          <p:spPr>
            <a:xfrm>
              <a:off x="5984200" y="4987450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0" y="0"/>
                  </a:moveTo>
                  <a:lnTo>
                    <a:pt x="0" y="295"/>
                  </a:lnTo>
                  <a:lnTo>
                    <a:pt x="133" y="371"/>
                  </a:lnTo>
                  <a:cubicBezTo>
                    <a:pt x="205" y="412"/>
                    <a:pt x="285" y="433"/>
                    <a:pt x="366" y="433"/>
                  </a:cubicBezTo>
                  <a:cubicBezTo>
                    <a:pt x="446" y="433"/>
                    <a:pt x="526" y="412"/>
                    <a:pt x="599" y="371"/>
                  </a:cubicBezTo>
                  <a:lnTo>
                    <a:pt x="731" y="295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902;p55">
              <a:extLst>
                <a:ext uri="{FF2B5EF4-FFF2-40B4-BE49-F238E27FC236}">
                  <a16:creationId xmlns="" xmlns:a16="http://schemas.microsoft.com/office/drawing/2014/main" id="{3D8D9097-46DB-A53D-92CA-C69E540B9819}"/>
                </a:ext>
              </a:extLst>
            </p:cNvPr>
            <p:cNvSpPr/>
            <p:nvPr/>
          </p:nvSpPr>
          <p:spPr>
            <a:xfrm>
              <a:off x="5872600" y="482740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69" y="1"/>
                  </a:moveTo>
                  <a:lnTo>
                    <a:pt x="1" y="3852"/>
                  </a:lnTo>
                  <a:lnTo>
                    <a:pt x="4666" y="6544"/>
                  </a:lnTo>
                  <a:cubicBezTo>
                    <a:pt x="4717" y="6573"/>
                    <a:pt x="4773" y="6588"/>
                    <a:pt x="4830" y="6588"/>
                  </a:cubicBezTo>
                  <a:cubicBezTo>
                    <a:pt x="4886" y="6588"/>
                    <a:pt x="4942" y="6573"/>
                    <a:pt x="4993" y="6544"/>
                  </a:cubicBezTo>
                  <a:lnTo>
                    <a:pt x="11351" y="2874"/>
                  </a:lnTo>
                  <a:cubicBezTo>
                    <a:pt x="11432" y="2828"/>
                    <a:pt x="11432" y="2752"/>
                    <a:pt x="11351" y="2704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903;p55">
              <a:extLst>
                <a:ext uri="{FF2B5EF4-FFF2-40B4-BE49-F238E27FC236}">
                  <a16:creationId xmlns="" xmlns:a16="http://schemas.microsoft.com/office/drawing/2014/main" id="{42579DEE-29C9-0881-BAE8-0B7FB3142ADF}"/>
                </a:ext>
              </a:extLst>
            </p:cNvPr>
            <p:cNvSpPr/>
            <p:nvPr/>
          </p:nvSpPr>
          <p:spPr>
            <a:xfrm>
              <a:off x="5887200" y="483575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5" y="1"/>
                  </a:moveTo>
                  <a:cubicBezTo>
                    <a:pt x="5979" y="1"/>
                    <a:pt x="5962" y="5"/>
                    <a:pt x="5946" y="13"/>
                  </a:cubicBezTo>
                  <a:lnTo>
                    <a:pt x="27" y="3431"/>
                  </a:lnTo>
                  <a:cubicBezTo>
                    <a:pt x="0" y="3447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09" y="165"/>
                  </a:lnTo>
                  <a:cubicBezTo>
                    <a:pt x="6236" y="149"/>
                    <a:pt x="6236" y="123"/>
                    <a:pt x="6209" y="107"/>
                  </a:cubicBezTo>
                  <a:lnTo>
                    <a:pt x="6044" y="13"/>
                  </a:lnTo>
                  <a:cubicBezTo>
                    <a:pt x="6029" y="5"/>
                    <a:pt x="6012" y="1"/>
                    <a:pt x="5995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904;p55">
              <a:extLst>
                <a:ext uri="{FF2B5EF4-FFF2-40B4-BE49-F238E27FC236}">
                  <a16:creationId xmlns="" xmlns:a16="http://schemas.microsoft.com/office/drawing/2014/main" id="{A5AE6538-5956-4C56-094F-48DE665C9B20}"/>
                </a:ext>
              </a:extLst>
            </p:cNvPr>
            <p:cNvSpPr/>
            <p:nvPr/>
          </p:nvSpPr>
          <p:spPr>
            <a:xfrm>
              <a:off x="6010550" y="4907075"/>
              <a:ext cx="80525" cy="46475"/>
            </a:xfrm>
            <a:custGeom>
              <a:avLst/>
              <a:gdLst/>
              <a:ahLst/>
              <a:cxnLst/>
              <a:rect l="l" t="t" r="r" b="b"/>
              <a:pathLst>
                <a:path w="3221" h="1859" extrusionOk="0">
                  <a:moveTo>
                    <a:pt x="2071" y="0"/>
                  </a:moveTo>
                  <a:lnTo>
                    <a:pt x="1" y="1195"/>
                  </a:lnTo>
                  <a:lnTo>
                    <a:pt x="33" y="1213"/>
                  </a:lnTo>
                  <a:lnTo>
                    <a:pt x="1152" y="1858"/>
                  </a:lnTo>
                  <a:lnTo>
                    <a:pt x="3190" y="682"/>
                  </a:lnTo>
                  <a:lnTo>
                    <a:pt x="3220" y="663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905;p55">
              <a:extLst>
                <a:ext uri="{FF2B5EF4-FFF2-40B4-BE49-F238E27FC236}">
                  <a16:creationId xmlns="" xmlns:a16="http://schemas.microsoft.com/office/drawing/2014/main" id="{95E60E21-533B-7FDE-B25E-78ABE196AC2B}"/>
                </a:ext>
              </a:extLst>
            </p:cNvPr>
            <p:cNvSpPr/>
            <p:nvPr/>
          </p:nvSpPr>
          <p:spPr>
            <a:xfrm>
              <a:off x="6011350" y="4907975"/>
              <a:ext cx="78950" cy="45575"/>
            </a:xfrm>
            <a:custGeom>
              <a:avLst/>
              <a:gdLst/>
              <a:ahLst/>
              <a:cxnLst/>
              <a:rect l="l" t="t" r="r" b="b"/>
              <a:pathLst>
                <a:path w="3158" h="1823" extrusionOk="0">
                  <a:moveTo>
                    <a:pt x="2040" y="1"/>
                  </a:moveTo>
                  <a:lnTo>
                    <a:pt x="1" y="1177"/>
                  </a:lnTo>
                  <a:lnTo>
                    <a:pt x="1120" y="1822"/>
                  </a:lnTo>
                  <a:lnTo>
                    <a:pt x="3158" y="646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906;p55">
              <a:extLst>
                <a:ext uri="{FF2B5EF4-FFF2-40B4-BE49-F238E27FC236}">
                  <a16:creationId xmlns="" xmlns:a16="http://schemas.microsoft.com/office/drawing/2014/main" id="{68625997-8BA9-5E42-DF47-92C96EA404C3}"/>
                </a:ext>
              </a:extLst>
            </p:cNvPr>
            <p:cNvSpPr/>
            <p:nvPr/>
          </p:nvSpPr>
          <p:spPr>
            <a:xfrm>
              <a:off x="6037350" y="4907975"/>
              <a:ext cx="52950" cy="45575"/>
            </a:xfrm>
            <a:custGeom>
              <a:avLst/>
              <a:gdLst/>
              <a:ahLst/>
              <a:cxnLst/>
              <a:rect l="l" t="t" r="r" b="b"/>
              <a:pathLst>
                <a:path w="2118" h="1823" extrusionOk="0">
                  <a:moveTo>
                    <a:pt x="1000" y="1"/>
                  </a:moveTo>
                  <a:lnTo>
                    <a:pt x="833" y="96"/>
                  </a:lnTo>
                  <a:cubicBezTo>
                    <a:pt x="1123" y="254"/>
                    <a:pt x="1242" y="1044"/>
                    <a:pt x="0" y="1777"/>
                  </a:cubicBezTo>
                  <a:lnTo>
                    <a:pt x="80" y="1822"/>
                  </a:lnTo>
                  <a:lnTo>
                    <a:pt x="2118" y="647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907;p55">
              <a:extLst>
                <a:ext uri="{FF2B5EF4-FFF2-40B4-BE49-F238E27FC236}">
                  <a16:creationId xmlns="" xmlns:a16="http://schemas.microsoft.com/office/drawing/2014/main" id="{3F298825-B996-5678-4A9A-CAF71A7E791A}"/>
                </a:ext>
              </a:extLst>
            </p:cNvPr>
            <p:cNvSpPr/>
            <p:nvPr/>
          </p:nvSpPr>
          <p:spPr>
            <a:xfrm>
              <a:off x="5898650" y="4843050"/>
              <a:ext cx="202975" cy="117000"/>
            </a:xfrm>
            <a:custGeom>
              <a:avLst/>
              <a:gdLst/>
              <a:ahLst/>
              <a:cxnLst/>
              <a:rect l="l" t="t" r="r" b="b"/>
              <a:pathLst>
                <a:path w="8119" h="4680" extrusionOk="0">
                  <a:moveTo>
                    <a:pt x="5951" y="0"/>
                  </a:moveTo>
                  <a:cubicBezTo>
                    <a:pt x="5935" y="0"/>
                    <a:pt x="5918" y="4"/>
                    <a:pt x="5903" y="12"/>
                  </a:cubicBezTo>
                  <a:lnTo>
                    <a:pt x="28" y="3405"/>
                  </a:lnTo>
                  <a:cubicBezTo>
                    <a:pt x="1" y="3420"/>
                    <a:pt x="1" y="3446"/>
                    <a:pt x="28" y="3462"/>
                  </a:cubicBezTo>
                  <a:lnTo>
                    <a:pt x="30" y="3463"/>
                  </a:lnTo>
                  <a:lnTo>
                    <a:pt x="2115" y="4668"/>
                  </a:lnTo>
                  <a:cubicBezTo>
                    <a:pt x="2130" y="4676"/>
                    <a:pt x="2147" y="4680"/>
                    <a:pt x="2164" y="4680"/>
                  </a:cubicBezTo>
                  <a:cubicBezTo>
                    <a:pt x="2181" y="4680"/>
                    <a:pt x="2198" y="4676"/>
                    <a:pt x="2214" y="4668"/>
                  </a:cubicBezTo>
                  <a:lnTo>
                    <a:pt x="8090" y="1278"/>
                  </a:lnTo>
                  <a:lnTo>
                    <a:pt x="8092" y="1278"/>
                  </a:lnTo>
                  <a:cubicBezTo>
                    <a:pt x="8118" y="1262"/>
                    <a:pt x="8118" y="1237"/>
                    <a:pt x="8092" y="1219"/>
                  </a:cubicBezTo>
                  <a:lnTo>
                    <a:pt x="6000" y="12"/>
                  </a:lnTo>
                  <a:cubicBezTo>
                    <a:pt x="5985" y="4"/>
                    <a:pt x="5968" y="0"/>
                    <a:pt x="5951" y="0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908;p55">
              <a:extLst>
                <a:ext uri="{FF2B5EF4-FFF2-40B4-BE49-F238E27FC236}">
                  <a16:creationId xmlns="" xmlns:a16="http://schemas.microsoft.com/office/drawing/2014/main" id="{CA1FC458-5984-1BCB-AE5C-1DDD6D0A33F9}"/>
                </a:ext>
              </a:extLst>
            </p:cNvPr>
            <p:cNvSpPr/>
            <p:nvPr/>
          </p:nvSpPr>
          <p:spPr>
            <a:xfrm>
              <a:off x="5899250" y="49281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4" y="1"/>
                  </a:lnTo>
                  <a:cubicBezTo>
                    <a:pt x="3" y="2"/>
                    <a:pt x="3" y="2"/>
                    <a:pt x="3" y="3"/>
                  </a:cubicBezTo>
                  <a:lnTo>
                    <a:pt x="3" y="3"/>
                  </a:lnTo>
                  <a:lnTo>
                    <a:pt x="8" y="0"/>
                  </a:lnTo>
                  <a:close/>
                  <a:moveTo>
                    <a:pt x="3" y="3"/>
                  </a:moveTo>
                  <a:lnTo>
                    <a:pt x="0" y="4"/>
                  </a:lnTo>
                  <a:cubicBezTo>
                    <a:pt x="1" y="4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909;p55">
              <a:extLst>
                <a:ext uri="{FF2B5EF4-FFF2-40B4-BE49-F238E27FC236}">
                  <a16:creationId xmlns="" xmlns:a16="http://schemas.microsoft.com/office/drawing/2014/main" id="{1EAFDD8D-D4A9-CF6D-454E-AB3AE05EB313}"/>
                </a:ext>
              </a:extLst>
            </p:cNvPr>
            <p:cNvSpPr/>
            <p:nvPr/>
          </p:nvSpPr>
          <p:spPr>
            <a:xfrm>
              <a:off x="5899400" y="484447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1" y="1"/>
                  </a:moveTo>
                  <a:cubicBezTo>
                    <a:pt x="5905" y="1"/>
                    <a:pt x="5888" y="5"/>
                    <a:pt x="5873" y="13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3"/>
                    <a:pt x="2134" y="4623"/>
                  </a:cubicBezTo>
                  <a:cubicBezTo>
                    <a:pt x="2151" y="4623"/>
                    <a:pt x="2168" y="4619"/>
                    <a:pt x="2184" y="4611"/>
                  </a:cubicBezTo>
                  <a:lnTo>
                    <a:pt x="8060" y="1222"/>
                  </a:lnTo>
                  <a:lnTo>
                    <a:pt x="5970" y="13"/>
                  </a:lnTo>
                  <a:cubicBezTo>
                    <a:pt x="5955" y="5"/>
                    <a:pt x="5938" y="1"/>
                    <a:pt x="5921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910;p55">
              <a:extLst>
                <a:ext uri="{FF2B5EF4-FFF2-40B4-BE49-F238E27FC236}">
                  <a16:creationId xmlns="" xmlns:a16="http://schemas.microsoft.com/office/drawing/2014/main" id="{57E9619F-6C7A-7F88-D324-51C8BE4186CF}"/>
                </a:ext>
              </a:extLst>
            </p:cNvPr>
            <p:cNvSpPr/>
            <p:nvPr/>
          </p:nvSpPr>
          <p:spPr>
            <a:xfrm>
              <a:off x="5866900" y="4691100"/>
              <a:ext cx="172425" cy="232575"/>
            </a:xfrm>
            <a:custGeom>
              <a:avLst/>
              <a:gdLst/>
              <a:ahLst/>
              <a:cxnLst/>
              <a:rect l="l" t="t" r="r" b="b"/>
              <a:pathLst>
                <a:path w="6897" h="9303" extrusionOk="0">
                  <a:moveTo>
                    <a:pt x="6560" y="1"/>
                  </a:moveTo>
                  <a:cubicBezTo>
                    <a:pt x="6481" y="1"/>
                    <a:pt x="6401" y="21"/>
                    <a:pt x="6330" y="63"/>
                  </a:cubicBezTo>
                  <a:lnTo>
                    <a:pt x="229" y="3585"/>
                  </a:lnTo>
                  <a:cubicBezTo>
                    <a:pt x="87" y="3668"/>
                    <a:pt x="0" y="3820"/>
                    <a:pt x="0" y="3984"/>
                  </a:cubicBezTo>
                  <a:lnTo>
                    <a:pt x="0" y="8904"/>
                  </a:lnTo>
                  <a:cubicBezTo>
                    <a:pt x="42" y="9159"/>
                    <a:pt x="87" y="9220"/>
                    <a:pt x="229" y="9302"/>
                  </a:cubicBezTo>
                  <a:lnTo>
                    <a:pt x="6897" y="5453"/>
                  </a:lnTo>
                  <a:lnTo>
                    <a:pt x="6897" y="207"/>
                  </a:lnTo>
                  <a:lnTo>
                    <a:pt x="6845" y="90"/>
                  </a:lnTo>
                  <a:lnTo>
                    <a:pt x="6790" y="63"/>
                  </a:lnTo>
                  <a:cubicBezTo>
                    <a:pt x="6719" y="21"/>
                    <a:pt x="6640" y="1"/>
                    <a:pt x="656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911;p55">
              <a:extLst>
                <a:ext uri="{FF2B5EF4-FFF2-40B4-BE49-F238E27FC236}">
                  <a16:creationId xmlns="" xmlns:a16="http://schemas.microsoft.com/office/drawing/2014/main" id="{AD6CBEC2-9D37-D96B-16A7-16AF3B9ABC6D}"/>
                </a:ext>
              </a:extLst>
            </p:cNvPr>
            <p:cNvSpPr/>
            <p:nvPr/>
          </p:nvSpPr>
          <p:spPr>
            <a:xfrm>
              <a:off x="5868225" y="469112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7" y="1"/>
                  </a:moveTo>
                  <a:cubicBezTo>
                    <a:pt x="6428" y="1"/>
                    <a:pt x="6348" y="21"/>
                    <a:pt x="6277" y="62"/>
                  </a:cubicBezTo>
                  <a:lnTo>
                    <a:pt x="177" y="3585"/>
                  </a:lnTo>
                  <a:cubicBezTo>
                    <a:pt x="102" y="3628"/>
                    <a:pt x="41" y="3691"/>
                    <a:pt x="1" y="3767"/>
                  </a:cubicBezTo>
                  <a:lnTo>
                    <a:pt x="787" y="4220"/>
                  </a:lnTo>
                  <a:lnTo>
                    <a:pt x="6844" y="383"/>
                  </a:lnTo>
                  <a:lnTo>
                    <a:pt x="6844" y="208"/>
                  </a:lnTo>
                  <a:lnTo>
                    <a:pt x="6792" y="90"/>
                  </a:lnTo>
                  <a:lnTo>
                    <a:pt x="6737" y="62"/>
                  </a:lnTo>
                  <a:cubicBezTo>
                    <a:pt x="6666" y="21"/>
                    <a:pt x="6587" y="1"/>
                    <a:pt x="6507" y="1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912;p55">
              <a:extLst>
                <a:ext uri="{FF2B5EF4-FFF2-40B4-BE49-F238E27FC236}">
                  <a16:creationId xmlns="" xmlns:a16="http://schemas.microsoft.com/office/drawing/2014/main" id="{9DE15065-56A3-55EB-81C4-74A5DE324F7A}"/>
                </a:ext>
              </a:extLst>
            </p:cNvPr>
            <p:cNvSpPr/>
            <p:nvPr/>
          </p:nvSpPr>
          <p:spPr>
            <a:xfrm>
              <a:off x="5866850" y="4778525"/>
              <a:ext cx="22225" cy="23950"/>
            </a:xfrm>
            <a:custGeom>
              <a:avLst/>
              <a:gdLst/>
              <a:ahLst/>
              <a:cxnLst/>
              <a:rect l="l" t="t" r="r" b="b"/>
              <a:pathLst>
                <a:path w="889" h="958" extrusionOk="0">
                  <a:moveTo>
                    <a:pt x="382" y="1"/>
                  </a:moveTo>
                  <a:lnTo>
                    <a:pt x="221" y="95"/>
                  </a:lnTo>
                  <a:cubicBezTo>
                    <a:pt x="84" y="178"/>
                    <a:pt x="1" y="328"/>
                    <a:pt x="1" y="488"/>
                  </a:cubicBezTo>
                  <a:lnTo>
                    <a:pt x="1" y="729"/>
                  </a:lnTo>
                  <a:lnTo>
                    <a:pt x="396" y="958"/>
                  </a:lnTo>
                  <a:lnTo>
                    <a:pt x="889" y="29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913;p55">
              <a:extLst>
                <a:ext uri="{FF2B5EF4-FFF2-40B4-BE49-F238E27FC236}">
                  <a16:creationId xmlns="" xmlns:a16="http://schemas.microsoft.com/office/drawing/2014/main" id="{E960362F-9551-22AE-034A-B30F589E3A57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914;p55">
              <a:extLst>
                <a:ext uri="{FF2B5EF4-FFF2-40B4-BE49-F238E27FC236}">
                  <a16:creationId xmlns="" xmlns:a16="http://schemas.microsoft.com/office/drawing/2014/main" id="{395A0FCF-8A47-BC6C-35E7-E38B8243A828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915;p55">
              <a:extLst>
                <a:ext uri="{FF2B5EF4-FFF2-40B4-BE49-F238E27FC236}">
                  <a16:creationId xmlns="" xmlns:a16="http://schemas.microsoft.com/office/drawing/2014/main" id="{879A5B34-EDB0-4814-1DFA-ADD23DB141DE}"/>
                </a:ext>
              </a:extLst>
            </p:cNvPr>
            <p:cNvSpPr/>
            <p:nvPr/>
          </p:nvSpPr>
          <p:spPr>
            <a:xfrm>
              <a:off x="5874575" y="4693000"/>
              <a:ext cx="164775" cy="229550"/>
            </a:xfrm>
            <a:custGeom>
              <a:avLst/>
              <a:gdLst/>
              <a:ahLst/>
              <a:cxnLst/>
              <a:rect l="l" t="t" r="r" b="b"/>
              <a:pathLst>
                <a:path w="6591" h="9182" extrusionOk="0">
                  <a:moveTo>
                    <a:pt x="6488" y="1"/>
                  </a:moveTo>
                  <a:cubicBezTo>
                    <a:pt x="6471" y="1"/>
                    <a:pt x="6453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1" y="5256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1" y="1"/>
                    <a:pt x="6488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916;p55">
              <a:extLst>
                <a:ext uri="{FF2B5EF4-FFF2-40B4-BE49-F238E27FC236}">
                  <a16:creationId xmlns="" xmlns:a16="http://schemas.microsoft.com/office/drawing/2014/main" id="{B5AF46D7-9281-5700-A3E6-58E6B4A38AA9}"/>
                </a:ext>
              </a:extLst>
            </p:cNvPr>
            <p:cNvSpPr/>
            <p:nvPr/>
          </p:nvSpPr>
          <p:spPr>
            <a:xfrm>
              <a:off x="5872600" y="4822625"/>
              <a:ext cx="166725" cy="101050"/>
            </a:xfrm>
            <a:custGeom>
              <a:avLst/>
              <a:gdLst/>
              <a:ahLst/>
              <a:cxnLst/>
              <a:rect l="l" t="t" r="r" b="b"/>
              <a:pathLst>
                <a:path w="6669" h="4042" extrusionOk="0">
                  <a:moveTo>
                    <a:pt x="6669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69" y="192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917;p55">
              <a:extLst>
                <a:ext uri="{FF2B5EF4-FFF2-40B4-BE49-F238E27FC236}">
                  <a16:creationId xmlns="" xmlns:a16="http://schemas.microsoft.com/office/drawing/2014/main" id="{308D0AB1-7092-85BC-6023-3CC0C5E9206B}"/>
                </a:ext>
              </a:extLst>
            </p:cNvPr>
            <p:cNvSpPr/>
            <p:nvPr/>
          </p:nvSpPr>
          <p:spPr>
            <a:xfrm>
              <a:off x="6032975" y="4700225"/>
              <a:ext cx="2025" cy="120200"/>
            </a:xfrm>
            <a:custGeom>
              <a:avLst/>
              <a:gdLst/>
              <a:ahLst/>
              <a:cxnLst/>
              <a:rect l="l" t="t" r="r" b="b"/>
              <a:pathLst>
                <a:path w="81" h="4808" extrusionOk="0">
                  <a:moveTo>
                    <a:pt x="80" y="0"/>
                  </a:moveTo>
                  <a:lnTo>
                    <a:pt x="1" y="47"/>
                  </a:lnTo>
                  <a:lnTo>
                    <a:pt x="1" y="4767"/>
                  </a:lnTo>
                  <a:lnTo>
                    <a:pt x="80" y="480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918;p55">
              <a:extLst>
                <a:ext uri="{FF2B5EF4-FFF2-40B4-BE49-F238E27FC236}">
                  <a16:creationId xmlns="" xmlns:a16="http://schemas.microsoft.com/office/drawing/2014/main" id="{31926CAE-ED3E-EB65-DAE4-11D02EC5742B}"/>
                </a:ext>
              </a:extLst>
            </p:cNvPr>
            <p:cNvSpPr/>
            <p:nvPr/>
          </p:nvSpPr>
          <p:spPr>
            <a:xfrm>
              <a:off x="5878000" y="470137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1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919;p55">
              <a:extLst>
                <a:ext uri="{FF2B5EF4-FFF2-40B4-BE49-F238E27FC236}">
                  <a16:creationId xmlns="" xmlns:a16="http://schemas.microsoft.com/office/drawing/2014/main" id="{99FFF105-EBB8-C6EC-F1E2-DD8317B2A718}"/>
                </a:ext>
              </a:extLst>
            </p:cNvPr>
            <p:cNvSpPr/>
            <p:nvPr/>
          </p:nvSpPr>
          <p:spPr>
            <a:xfrm>
              <a:off x="5878000" y="4819400"/>
              <a:ext cx="157000" cy="91650"/>
            </a:xfrm>
            <a:custGeom>
              <a:avLst/>
              <a:gdLst/>
              <a:ahLst/>
              <a:cxnLst/>
              <a:rect l="l" t="t" r="r" b="b"/>
              <a:pathLst>
                <a:path w="6280" h="3666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920;p55">
              <a:extLst>
                <a:ext uri="{FF2B5EF4-FFF2-40B4-BE49-F238E27FC236}">
                  <a16:creationId xmlns="" xmlns:a16="http://schemas.microsoft.com/office/drawing/2014/main" id="{1A3A7A11-91A2-3798-55E7-F00B36647F62}"/>
                </a:ext>
              </a:extLst>
            </p:cNvPr>
            <p:cNvSpPr/>
            <p:nvPr/>
          </p:nvSpPr>
          <p:spPr>
            <a:xfrm>
              <a:off x="5877950" y="4701375"/>
              <a:ext cx="155050" cy="207300"/>
            </a:xfrm>
            <a:custGeom>
              <a:avLst/>
              <a:gdLst/>
              <a:ahLst/>
              <a:cxnLst/>
              <a:rect l="l" t="t" r="r" b="b"/>
              <a:pathLst>
                <a:path w="6202" h="8292" extrusionOk="0">
                  <a:moveTo>
                    <a:pt x="6202" y="1"/>
                  </a:moveTo>
                  <a:lnTo>
                    <a:pt x="5324" y="507"/>
                  </a:lnTo>
                  <a:cubicBezTo>
                    <a:pt x="5293" y="1957"/>
                    <a:pt x="4883" y="5056"/>
                    <a:pt x="1" y="7967"/>
                  </a:cubicBezTo>
                  <a:lnTo>
                    <a:pt x="1" y="8292"/>
                  </a:lnTo>
                  <a:lnTo>
                    <a:pt x="6202" y="4721"/>
                  </a:lnTo>
                  <a:lnTo>
                    <a:pt x="6202" y="1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921;p55">
              <a:extLst>
                <a:ext uri="{FF2B5EF4-FFF2-40B4-BE49-F238E27FC236}">
                  <a16:creationId xmlns="" xmlns:a16="http://schemas.microsoft.com/office/drawing/2014/main" id="{0FA54F4A-76BE-4B40-1183-04B2FB4C3751}"/>
                </a:ext>
              </a:extLst>
            </p:cNvPr>
            <p:cNvSpPr/>
            <p:nvPr/>
          </p:nvSpPr>
          <p:spPr>
            <a:xfrm>
              <a:off x="6149100" y="5154750"/>
              <a:ext cx="14400" cy="280425"/>
            </a:xfrm>
            <a:custGeom>
              <a:avLst/>
              <a:gdLst/>
              <a:ahLst/>
              <a:cxnLst/>
              <a:rect l="l" t="t" r="r" b="b"/>
              <a:pathLst>
                <a:path w="576" h="11217" extrusionOk="0">
                  <a:moveTo>
                    <a:pt x="288" y="0"/>
                  </a:moveTo>
                  <a:cubicBezTo>
                    <a:pt x="129" y="0"/>
                    <a:pt x="0" y="131"/>
                    <a:pt x="4" y="290"/>
                  </a:cubicBezTo>
                  <a:lnTo>
                    <a:pt x="4" y="10933"/>
                  </a:lnTo>
                  <a:cubicBezTo>
                    <a:pt x="4" y="11089"/>
                    <a:pt x="131" y="11216"/>
                    <a:pt x="288" y="11216"/>
                  </a:cubicBezTo>
                  <a:cubicBezTo>
                    <a:pt x="444" y="11216"/>
                    <a:pt x="571" y="11089"/>
                    <a:pt x="571" y="10933"/>
                  </a:cubicBezTo>
                  <a:lnTo>
                    <a:pt x="571" y="290"/>
                  </a:lnTo>
                  <a:cubicBezTo>
                    <a:pt x="575" y="131"/>
                    <a:pt x="447" y="0"/>
                    <a:pt x="28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922;p55">
              <a:extLst>
                <a:ext uri="{FF2B5EF4-FFF2-40B4-BE49-F238E27FC236}">
                  <a16:creationId xmlns="" xmlns:a16="http://schemas.microsoft.com/office/drawing/2014/main" id="{3BD892B2-0B00-D2B8-284E-C1CB3CDD17B9}"/>
                </a:ext>
              </a:extLst>
            </p:cNvPr>
            <p:cNvSpPr/>
            <p:nvPr/>
          </p:nvSpPr>
          <p:spPr>
            <a:xfrm>
              <a:off x="5975625" y="5088200"/>
              <a:ext cx="73650" cy="247225"/>
            </a:xfrm>
            <a:custGeom>
              <a:avLst/>
              <a:gdLst/>
              <a:ahLst/>
              <a:cxnLst/>
              <a:rect l="l" t="t" r="r" b="b"/>
              <a:pathLst>
                <a:path w="2946" h="9889" extrusionOk="0">
                  <a:moveTo>
                    <a:pt x="2629" y="1"/>
                  </a:moveTo>
                  <a:cubicBezTo>
                    <a:pt x="2499" y="1"/>
                    <a:pt x="2381" y="91"/>
                    <a:pt x="2352" y="224"/>
                  </a:cubicBezTo>
                  <a:lnTo>
                    <a:pt x="39" y="9536"/>
                  </a:lnTo>
                  <a:cubicBezTo>
                    <a:pt x="1" y="9688"/>
                    <a:pt x="94" y="9842"/>
                    <a:pt x="246" y="9880"/>
                  </a:cubicBezTo>
                  <a:cubicBezTo>
                    <a:pt x="268" y="9885"/>
                    <a:pt x="291" y="9888"/>
                    <a:pt x="314" y="9888"/>
                  </a:cubicBezTo>
                  <a:cubicBezTo>
                    <a:pt x="444" y="9887"/>
                    <a:pt x="557" y="9799"/>
                    <a:pt x="589" y="9673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7" y="9"/>
                  </a:cubicBezTo>
                  <a:cubicBezTo>
                    <a:pt x="2674" y="4"/>
                    <a:pt x="2651" y="1"/>
                    <a:pt x="2629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923;p55">
              <a:extLst>
                <a:ext uri="{FF2B5EF4-FFF2-40B4-BE49-F238E27FC236}">
                  <a16:creationId xmlns="" xmlns:a16="http://schemas.microsoft.com/office/drawing/2014/main" id="{418A940E-EC59-435E-C2C8-A3E5877E571E}"/>
                </a:ext>
              </a:extLst>
            </p:cNvPr>
            <p:cNvSpPr/>
            <p:nvPr/>
          </p:nvSpPr>
          <p:spPr>
            <a:xfrm>
              <a:off x="6263550" y="50885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8" y="1"/>
                    <a:pt x="266" y="3"/>
                    <a:pt x="243" y="9"/>
                  </a:cubicBezTo>
                  <a:cubicBezTo>
                    <a:pt x="94" y="47"/>
                    <a:pt x="1" y="195"/>
                    <a:pt x="34" y="345"/>
                  </a:cubicBezTo>
                  <a:lnTo>
                    <a:pt x="2347" y="9658"/>
                  </a:lnTo>
                  <a:cubicBezTo>
                    <a:pt x="2379" y="9784"/>
                    <a:pt x="2493" y="9872"/>
                    <a:pt x="2622" y="9873"/>
                  </a:cubicBezTo>
                  <a:cubicBezTo>
                    <a:pt x="2646" y="9873"/>
                    <a:pt x="2669" y="9870"/>
                    <a:pt x="2691" y="9865"/>
                  </a:cubicBezTo>
                  <a:cubicBezTo>
                    <a:pt x="2842" y="9827"/>
                    <a:pt x="2935" y="9673"/>
                    <a:pt x="2898" y="9521"/>
                  </a:cubicBezTo>
                  <a:lnTo>
                    <a:pt x="584" y="209"/>
                  </a:lnTo>
                  <a:cubicBezTo>
                    <a:pt x="550" y="84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924;p55">
              <a:extLst>
                <a:ext uri="{FF2B5EF4-FFF2-40B4-BE49-F238E27FC236}">
                  <a16:creationId xmlns="" xmlns:a16="http://schemas.microsoft.com/office/drawing/2014/main" id="{3852BB28-CBBD-95FA-3838-3A355A09AD11}"/>
                </a:ext>
              </a:extLst>
            </p:cNvPr>
            <p:cNvSpPr/>
            <p:nvPr/>
          </p:nvSpPr>
          <p:spPr>
            <a:xfrm>
              <a:off x="5942325" y="5008175"/>
              <a:ext cx="329175" cy="180925"/>
            </a:xfrm>
            <a:custGeom>
              <a:avLst/>
              <a:gdLst/>
              <a:ahLst/>
              <a:cxnLst/>
              <a:rect l="l" t="t" r="r" b="b"/>
              <a:pathLst>
                <a:path w="13167" h="7237" extrusionOk="0">
                  <a:moveTo>
                    <a:pt x="6254" y="0"/>
                  </a:moveTo>
                  <a:cubicBezTo>
                    <a:pt x="5721" y="0"/>
                    <a:pt x="5187" y="118"/>
                    <a:pt x="4780" y="353"/>
                  </a:cubicBezTo>
                  <a:lnTo>
                    <a:pt x="815" y="2643"/>
                  </a:lnTo>
                  <a:cubicBezTo>
                    <a:pt x="2" y="3112"/>
                    <a:pt x="1" y="3874"/>
                    <a:pt x="815" y="4344"/>
                  </a:cubicBezTo>
                  <a:lnTo>
                    <a:pt x="3958" y="6161"/>
                  </a:lnTo>
                  <a:cubicBezTo>
                    <a:pt x="3958" y="6161"/>
                    <a:pt x="5833" y="7237"/>
                    <a:pt x="7360" y="7237"/>
                  </a:cubicBezTo>
                  <a:cubicBezTo>
                    <a:pt x="7572" y="7237"/>
                    <a:pt x="7778" y="7216"/>
                    <a:pt x="7970" y="7169"/>
                  </a:cubicBezTo>
                  <a:cubicBezTo>
                    <a:pt x="9552" y="6781"/>
                    <a:pt x="13167" y="3493"/>
                    <a:pt x="13167" y="3493"/>
                  </a:cubicBezTo>
                  <a:lnTo>
                    <a:pt x="7728" y="353"/>
                  </a:lnTo>
                  <a:cubicBezTo>
                    <a:pt x="7321" y="118"/>
                    <a:pt x="6787" y="0"/>
                    <a:pt x="62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925;p55">
              <a:extLst>
                <a:ext uri="{FF2B5EF4-FFF2-40B4-BE49-F238E27FC236}">
                  <a16:creationId xmlns="" xmlns:a16="http://schemas.microsoft.com/office/drawing/2014/main" id="{BCD528AC-4CAE-443F-D547-AE94ACAAA8B5}"/>
                </a:ext>
              </a:extLst>
            </p:cNvPr>
            <p:cNvSpPr/>
            <p:nvPr/>
          </p:nvSpPr>
          <p:spPr>
            <a:xfrm>
              <a:off x="6146250" y="4736650"/>
              <a:ext cx="102975" cy="80600"/>
            </a:xfrm>
            <a:custGeom>
              <a:avLst/>
              <a:gdLst/>
              <a:ahLst/>
              <a:cxnLst/>
              <a:rect l="l" t="t" r="r" b="b"/>
              <a:pathLst>
                <a:path w="4119" h="3224" extrusionOk="0">
                  <a:moveTo>
                    <a:pt x="2526" y="0"/>
                  </a:moveTo>
                  <a:lnTo>
                    <a:pt x="624" y="1140"/>
                  </a:lnTo>
                  <a:cubicBezTo>
                    <a:pt x="624" y="1140"/>
                    <a:pt x="731" y="1518"/>
                    <a:pt x="804" y="1762"/>
                  </a:cubicBezTo>
                  <a:cubicBezTo>
                    <a:pt x="876" y="2004"/>
                    <a:pt x="870" y="2136"/>
                    <a:pt x="408" y="2488"/>
                  </a:cubicBezTo>
                  <a:cubicBezTo>
                    <a:pt x="1" y="2798"/>
                    <a:pt x="961" y="3224"/>
                    <a:pt x="1743" y="3224"/>
                  </a:cubicBezTo>
                  <a:cubicBezTo>
                    <a:pt x="1849" y="3224"/>
                    <a:pt x="1951" y="3216"/>
                    <a:pt x="2047" y="3199"/>
                  </a:cubicBezTo>
                  <a:cubicBezTo>
                    <a:pt x="2848" y="3057"/>
                    <a:pt x="3709" y="2480"/>
                    <a:pt x="3906" y="1932"/>
                  </a:cubicBezTo>
                  <a:cubicBezTo>
                    <a:pt x="4118" y="1344"/>
                    <a:pt x="4051" y="716"/>
                    <a:pt x="3735" y="716"/>
                  </a:cubicBezTo>
                  <a:cubicBezTo>
                    <a:pt x="3722" y="716"/>
                    <a:pt x="3709" y="717"/>
                    <a:pt x="3696" y="719"/>
                  </a:cubicBezTo>
                  <a:cubicBezTo>
                    <a:pt x="3346" y="771"/>
                    <a:pt x="3056" y="854"/>
                    <a:pt x="2883" y="854"/>
                  </a:cubicBezTo>
                  <a:cubicBezTo>
                    <a:pt x="2804" y="854"/>
                    <a:pt x="2748" y="836"/>
                    <a:pt x="2723" y="790"/>
                  </a:cubicBezTo>
                  <a:cubicBezTo>
                    <a:pt x="2662" y="678"/>
                    <a:pt x="2526" y="0"/>
                    <a:pt x="252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926;p55">
              <a:extLst>
                <a:ext uri="{FF2B5EF4-FFF2-40B4-BE49-F238E27FC236}">
                  <a16:creationId xmlns="" xmlns:a16="http://schemas.microsoft.com/office/drawing/2014/main" id="{80DEA009-E63C-E574-A996-A5096B1392CB}"/>
                </a:ext>
              </a:extLst>
            </p:cNvPr>
            <p:cNvSpPr/>
            <p:nvPr/>
          </p:nvSpPr>
          <p:spPr>
            <a:xfrm>
              <a:off x="5891200" y="4985400"/>
              <a:ext cx="391900" cy="169475"/>
            </a:xfrm>
            <a:custGeom>
              <a:avLst/>
              <a:gdLst/>
              <a:ahLst/>
              <a:cxnLst/>
              <a:rect l="l" t="t" r="r" b="b"/>
              <a:pathLst>
                <a:path w="15676" h="6779" extrusionOk="0">
                  <a:moveTo>
                    <a:pt x="1962" y="0"/>
                  </a:moveTo>
                  <a:cubicBezTo>
                    <a:pt x="1040" y="0"/>
                    <a:pt x="1" y="674"/>
                    <a:pt x="117" y="1832"/>
                  </a:cubicBezTo>
                  <a:lnTo>
                    <a:pt x="2715" y="3287"/>
                  </a:lnTo>
                  <a:lnTo>
                    <a:pt x="2715" y="3287"/>
                  </a:lnTo>
                  <a:lnTo>
                    <a:pt x="7961" y="6316"/>
                  </a:lnTo>
                  <a:cubicBezTo>
                    <a:pt x="8547" y="6630"/>
                    <a:pt x="9193" y="6779"/>
                    <a:pt x="9880" y="6779"/>
                  </a:cubicBezTo>
                  <a:cubicBezTo>
                    <a:pt x="10714" y="6779"/>
                    <a:pt x="11608" y="6560"/>
                    <a:pt x="12530" y="6155"/>
                  </a:cubicBezTo>
                  <a:cubicBezTo>
                    <a:pt x="14213" y="5415"/>
                    <a:pt x="15675" y="4449"/>
                    <a:pt x="15528" y="2193"/>
                  </a:cubicBezTo>
                  <a:lnTo>
                    <a:pt x="15528" y="2193"/>
                  </a:lnTo>
                  <a:lnTo>
                    <a:pt x="9499" y="2702"/>
                  </a:lnTo>
                  <a:cubicBezTo>
                    <a:pt x="9499" y="2702"/>
                    <a:pt x="3424" y="422"/>
                    <a:pt x="2524" y="94"/>
                  </a:cubicBezTo>
                  <a:cubicBezTo>
                    <a:pt x="2350" y="31"/>
                    <a:pt x="2159" y="0"/>
                    <a:pt x="1962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927;p55">
              <a:extLst>
                <a:ext uri="{FF2B5EF4-FFF2-40B4-BE49-F238E27FC236}">
                  <a16:creationId xmlns="" xmlns:a16="http://schemas.microsoft.com/office/drawing/2014/main" id="{F5796A1F-626E-63C2-18D4-54256F2C9827}"/>
                </a:ext>
              </a:extLst>
            </p:cNvPr>
            <p:cNvSpPr/>
            <p:nvPr/>
          </p:nvSpPr>
          <p:spPr>
            <a:xfrm>
              <a:off x="6111825" y="4614975"/>
              <a:ext cx="124825" cy="151350"/>
            </a:xfrm>
            <a:custGeom>
              <a:avLst/>
              <a:gdLst/>
              <a:ahLst/>
              <a:cxnLst/>
              <a:rect l="l" t="t" r="r" b="b"/>
              <a:pathLst>
                <a:path w="4993" h="6054" extrusionOk="0">
                  <a:moveTo>
                    <a:pt x="2448" y="1"/>
                  </a:moveTo>
                  <a:cubicBezTo>
                    <a:pt x="1139" y="1"/>
                    <a:pt x="275" y="1010"/>
                    <a:pt x="144" y="2291"/>
                  </a:cubicBezTo>
                  <a:cubicBezTo>
                    <a:pt x="69" y="2926"/>
                    <a:pt x="0" y="4270"/>
                    <a:pt x="487" y="5248"/>
                  </a:cubicBezTo>
                  <a:cubicBezTo>
                    <a:pt x="762" y="5802"/>
                    <a:pt x="1055" y="6003"/>
                    <a:pt x="1576" y="6051"/>
                  </a:cubicBezTo>
                  <a:cubicBezTo>
                    <a:pt x="1593" y="6053"/>
                    <a:pt x="1612" y="6053"/>
                    <a:pt x="1632" y="6053"/>
                  </a:cubicBezTo>
                  <a:cubicBezTo>
                    <a:pt x="2098" y="6053"/>
                    <a:pt x="3389" y="5658"/>
                    <a:pt x="3808" y="5114"/>
                  </a:cubicBezTo>
                  <a:cubicBezTo>
                    <a:pt x="3885" y="5013"/>
                    <a:pt x="3982" y="4547"/>
                    <a:pt x="3982" y="4547"/>
                  </a:cubicBezTo>
                  <a:cubicBezTo>
                    <a:pt x="4587" y="4085"/>
                    <a:pt x="4982" y="3370"/>
                    <a:pt x="4986" y="2550"/>
                  </a:cubicBezTo>
                  <a:cubicBezTo>
                    <a:pt x="4992" y="1148"/>
                    <a:pt x="3862" y="7"/>
                    <a:pt x="2460" y="1"/>
                  </a:cubicBezTo>
                  <a:cubicBezTo>
                    <a:pt x="2456" y="1"/>
                    <a:pt x="2452" y="1"/>
                    <a:pt x="244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928;p55">
              <a:extLst>
                <a:ext uri="{FF2B5EF4-FFF2-40B4-BE49-F238E27FC236}">
                  <a16:creationId xmlns="" xmlns:a16="http://schemas.microsoft.com/office/drawing/2014/main" id="{FE5FFA7F-096C-E7FC-7362-E937940A8283}"/>
                </a:ext>
              </a:extLst>
            </p:cNvPr>
            <p:cNvSpPr/>
            <p:nvPr/>
          </p:nvSpPr>
          <p:spPr>
            <a:xfrm>
              <a:off x="6109300" y="4607575"/>
              <a:ext cx="131750" cy="152925"/>
            </a:xfrm>
            <a:custGeom>
              <a:avLst/>
              <a:gdLst/>
              <a:ahLst/>
              <a:cxnLst/>
              <a:rect l="l" t="t" r="r" b="b"/>
              <a:pathLst>
                <a:path w="5270" h="6117" extrusionOk="0">
                  <a:moveTo>
                    <a:pt x="2439" y="1"/>
                  </a:moveTo>
                  <a:cubicBezTo>
                    <a:pt x="1919" y="1"/>
                    <a:pt x="1397" y="73"/>
                    <a:pt x="874" y="73"/>
                  </a:cubicBezTo>
                  <a:cubicBezTo>
                    <a:pt x="785" y="73"/>
                    <a:pt x="696" y="71"/>
                    <a:pt x="607" y="66"/>
                  </a:cubicBezTo>
                  <a:cubicBezTo>
                    <a:pt x="572" y="64"/>
                    <a:pt x="535" y="62"/>
                    <a:pt x="497" y="62"/>
                  </a:cubicBezTo>
                  <a:cubicBezTo>
                    <a:pt x="342" y="62"/>
                    <a:pt x="181" y="87"/>
                    <a:pt x="97" y="209"/>
                  </a:cubicBezTo>
                  <a:cubicBezTo>
                    <a:pt x="53" y="275"/>
                    <a:pt x="41" y="348"/>
                    <a:pt x="33" y="419"/>
                  </a:cubicBezTo>
                  <a:cubicBezTo>
                    <a:pt x="1" y="703"/>
                    <a:pt x="34" y="1000"/>
                    <a:pt x="160" y="1257"/>
                  </a:cubicBezTo>
                  <a:cubicBezTo>
                    <a:pt x="275" y="1489"/>
                    <a:pt x="542" y="1796"/>
                    <a:pt x="827" y="1796"/>
                  </a:cubicBezTo>
                  <a:cubicBezTo>
                    <a:pt x="833" y="1796"/>
                    <a:pt x="838" y="1796"/>
                    <a:pt x="844" y="1795"/>
                  </a:cubicBezTo>
                  <a:lnTo>
                    <a:pt x="844" y="1795"/>
                  </a:lnTo>
                  <a:cubicBezTo>
                    <a:pt x="798" y="1983"/>
                    <a:pt x="841" y="2204"/>
                    <a:pt x="987" y="2337"/>
                  </a:cubicBezTo>
                  <a:cubicBezTo>
                    <a:pt x="1149" y="2487"/>
                    <a:pt x="1215" y="2714"/>
                    <a:pt x="1204" y="2936"/>
                  </a:cubicBezTo>
                  <a:cubicBezTo>
                    <a:pt x="1192" y="3175"/>
                    <a:pt x="1193" y="3470"/>
                    <a:pt x="1245" y="3727"/>
                  </a:cubicBezTo>
                  <a:cubicBezTo>
                    <a:pt x="1317" y="4089"/>
                    <a:pt x="1678" y="4221"/>
                    <a:pt x="1678" y="4221"/>
                  </a:cubicBezTo>
                  <a:cubicBezTo>
                    <a:pt x="1678" y="4221"/>
                    <a:pt x="1672" y="3658"/>
                    <a:pt x="1781" y="3340"/>
                  </a:cubicBezTo>
                  <a:cubicBezTo>
                    <a:pt x="1841" y="3163"/>
                    <a:pt x="2030" y="3044"/>
                    <a:pt x="2227" y="3044"/>
                  </a:cubicBezTo>
                  <a:cubicBezTo>
                    <a:pt x="2382" y="3044"/>
                    <a:pt x="2541" y="3118"/>
                    <a:pt x="2644" y="3298"/>
                  </a:cubicBezTo>
                  <a:cubicBezTo>
                    <a:pt x="2877" y="3703"/>
                    <a:pt x="2776" y="3973"/>
                    <a:pt x="2697" y="4331"/>
                  </a:cubicBezTo>
                  <a:cubicBezTo>
                    <a:pt x="2617" y="4691"/>
                    <a:pt x="2272" y="4589"/>
                    <a:pt x="2173" y="4684"/>
                  </a:cubicBezTo>
                  <a:cubicBezTo>
                    <a:pt x="2104" y="4750"/>
                    <a:pt x="2112" y="5065"/>
                    <a:pt x="2320" y="5279"/>
                  </a:cubicBezTo>
                  <a:cubicBezTo>
                    <a:pt x="2411" y="5582"/>
                    <a:pt x="2748" y="6116"/>
                    <a:pt x="3190" y="6116"/>
                  </a:cubicBezTo>
                  <a:cubicBezTo>
                    <a:pt x="3222" y="6116"/>
                    <a:pt x="3255" y="6113"/>
                    <a:pt x="3288" y="6107"/>
                  </a:cubicBezTo>
                  <a:cubicBezTo>
                    <a:pt x="3777" y="6021"/>
                    <a:pt x="4129" y="5725"/>
                    <a:pt x="4129" y="5725"/>
                  </a:cubicBezTo>
                  <a:cubicBezTo>
                    <a:pt x="4129" y="5725"/>
                    <a:pt x="4291" y="5332"/>
                    <a:pt x="4780" y="4466"/>
                  </a:cubicBezTo>
                  <a:cubicBezTo>
                    <a:pt x="5269" y="3600"/>
                    <a:pt x="5269" y="2961"/>
                    <a:pt x="5088" y="2095"/>
                  </a:cubicBezTo>
                  <a:cubicBezTo>
                    <a:pt x="4906" y="1230"/>
                    <a:pt x="4318" y="1015"/>
                    <a:pt x="4318" y="1015"/>
                  </a:cubicBezTo>
                  <a:cubicBezTo>
                    <a:pt x="4282" y="1003"/>
                    <a:pt x="4172" y="685"/>
                    <a:pt x="4134" y="631"/>
                  </a:cubicBezTo>
                  <a:cubicBezTo>
                    <a:pt x="4055" y="517"/>
                    <a:pt x="3957" y="418"/>
                    <a:pt x="3844" y="336"/>
                  </a:cubicBezTo>
                  <a:cubicBezTo>
                    <a:pt x="3602" y="162"/>
                    <a:pt x="3307" y="79"/>
                    <a:pt x="3016" y="38"/>
                  </a:cubicBezTo>
                  <a:cubicBezTo>
                    <a:pt x="2824" y="11"/>
                    <a:pt x="2632" y="1"/>
                    <a:pt x="2439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929;p55">
              <a:extLst>
                <a:ext uri="{FF2B5EF4-FFF2-40B4-BE49-F238E27FC236}">
                  <a16:creationId xmlns="" xmlns:a16="http://schemas.microsoft.com/office/drawing/2014/main" id="{EDB6FC20-E28D-94F0-C6BE-5AC7E65F58DF}"/>
                </a:ext>
              </a:extLst>
            </p:cNvPr>
            <p:cNvSpPr/>
            <p:nvPr/>
          </p:nvSpPr>
          <p:spPr>
            <a:xfrm>
              <a:off x="6102975" y="4753875"/>
              <a:ext cx="188350" cy="344925"/>
            </a:xfrm>
            <a:custGeom>
              <a:avLst/>
              <a:gdLst/>
              <a:ahLst/>
              <a:cxnLst/>
              <a:rect l="l" t="t" r="r" b="b"/>
              <a:pathLst>
                <a:path w="7534" h="13797" extrusionOk="0">
                  <a:moveTo>
                    <a:pt x="5549" y="0"/>
                  </a:moveTo>
                  <a:cubicBezTo>
                    <a:pt x="5458" y="0"/>
                    <a:pt x="5367" y="9"/>
                    <a:pt x="5276" y="22"/>
                  </a:cubicBezTo>
                  <a:cubicBezTo>
                    <a:pt x="5090" y="47"/>
                    <a:pt x="4908" y="87"/>
                    <a:pt x="4728" y="142"/>
                  </a:cubicBezTo>
                  <a:cubicBezTo>
                    <a:pt x="4785" y="328"/>
                    <a:pt x="4627" y="632"/>
                    <a:pt x="3964" y="986"/>
                  </a:cubicBezTo>
                  <a:cubicBezTo>
                    <a:pt x="3253" y="1365"/>
                    <a:pt x="2770" y="1404"/>
                    <a:pt x="2601" y="1404"/>
                  </a:cubicBezTo>
                  <a:cubicBezTo>
                    <a:pt x="2557" y="1404"/>
                    <a:pt x="2534" y="1402"/>
                    <a:pt x="2534" y="1402"/>
                  </a:cubicBezTo>
                  <a:cubicBezTo>
                    <a:pt x="2534" y="1402"/>
                    <a:pt x="1472" y="1977"/>
                    <a:pt x="1008" y="2301"/>
                  </a:cubicBezTo>
                  <a:cubicBezTo>
                    <a:pt x="427" y="2707"/>
                    <a:pt x="169" y="3884"/>
                    <a:pt x="91" y="5870"/>
                  </a:cubicBezTo>
                  <a:cubicBezTo>
                    <a:pt x="23" y="7628"/>
                    <a:pt x="1" y="10417"/>
                    <a:pt x="29" y="11896"/>
                  </a:cubicBezTo>
                  <a:cubicBezTo>
                    <a:pt x="40" y="12572"/>
                    <a:pt x="432" y="13186"/>
                    <a:pt x="1043" y="13481"/>
                  </a:cubicBezTo>
                  <a:cubicBezTo>
                    <a:pt x="1406" y="13655"/>
                    <a:pt x="1852" y="13797"/>
                    <a:pt x="2342" y="13797"/>
                  </a:cubicBezTo>
                  <a:cubicBezTo>
                    <a:pt x="2410" y="13797"/>
                    <a:pt x="2478" y="13794"/>
                    <a:pt x="2547" y="13788"/>
                  </a:cubicBezTo>
                  <a:cubicBezTo>
                    <a:pt x="3938" y="13673"/>
                    <a:pt x="6491" y="12405"/>
                    <a:pt x="7059" y="11454"/>
                  </a:cubicBezTo>
                  <a:cubicBezTo>
                    <a:pt x="7044" y="9438"/>
                    <a:pt x="6874" y="8214"/>
                    <a:pt x="6945" y="7010"/>
                  </a:cubicBezTo>
                  <a:cubicBezTo>
                    <a:pt x="7068" y="4887"/>
                    <a:pt x="7533" y="3202"/>
                    <a:pt x="6947" y="1498"/>
                  </a:cubicBezTo>
                  <a:cubicBezTo>
                    <a:pt x="6518" y="249"/>
                    <a:pt x="6032" y="0"/>
                    <a:pt x="55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930;p55">
              <a:extLst>
                <a:ext uri="{FF2B5EF4-FFF2-40B4-BE49-F238E27FC236}">
                  <a16:creationId xmlns="" xmlns:a16="http://schemas.microsoft.com/office/drawing/2014/main" id="{20765A5A-5AA8-EBCA-D51F-9945764BF159}"/>
                </a:ext>
              </a:extLst>
            </p:cNvPr>
            <p:cNvSpPr/>
            <p:nvPr/>
          </p:nvSpPr>
          <p:spPr>
            <a:xfrm>
              <a:off x="5852750" y="4814750"/>
              <a:ext cx="304625" cy="196325"/>
            </a:xfrm>
            <a:custGeom>
              <a:avLst/>
              <a:gdLst/>
              <a:ahLst/>
              <a:cxnLst/>
              <a:rect l="l" t="t" r="r" b="b"/>
              <a:pathLst>
                <a:path w="12185" h="7853" extrusionOk="0">
                  <a:moveTo>
                    <a:pt x="11168" y="1"/>
                  </a:moveTo>
                  <a:cubicBezTo>
                    <a:pt x="10838" y="1"/>
                    <a:pt x="10472" y="246"/>
                    <a:pt x="10284" y="786"/>
                  </a:cubicBezTo>
                  <a:cubicBezTo>
                    <a:pt x="9879" y="1948"/>
                    <a:pt x="9884" y="3507"/>
                    <a:pt x="8916" y="4787"/>
                  </a:cubicBezTo>
                  <a:cubicBezTo>
                    <a:pt x="8474" y="5373"/>
                    <a:pt x="7696" y="5884"/>
                    <a:pt x="6392" y="6006"/>
                  </a:cubicBezTo>
                  <a:cubicBezTo>
                    <a:pt x="5613" y="6079"/>
                    <a:pt x="4968" y="6122"/>
                    <a:pt x="4489" y="6122"/>
                  </a:cubicBezTo>
                  <a:cubicBezTo>
                    <a:pt x="4164" y="6122"/>
                    <a:pt x="3915" y="6102"/>
                    <a:pt x="3755" y="6059"/>
                  </a:cubicBezTo>
                  <a:cubicBezTo>
                    <a:pt x="3389" y="5962"/>
                    <a:pt x="3254" y="5866"/>
                    <a:pt x="2931" y="5619"/>
                  </a:cubicBezTo>
                  <a:cubicBezTo>
                    <a:pt x="2566" y="5339"/>
                    <a:pt x="2268" y="5266"/>
                    <a:pt x="1995" y="5089"/>
                  </a:cubicBezTo>
                  <a:cubicBezTo>
                    <a:pt x="1832" y="4984"/>
                    <a:pt x="1774" y="4932"/>
                    <a:pt x="1727" y="4932"/>
                  </a:cubicBezTo>
                  <a:cubicBezTo>
                    <a:pt x="1695" y="4932"/>
                    <a:pt x="1667" y="4956"/>
                    <a:pt x="1616" y="5006"/>
                  </a:cubicBezTo>
                  <a:cubicBezTo>
                    <a:pt x="1488" y="5128"/>
                    <a:pt x="1592" y="5472"/>
                    <a:pt x="1826" y="5681"/>
                  </a:cubicBezTo>
                  <a:cubicBezTo>
                    <a:pt x="2071" y="5900"/>
                    <a:pt x="2290" y="5939"/>
                    <a:pt x="2323" y="6006"/>
                  </a:cubicBezTo>
                  <a:cubicBezTo>
                    <a:pt x="2337" y="6034"/>
                    <a:pt x="2299" y="6048"/>
                    <a:pt x="2225" y="6048"/>
                  </a:cubicBezTo>
                  <a:cubicBezTo>
                    <a:pt x="2119" y="6048"/>
                    <a:pt x="1937" y="6020"/>
                    <a:pt x="1722" y="5965"/>
                  </a:cubicBezTo>
                  <a:cubicBezTo>
                    <a:pt x="1222" y="5836"/>
                    <a:pt x="955" y="5597"/>
                    <a:pt x="709" y="5490"/>
                  </a:cubicBezTo>
                  <a:cubicBezTo>
                    <a:pt x="655" y="5467"/>
                    <a:pt x="609" y="5457"/>
                    <a:pt x="570" y="5457"/>
                  </a:cubicBezTo>
                  <a:cubicBezTo>
                    <a:pt x="411" y="5457"/>
                    <a:pt x="373" y="5621"/>
                    <a:pt x="422" y="5713"/>
                  </a:cubicBezTo>
                  <a:cubicBezTo>
                    <a:pt x="483" y="5827"/>
                    <a:pt x="586" y="5995"/>
                    <a:pt x="945" y="6223"/>
                  </a:cubicBezTo>
                  <a:cubicBezTo>
                    <a:pt x="1305" y="6451"/>
                    <a:pt x="1771" y="6634"/>
                    <a:pt x="1771" y="6634"/>
                  </a:cubicBezTo>
                  <a:cubicBezTo>
                    <a:pt x="1771" y="6634"/>
                    <a:pt x="1453" y="6614"/>
                    <a:pt x="1055" y="6482"/>
                  </a:cubicBezTo>
                  <a:cubicBezTo>
                    <a:pt x="619" y="6336"/>
                    <a:pt x="458" y="6223"/>
                    <a:pt x="228" y="6159"/>
                  </a:cubicBezTo>
                  <a:cubicBezTo>
                    <a:pt x="211" y="6155"/>
                    <a:pt x="196" y="6152"/>
                    <a:pt x="181" y="6152"/>
                  </a:cubicBezTo>
                  <a:cubicBezTo>
                    <a:pt x="0" y="6152"/>
                    <a:pt x="11" y="6503"/>
                    <a:pt x="211" y="6647"/>
                  </a:cubicBezTo>
                  <a:cubicBezTo>
                    <a:pt x="387" y="6773"/>
                    <a:pt x="657" y="6918"/>
                    <a:pt x="950" y="7021"/>
                  </a:cubicBezTo>
                  <a:cubicBezTo>
                    <a:pt x="1242" y="7123"/>
                    <a:pt x="1745" y="7251"/>
                    <a:pt x="1745" y="7251"/>
                  </a:cubicBezTo>
                  <a:cubicBezTo>
                    <a:pt x="1731" y="7251"/>
                    <a:pt x="1718" y="7251"/>
                    <a:pt x="1704" y="7251"/>
                  </a:cubicBezTo>
                  <a:cubicBezTo>
                    <a:pt x="1217" y="7251"/>
                    <a:pt x="867" y="7104"/>
                    <a:pt x="647" y="7036"/>
                  </a:cubicBezTo>
                  <a:cubicBezTo>
                    <a:pt x="578" y="7015"/>
                    <a:pt x="518" y="7005"/>
                    <a:pt x="468" y="7005"/>
                  </a:cubicBezTo>
                  <a:cubicBezTo>
                    <a:pt x="355" y="7005"/>
                    <a:pt x="293" y="7058"/>
                    <a:pt x="293" y="7156"/>
                  </a:cubicBezTo>
                  <a:cubicBezTo>
                    <a:pt x="293" y="7270"/>
                    <a:pt x="431" y="7418"/>
                    <a:pt x="902" y="7625"/>
                  </a:cubicBezTo>
                  <a:cubicBezTo>
                    <a:pt x="1250" y="7777"/>
                    <a:pt x="1735" y="7853"/>
                    <a:pt x="2210" y="7853"/>
                  </a:cubicBezTo>
                  <a:cubicBezTo>
                    <a:pt x="2379" y="7853"/>
                    <a:pt x="2547" y="7843"/>
                    <a:pt x="2707" y="7824"/>
                  </a:cubicBezTo>
                  <a:cubicBezTo>
                    <a:pt x="3317" y="7752"/>
                    <a:pt x="3556" y="7673"/>
                    <a:pt x="3876" y="7673"/>
                  </a:cubicBezTo>
                  <a:cubicBezTo>
                    <a:pt x="4189" y="7673"/>
                    <a:pt x="4486" y="7675"/>
                    <a:pt x="4778" y="7675"/>
                  </a:cubicBezTo>
                  <a:cubicBezTo>
                    <a:pt x="5582" y="7675"/>
                    <a:pt x="6338" y="7658"/>
                    <a:pt x="7229" y="7534"/>
                  </a:cubicBezTo>
                  <a:cubicBezTo>
                    <a:pt x="7973" y="7433"/>
                    <a:pt x="8951" y="7103"/>
                    <a:pt x="9635" y="6647"/>
                  </a:cubicBezTo>
                  <a:cubicBezTo>
                    <a:pt x="10706" y="5938"/>
                    <a:pt x="11497" y="4317"/>
                    <a:pt x="11797" y="3111"/>
                  </a:cubicBezTo>
                  <a:cubicBezTo>
                    <a:pt x="12184" y="1554"/>
                    <a:pt x="11893" y="464"/>
                    <a:pt x="11614" y="185"/>
                  </a:cubicBezTo>
                  <a:cubicBezTo>
                    <a:pt x="11494" y="64"/>
                    <a:pt x="11336" y="1"/>
                    <a:pt x="1116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931;p55">
              <a:extLst>
                <a:ext uri="{FF2B5EF4-FFF2-40B4-BE49-F238E27FC236}">
                  <a16:creationId xmlns="" xmlns:a16="http://schemas.microsoft.com/office/drawing/2014/main" id="{850A8E15-6B14-1E9E-23B4-F371208B81C7}"/>
                </a:ext>
              </a:extLst>
            </p:cNvPr>
            <p:cNvSpPr/>
            <p:nvPr/>
          </p:nvSpPr>
          <p:spPr>
            <a:xfrm>
              <a:off x="6089150" y="4812350"/>
              <a:ext cx="66425" cy="110900"/>
            </a:xfrm>
            <a:custGeom>
              <a:avLst/>
              <a:gdLst/>
              <a:ahLst/>
              <a:cxnLst/>
              <a:rect l="l" t="t" r="r" b="b"/>
              <a:pathLst>
                <a:path w="2657" h="4436" extrusionOk="0">
                  <a:moveTo>
                    <a:pt x="1615" y="0"/>
                  </a:moveTo>
                  <a:cubicBezTo>
                    <a:pt x="999" y="0"/>
                    <a:pt x="770" y="709"/>
                    <a:pt x="643" y="1186"/>
                  </a:cubicBezTo>
                  <a:cubicBezTo>
                    <a:pt x="505" y="1710"/>
                    <a:pt x="1" y="3710"/>
                    <a:pt x="1" y="3710"/>
                  </a:cubicBezTo>
                  <a:cubicBezTo>
                    <a:pt x="770" y="4378"/>
                    <a:pt x="2177" y="4435"/>
                    <a:pt x="2177" y="4435"/>
                  </a:cubicBezTo>
                  <a:cubicBezTo>
                    <a:pt x="2177" y="4435"/>
                    <a:pt x="2473" y="3420"/>
                    <a:pt x="2529" y="2965"/>
                  </a:cubicBezTo>
                  <a:cubicBezTo>
                    <a:pt x="2620" y="2233"/>
                    <a:pt x="2656" y="1310"/>
                    <a:pt x="2529" y="839"/>
                  </a:cubicBezTo>
                  <a:cubicBezTo>
                    <a:pt x="2402" y="369"/>
                    <a:pt x="2100" y="82"/>
                    <a:pt x="1802" y="20"/>
                  </a:cubicBezTo>
                  <a:cubicBezTo>
                    <a:pt x="1736" y="7"/>
                    <a:pt x="1674" y="0"/>
                    <a:pt x="1615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932;p55">
              <a:extLst>
                <a:ext uri="{FF2B5EF4-FFF2-40B4-BE49-F238E27FC236}">
                  <a16:creationId xmlns="" xmlns:a16="http://schemas.microsoft.com/office/drawing/2014/main" id="{99E3E782-F2AA-829A-3A0B-FF9D8DEAD3FE}"/>
                </a:ext>
              </a:extLst>
            </p:cNvPr>
            <p:cNvSpPr/>
            <p:nvPr/>
          </p:nvSpPr>
          <p:spPr>
            <a:xfrm>
              <a:off x="6041300" y="4855825"/>
              <a:ext cx="342425" cy="352650"/>
            </a:xfrm>
            <a:custGeom>
              <a:avLst/>
              <a:gdLst/>
              <a:ahLst/>
              <a:cxnLst/>
              <a:rect l="l" t="t" r="r" b="b"/>
              <a:pathLst>
                <a:path w="13697" h="14106" extrusionOk="0">
                  <a:moveTo>
                    <a:pt x="11220" y="3917"/>
                  </a:moveTo>
                  <a:cubicBezTo>
                    <a:pt x="11231" y="3984"/>
                    <a:pt x="11226" y="4059"/>
                    <a:pt x="11214" y="4143"/>
                  </a:cubicBezTo>
                  <a:lnTo>
                    <a:pt x="11028" y="5272"/>
                  </a:lnTo>
                  <a:lnTo>
                    <a:pt x="8026" y="7008"/>
                  </a:lnTo>
                  <a:cubicBezTo>
                    <a:pt x="8055" y="6866"/>
                    <a:pt x="8077" y="6707"/>
                    <a:pt x="8106" y="6543"/>
                  </a:cubicBezTo>
                  <a:cubicBezTo>
                    <a:pt x="8208" y="5919"/>
                    <a:pt x="8951" y="5034"/>
                    <a:pt x="9762" y="4563"/>
                  </a:cubicBezTo>
                  <a:lnTo>
                    <a:pt x="10409" y="4195"/>
                  </a:lnTo>
                  <a:cubicBezTo>
                    <a:pt x="10727" y="4012"/>
                    <a:pt x="11005" y="3922"/>
                    <a:pt x="11220" y="3917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3" y="105"/>
                    <a:pt x="11577" y="325"/>
                  </a:cubicBezTo>
                  <a:lnTo>
                    <a:pt x="9383" y="1550"/>
                  </a:lnTo>
                  <a:cubicBezTo>
                    <a:pt x="8015" y="2316"/>
                    <a:pt x="6636" y="4176"/>
                    <a:pt x="6302" y="5708"/>
                  </a:cubicBezTo>
                  <a:lnTo>
                    <a:pt x="5202" y="10803"/>
                  </a:lnTo>
                  <a:cubicBezTo>
                    <a:pt x="4915" y="12111"/>
                    <a:pt x="3926" y="12992"/>
                    <a:pt x="2851" y="12992"/>
                  </a:cubicBezTo>
                  <a:cubicBezTo>
                    <a:pt x="2668" y="12992"/>
                    <a:pt x="2482" y="12967"/>
                    <a:pt x="2296" y="12913"/>
                  </a:cubicBezTo>
                  <a:lnTo>
                    <a:pt x="0" y="12255"/>
                  </a:lnTo>
                  <a:lnTo>
                    <a:pt x="0" y="12255"/>
                  </a:lnTo>
                  <a:cubicBezTo>
                    <a:pt x="119" y="12323"/>
                    <a:pt x="1101" y="12891"/>
                    <a:pt x="2298" y="13577"/>
                  </a:cubicBezTo>
                  <a:cubicBezTo>
                    <a:pt x="2906" y="13931"/>
                    <a:pt x="3713" y="14105"/>
                    <a:pt x="4538" y="14105"/>
                  </a:cubicBezTo>
                  <a:cubicBezTo>
                    <a:pt x="5434" y="14105"/>
                    <a:pt x="6350" y="13899"/>
                    <a:pt x="7056" y="13491"/>
                  </a:cubicBezTo>
                  <a:lnTo>
                    <a:pt x="9054" y="12334"/>
                  </a:lnTo>
                  <a:cubicBezTo>
                    <a:pt x="10414" y="11551"/>
                    <a:pt x="11776" y="9674"/>
                    <a:pt x="12099" y="8142"/>
                  </a:cubicBezTo>
                  <a:lnTo>
                    <a:pt x="13467" y="1720"/>
                  </a:lnTo>
                  <a:cubicBezTo>
                    <a:pt x="13696" y="629"/>
                    <a:pt x="13336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933;p55">
              <a:extLst>
                <a:ext uri="{FF2B5EF4-FFF2-40B4-BE49-F238E27FC236}">
                  <a16:creationId xmlns="" xmlns:a16="http://schemas.microsoft.com/office/drawing/2014/main" id="{80CBACDB-1351-0BDD-95FE-547D3659DFBA}"/>
                </a:ext>
              </a:extLst>
            </p:cNvPr>
            <p:cNvSpPr/>
            <p:nvPr/>
          </p:nvSpPr>
          <p:spPr>
            <a:xfrm>
              <a:off x="6239250" y="4953675"/>
              <a:ext cx="95975" cy="93950"/>
            </a:xfrm>
            <a:custGeom>
              <a:avLst/>
              <a:gdLst/>
              <a:ahLst/>
              <a:cxnLst/>
              <a:rect l="l" t="t" r="r" b="b"/>
              <a:pathLst>
                <a:path w="3839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8" y="144"/>
                    <a:pt x="3296" y="229"/>
                  </a:cubicBezTo>
                  <a:lnTo>
                    <a:pt x="3110" y="1358"/>
                  </a:lnTo>
                  <a:lnTo>
                    <a:pt x="108" y="3094"/>
                  </a:lnTo>
                  <a:cubicBezTo>
                    <a:pt x="46" y="3486"/>
                    <a:pt x="0" y="3757"/>
                    <a:pt x="0" y="3757"/>
                  </a:cubicBezTo>
                  <a:lnTo>
                    <a:pt x="3592" y="1681"/>
                  </a:lnTo>
                  <a:lnTo>
                    <a:pt x="3779" y="552"/>
                  </a:lnTo>
                  <a:cubicBezTo>
                    <a:pt x="3838" y="192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934;p55">
              <a:extLst>
                <a:ext uri="{FF2B5EF4-FFF2-40B4-BE49-F238E27FC236}">
                  <a16:creationId xmlns="" xmlns:a16="http://schemas.microsoft.com/office/drawing/2014/main" id="{FC3BEDC0-13C3-7A1F-BD13-B868A95412B7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935;p55">
              <a:extLst>
                <a:ext uri="{FF2B5EF4-FFF2-40B4-BE49-F238E27FC236}">
                  <a16:creationId xmlns="" xmlns:a16="http://schemas.microsoft.com/office/drawing/2014/main" id="{04693C7F-34C5-6DAB-CC15-020243104316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397;p32">
            <a:extLst>
              <a:ext uri="{FF2B5EF4-FFF2-40B4-BE49-F238E27FC236}">
                <a16:creationId xmlns="" xmlns:a16="http://schemas.microsoft.com/office/drawing/2014/main" id="{34AD910E-65A0-919D-66C6-61B638303768}"/>
              </a:ext>
            </a:extLst>
          </p:cNvPr>
          <p:cNvSpPr txBox="1">
            <a:spLocks/>
          </p:cNvSpPr>
          <p:nvPr/>
        </p:nvSpPr>
        <p:spPr>
          <a:xfrm>
            <a:off x="421252" y="1462766"/>
            <a:ext cx="3973505" cy="252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285750" indent="-285750"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Instituciones financieras.</a:t>
            </a:r>
          </a:p>
          <a:p>
            <a:pPr marL="285750" indent="-285750"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Inversores privados.</a:t>
            </a:r>
          </a:p>
          <a:p>
            <a:pPr marL="285750" indent="-285750"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Programas de subvenciones.</a:t>
            </a:r>
          </a:p>
          <a:p>
            <a:pPr marL="285750" indent="-285750"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Organizaciones sin fines de lucro.</a:t>
            </a:r>
          </a:p>
          <a:p>
            <a:pPr marL="285750" indent="-285750">
              <a:spcAft>
                <a:spcPts val="1600"/>
              </a:spcAft>
              <a:buFontTx/>
              <a:buChar char="-"/>
            </a:pPr>
            <a:r>
              <a:rPr lang="es-ES" dirty="0">
                <a:solidFill>
                  <a:srgbClr val="003965"/>
                </a:solidFill>
              </a:rPr>
              <a:t>Crowdfunding o financiamiento colectivo.</a:t>
            </a:r>
          </a:p>
        </p:txBody>
      </p:sp>
      <p:sp>
        <p:nvSpPr>
          <p:cNvPr id="439" name="Text Placeholder 438">
            <a:extLst>
              <a:ext uri="{FF2B5EF4-FFF2-40B4-BE49-F238E27FC236}">
                <a16:creationId xmlns="" xmlns:a16="http://schemas.microsoft.com/office/drawing/2014/main" id="{BAA875E4-E199-AD02-B934-BF0B88D1C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3664923"/>
            <a:ext cx="4156364" cy="1138905"/>
          </a:xfrm>
        </p:spPr>
        <p:txBody>
          <a:bodyPr/>
          <a:lstStyle/>
          <a:p>
            <a:r>
              <a:rPr lang="es-ES" dirty="0"/>
              <a:t>Los financiamientos a los que nos estaremos refiriendo, tienen una estructura más parecida a los tres últimos puntos.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729264" y="1943332"/>
            <a:ext cx="4306372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PREPARACIÓN</a:t>
            </a:r>
            <a:endParaRPr sz="3200"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7" name="Google Shape;377;p31"/>
          <p:cNvSpPr txBox="1">
            <a:spLocks noGrp="1"/>
          </p:cNvSpPr>
          <p:nvPr>
            <p:ph type="title" idx="2"/>
          </p:nvPr>
        </p:nvSpPr>
        <p:spPr>
          <a:xfrm>
            <a:off x="3643422" y="815941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4" name="Google Shape;4188;p55">
            <a:extLst>
              <a:ext uri="{FF2B5EF4-FFF2-40B4-BE49-F238E27FC236}">
                <a16:creationId xmlns="" xmlns:a16="http://schemas.microsoft.com/office/drawing/2014/main" id="{25CD7AA4-9A3A-B212-20CD-EE58A77ACA23}"/>
              </a:ext>
            </a:extLst>
          </p:cNvPr>
          <p:cNvGrpSpPr/>
          <p:nvPr/>
        </p:nvGrpSpPr>
        <p:grpSpPr>
          <a:xfrm>
            <a:off x="3642564" y="3145280"/>
            <a:ext cx="1490225" cy="962450"/>
            <a:chOff x="4164300" y="1422000"/>
            <a:chExt cx="1490225" cy="962450"/>
          </a:xfrm>
        </p:grpSpPr>
        <p:sp>
          <p:nvSpPr>
            <p:cNvPr id="5" name="Google Shape;4189;p55">
              <a:extLst>
                <a:ext uri="{FF2B5EF4-FFF2-40B4-BE49-F238E27FC236}">
                  <a16:creationId xmlns="" xmlns:a16="http://schemas.microsoft.com/office/drawing/2014/main" id="{0BC17FE8-5F19-BDD6-0BA8-E1BDBF25DCE4}"/>
                </a:ext>
              </a:extLst>
            </p:cNvPr>
            <p:cNvSpPr/>
            <p:nvPr/>
          </p:nvSpPr>
          <p:spPr>
            <a:xfrm>
              <a:off x="5270400" y="2083850"/>
              <a:ext cx="356100" cy="205600"/>
            </a:xfrm>
            <a:custGeom>
              <a:avLst/>
              <a:gdLst/>
              <a:ahLst/>
              <a:cxnLst/>
              <a:rect l="l" t="t" r="r" b="b"/>
              <a:pathLst>
                <a:path w="14244" h="8224" extrusionOk="0">
                  <a:moveTo>
                    <a:pt x="7122" y="0"/>
                  </a:moveTo>
                  <a:cubicBezTo>
                    <a:pt x="5234" y="0"/>
                    <a:pt x="3423" y="434"/>
                    <a:pt x="2087" y="1205"/>
                  </a:cubicBezTo>
                  <a:cubicBezTo>
                    <a:pt x="751" y="1976"/>
                    <a:pt x="1" y="3022"/>
                    <a:pt x="1" y="4113"/>
                  </a:cubicBezTo>
                  <a:cubicBezTo>
                    <a:pt x="1" y="5202"/>
                    <a:pt x="751" y="6248"/>
                    <a:pt x="2087" y="7019"/>
                  </a:cubicBezTo>
                  <a:cubicBezTo>
                    <a:pt x="3423" y="7790"/>
                    <a:pt x="5234" y="8224"/>
                    <a:pt x="7122" y="8224"/>
                  </a:cubicBezTo>
                  <a:cubicBezTo>
                    <a:pt x="9010" y="8224"/>
                    <a:pt x="10823" y="7790"/>
                    <a:pt x="12159" y="7019"/>
                  </a:cubicBezTo>
                  <a:cubicBezTo>
                    <a:pt x="13493" y="6248"/>
                    <a:pt x="14244" y="5202"/>
                    <a:pt x="14244" y="4113"/>
                  </a:cubicBezTo>
                  <a:cubicBezTo>
                    <a:pt x="14244" y="3022"/>
                    <a:pt x="13493" y="1976"/>
                    <a:pt x="12159" y="1205"/>
                  </a:cubicBezTo>
                  <a:cubicBezTo>
                    <a:pt x="10823" y="434"/>
                    <a:pt x="9010" y="0"/>
                    <a:pt x="712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90;p55">
              <a:extLst>
                <a:ext uri="{FF2B5EF4-FFF2-40B4-BE49-F238E27FC236}">
                  <a16:creationId xmlns="" xmlns:a16="http://schemas.microsoft.com/office/drawing/2014/main" id="{B4125094-250E-1C51-E574-B3996CCD071B}"/>
                </a:ext>
              </a:extLst>
            </p:cNvPr>
            <p:cNvSpPr/>
            <p:nvPr/>
          </p:nvSpPr>
          <p:spPr>
            <a:xfrm>
              <a:off x="4164300" y="1526750"/>
              <a:ext cx="1490225" cy="857700"/>
            </a:xfrm>
            <a:custGeom>
              <a:avLst/>
              <a:gdLst/>
              <a:ahLst/>
              <a:cxnLst/>
              <a:rect l="l" t="t" r="r" b="b"/>
              <a:pathLst>
                <a:path w="59609" h="34308" extrusionOk="0">
                  <a:moveTo>
                    <a:pt x="25051" y="0"/>
                  </a:moveTo>
                  <a:cubicBezTo>
                    <a:pt x="24806" y="0"/>
                    <a:pt x="24562" y="54"/>
                    <a:pt x="24375" y="162"/>
                  </a:cubicBezTo>
                  <a:lnTo>
                    <a:pt x="374" y="14020"/>
                  </a:lnTo>
                  <a:cubicBezTo>
                    <a:pt x="0" y="14235"/>
                    <a:pt x="0" y="14584"/>
                    <a:pt x="374" y="14800"/>
                  </a:cubicBezTo>
                  <a:lnTo>
                    <a:pt x="33883" y="34147"/>
                  </a:lnTo>
                  <a:cubicBezTo>
                    <a:pt x="34070" y="34254"/>
                    <a:pt x="34314" y="34308"/>
                    <a:pt x="34558" y="34308"/>
                  </a:cubicBezTo>
                  <a:cubicBezTo>
                    <a:pt x="34803" y="34308"/>
                    <a:pt x="35047" y="34254"/>
                    <a:pt x="35234" y="34147"/>
                  </a:cubicBezTo>
                  <a:lnTo>
                    <a:pt x="59236" y="20289"/>
                  </a:lnTo>
                  <a:cubicBezTo>
                    <a:pt x="59608" y="20074"/>
                    <a:pt x="59608" y="19724"/>
                    <a:pt x="59236" y="19509"/>
                  </a:cubicBezTo>
                  <a:lnTo>
                    <a:pt x="25727" y="162"/>
                  </a:lnTo>
                  <a:cubicBezTo>
                    <a:pt x="25540" y="54"/>
                    <a:pt x="25296" y="0"/>
                    <a:pt x="2505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91;p55">
              <a:extLst>
                <a:ext uri="{FF2B5EF4-FFF2-40B4-BE49-F238E27FC236}">
                  <a16:creationId xmlns="" xmlns:a16="http://schemas.microsoft.com/office/drawing/2014/main" id="{A18DA60C-54D8-8383-EF5F-3332A11FFA11}"/>
                </a:ext>
              </a:extLst>
            </p:cNvPr>
            <p:cNvSpPr/>
            <p:nvPr/>
          </p:nvSpPr>
          <p:spPr>
            <a:xfrm>
              <a:off x="4189875" y="1525200"/>
              <a:ext cx="1418925" cy="819225"/>
            </a:xfrm>
            <a:custGeom>
              <a:avLst/>
              <a:gdLst/>
              <a:ahLst/>
              <a:cxnLst/>
              <a:rect l="l" t="t" r="r" b="b"/>
              <a:pathLst>
                <a:path w="56757" h="32769" extrusionOk="0">
                  <a:moveTo>
                    <a:pt x="24311" y="0"/>
                  </a:moveTo>
                  <a:cubicBezTo>
                    <a:pt x="24035" y="0"/>
                    <a:pt x="23759" y="61"/>
                    <a:pt x="23549" y="183"/>
                  </a:cubicBezTo>
                  <a:lnTo>
                    <a:pt x="1" y="12128"/>
                  </a:lnTo>
                  <a:lnTo>
                    <a:pt x="1" y="13778"/>
                  </a:lnTo>
                  <a:lnTo>
                    <a:pt x="32892" y="32768"/>
                  </a:lnTo>
                  <a:lnTo>
                    <a:pt x="56440" y="19173"/>
                  </a:lnTo>
                  <a:cubicBezTo>
                    <a:pt x="56650" y="19051"/>
                    <a:pt x="56756" y="18892"/>
                    <a:pt x="56756" y="18733"/>
                  </a:cubicBezTo>
                  <a:lnTo>
                    <a:pt x="56756" y="17082"/>
                  </a:lnTo>
                  <a:lnTo>
                    <a:pt x="25074" y="183"/>
                  </a:lnTo>
                  <a:cubicBezTo>
                    <a:pt x="24864" y="61"/>
                    <a:pt x="24588" y="0"/>
                    <a:pt x="24311" y="0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92;p55">
              <a:extLst>
                <a:ext uri="{FF2B5EF4-FFF2-40B4-BE49-F238E27FC236}">
                  <a16:creationId xmlns="" xmlns:a16="http://schemas.microsoft.com/office/drawing/2014/main" id="{8962B971-C567-24EC-2E8C-617B680C43F9}"/>
                </a:ext>
              </a:extLst>
            </p:cNvPr>
            <p:cNvSpPr/>
            <p:nvPr/>
          </p:nvSpPr>
          <p:spPr>
            <a:xfrm>
              <a:off x="5012150" y="1876100"/>
              <a:ext cx="596650" cy="468350"/>
            </a:xfrm>
            <a:custGeom>
              <a:avLst/>
              <a:gdLst/>
              <a:ahLst/>
              <a:cxnLst/>
              <a:rect l="l" t="t" r="r" b="b"/>
              <a:pathLst>
                <a:path w="23866" h="18734" extrusionOk="0">
                  <a:moveTo>
                    <a:pt x="1" y="0"/>
                  </a:moveTo>
                  <a:lnTo>
                    <a:pt x="1" y="18733"/>
                  </a:lnTo>
                  <a:lnTo>
                    <a:pt x="23549" y="5137"/>
                  </a:lnTo>
                  <a:cubicBezTo>
                    <a:pt x="23760" y="5015"/>
                    <a:pt x="23865" y="4856"/>
                    <a:pt x="23865" y="4697"/>
                  </a:cubicBezTo>
                  <a:lnTo>
                    <a:pt x="23865" y="3046"/>
                  </a:lnTo>
                  <a:lnTo>
                    <a:pt x="18154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93;p55">
              <a:extLst>
                <a:ext uri="{FF2B5EF4-FFF2-40B4-BE49-F238E27FC236}">
                  <a16:creationId xmlns="" xmlns:a16="http://schemas.microsoft.com/office/drawing/2014/main" id="{3C62D4FF-C347-F3CF-4A89-EFF255782A87}"/>
                </a:ext>
              </a:extLst>
            </p:cNvPr>
            <p:cNvSpPr/>
            <p:nvPr/>
          </p:nvSpPr>
          <p:spPr>
            <a:xfrm>
              <a:off x="4976400" y="1910950"/>
              <a:ext cx="643375" cy="376325"/>
            </a:xfrm>
            <a:custGeom>
              <a:avLst/>
              <a:gdLst/>
              <a:ahLst/>
              <a:cxnLst/>
              <a:rect l="l" t="t" r="r" b="b"/>
              <a:pathLst>
                <a:path w="25735" h="15053" extrusionOk="0">
                  <a:moveTo>
                    <a:pt x="24312" y="0"/>
                  </a:moveTo>
                  <a:lnTo>
                    <a:pt x="1" y="14035"/>
                  </a:lnTo>
                  <a:lnTo>
                    <a:pt x="1765" y="15053"/>
                  </a:lnTo>
                  <a:lnTo>
                    <a:pt x="25315" y="1458"/>
                  </a:lnTo>
                  <a:cubicBezTo>
                    <a:pt x="25734" y="1214"/>
                    <a:pt x="25734" y="821"/>
                    <a:pt x="25315" y="578"/>
                  </a:cubicBezTo>
                  <a:lnTo>
                    <a:pt x="24312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94;p55">
              <a:extLst>
                <a:ext uri="{FF2B5EF4-FFF2-40B4-BE49-F238E27FC236}">
                  <a16:creationId xmlns="" xmlns:a16="http://schemas.microsoft.com/office/drawing/2014/main" id="{887AAB60-0307-4661-A047-EA7942A5F712}"/>
                </a:ext>
              </a:extLst>
            </p:cNvPr>
            <p:cNvSpPr/>
            <p:nvPr/>
          </p:nvSpPr>
          <p:spPr>
            <a:xfrm>
              <a:off x="4189875" y="1463275"/>
              <a:ext cx="1418900" cy="819200"/>
            </a:xfrm>
            <a:custGeom>
              <a:avLst/>
              <a:gdLst/>
              <a:ahLst/>
              <a:cxnLst/>
              <a:rect l="l" t="t" r="r" b="b"/>
              <a:pathLst>
                <a:path w="56756" h="32768" extrusionOk="0">
                  <a:moveTo>
                    <a:pt x="24311" y="0"/>
                  </a:moveTo>
                  <a:cubicBezTo>
                    <a:pt x="24035" y="0"/>
                    <a:pt x="23759" y="61"/>
                    <a:pt x="23549" y="183"/>
                  </a:cubicBezTo>
                  <a:lnTo>
                    <a:pt x="1" y="12127"/>
                  </a:lnTo>
                  <a:lnTo>
                    <a:pt x="1" y="13778"/>
                  </a:lnTo>
                  <a:lnTo>
                    <a:pt x="32892" y="32768"/>
                  </a:lnTo>
                  <a:lnTo>
                    <a:pt x="56440" y="19173"/>
                  </a:lnTo>
                  <a:cubicBezTo>
                    <a:pt x="56650" y="19051"/>
                    <a:pt x="56755" y="18892"/>
                    <a:pt x="56755" y="18732"/>
                  </a:cubicBezTo>
                  <a:lnTo>
                    <a:pt x="56755" y="17082"/>
                  </a:lnTo>
                  <a:lnTo>
                    <a:pt x="25074" y="183"/>
                  </a:lnTo>
                  <a:cubicBezTo>
                    <a:pt x="24864" y="61"/>
                    <a:pt x="24588" y="0"/>
                    <a:pt x="24311" y="0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5;p55">
              <a:extLst>
                <a:ext uri="{FF2B5EF4-FFF2-40B4-BE49-F238E27FC236}">
                  <a16:creationId xmlns="" xmlns:a16="http://schemas.microsoft.com/office/drawing/2014/main" id="{A5989A34-D22B-245A-6B29-E6C1FEF58923}"/>
                </a:ext>
              </a:extLst>
            </p:cNvPr>
            <p:cNvSpPr/>
            <p:nvPr/>
          </p:nvSpPr>
          <p:spPr>
            <a:xfrm>
              <a:off x="5012150" y="1814175"/>
              <a:ext cx="596650" cy="468350"/>
            </a:xfrm>
            <a:custGeom>
              <a:avLst/>
              <a:gdLst/>
              <a:ahLst/>
              <a:cxnLst/>
              <a:rect l="l" t="t" r="r" b="b"/>
              <a:pathLst>
                <a:path w="23866" h="18734" extrusionOk="0">
                  <a:moveTo>
                    <a:pt x="1" y="0"/>
                  </a:moveTo>
                  <a:lnTo>
                    <a:pt x="1" y="18733"/>
                  </a:lnTo>
                  <a:lnTo>
                    <a:pt x="23549" y="5137"/>
                  </a:lnTo>
                  <a:cubicBezTo>
                    <a:pt x="23760" y="5015"/>
                    <a:pt x="23865" y="4856"/>
                    <a:pt x="23865" y="4696"/>
                  </a:cubicBezTo>
                  <a:lnTo>
                    <a:pt x="23865" y="3046"/>
                  </a:lnTo>
                  <a:lnTo>
                    <a:pt x="18154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6;p55">
              <a:extLst>
                <a:ext uri="{FF2B5EF4-FFF2-40B4-BE49-F238E27FC236}">
                  <a16:creationId xmlns="" xmlns:a16="http://schemas.microsoft.com/office/drawing/2014/main" id="{4431D9DE-2CF3-A37A-244A-963010C2059D}"/>
                </a:ext>
              </a:extLst>
            </p:cNvPr>
            <p:cNvSpPr/>
            <p:nvPr/>
          </p:nvSpPr>
          <p:spPr>
            <a:xfrm>
              <a:off x="4189875" y="1422000"/>
              <a:ext cx="1421550" cy="819225"/>
            </a:xfrm>
            <a:custGeom>
              <a:avLst/>
              <a:gdLst/>
              <a:ahLst/>
              <a:cxnLst/>
              <a:rect l="l" t="t" r="r" b="b"/>
              <a:pathLst>
                <a:path w="56862" h="32769" extrusionOk="0">
                  <a:moveTo>
                    <a:pt x="24311" y="0"/>
                  </a:moveTo>
                  <a:cubicBezTo>
                    <a:pt x="24035" y="0"/>
                    <a:pt x="23759" y="61"/>
                    <a:pt x="23549" y="182"/>
                  </a:cubicBezTo>
                  <a:lnTo>
                    <a:pt x="1" y="13778"/>
                  </a:lnTo>
                  <a:lnTo>
                    <a:pt x="32892" y="32768"/>
                  </a:lnTo>
                  <a:lnTo>
                    <a:pt x="56440" y="19172"/>
                  </a:lnTo>
                  <a:cubicBezTo>
                    <a:pt x="56861" y="18929"/>
                    <a:pt x="56861" y="18535"/>
                    <a:pt x="56440" y="18292"/>
                  </a:cubicBezTo>
                  <a:lnTo>
                    <a:pt x="25073" y="182"/>
                  </a:lnTo>
                  <a:cubicBezTo>
                    <a:pt x="24863" y="61"/>
                    <a:pt x="24587" y="0"/>
                    <a:pt x="24311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97;p55">
              <a:extLst>
                <a:ext uri="{FF2B5EF4-FFF2-40B4-BE49-F238E27FC236}">
                  <a16:creationId xmlns="" xmlns:a16="http://schemas.microsoft.com/office/drawing/2014/main" id="{FBE5E47B-3A63-B17E-E1BC-E7B54F07BB72}"/>
                </a:ext>
              </a:extLst>
            </p:cNvPr>
            <p:cNvSpPr/>
            <p:nvPr/>
          </p:nvSpPr>
          <p:spPr>
            <a:xfrm>
              <a:off x="4254425" y="1762025"/>
              <a:ext cx="55500" cy="29200"/>
            </a:xfrm>
            <a:custGeom>
              <a:avLst/>
              <a:gdLst/>
              <a:ahLst/>
              <a:cxnLst/>
              <a:rect l="l" t="t" r="r" b="b"/>
              <a:pathLst>
                <a:path w="2220" h="1168" extrusionOk="0">
                  <a:moveTo>
                    <a:pt x="1110" y="0"/>
                  </a:moveTo>
                  <a:cubicBezTo>
                    <a:pt x="851" y="0"/>
                    <a:pt x="593" y="57"/>
                    <a:pt x="395" y="171"/>
                  </a:cubicBezTo>
                  <a:cubicBezTo>
                    <a:pt x="1" y="399"/>
                    <a:pt x="1" y="769"/>
                    <a:pt x="395" y="997"/>
                  </a:cubicBezTo>
                  <a:cubicBezTo>
                    <a:pt x="593" y="1111"/>
                    <a:pt x="851" y="1168"/>
                    <a:pt x="1110" y="1168"/>
                  </a:cubicBezTo>
                  <a:cubicBezTo>
                    <a:pt x="1369" y="1168"/>
                    <a:pt x="1628" y="1111"/>
                    <a:pt x="1825" y="997"/>
                  </a:cubicBezTo>
                  <a:cubicBezTo>
                    <a:pt x="2220" y="769"/>
                    <a:pt x="2220" y="399"/>
                    <a:pt x="1825" y="171"/>
                  </a:cubicBezTo>
                  <a:cubicBezTo>
                    <a:pt x="1628" y="57"/>
                    <a:pt x="1369" y="0"/>
                    <a:pt x="111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8;p55">
              <a:extLst>
                <a:ext uri="{FF2B5EF4-FFF2-40B4-BE49-F238E27FC236}">
                  <a16:creationId xmlns="" xmlns:a16="http://schemas.microsoft.com/office/drawing/2014/main" id="{A3A5FD68-CBE4-3A46-987E-BB1409A40317}"/>
                </a:ext>
              </a:extLst>
            </p:cNvPr>
            <p:cNvSpPr/>
            <p:nvPr/>
          </p:nvSpPr>
          <p:spPr>
            <a:xfrm>
              <a:off x="4343800" y="1813600"/>
              <a:ext cx="55500" cy="29225"/>
            </a:xfrm>
            <a:custGeom>
              <a:avLst/>
              <a:gdLst/>
              <a:ahLst/>
              <a:cxnLst/>
              <a:rect l="l" t="t" r="r" b="b"/>
              <a:pathLst>
                <a:path w="2220" h="1169" extrusionOk="0">
                  <a:moveTo>
                    <a:pt x="1110" y="1"/>
                  </a:moveTo>
                  <a:cubicBezTo>
                    <a:pt x="852" y="1"/>
                    <a:pt x="593" y="58"/>
                    <a:pt x="395" y="172"/>
                  </a:cubicBezTo>
                  <a:cubicBezTo>
                    <a:pt x="1" y="401"/>
                    <a:pt x="1" y="770"/>
                    <a:pt x="395" y="997"/>
                  </a:cubicBezTo>
                  <a:cubicBezTo>
                    <a:pt x="593" y="1111"/>
                    <a:pt x="852" y="1168"/>
                    <a:pt x="1110" y="1168"/>
                  </a:cubicBezTo>
                  <a:cubicBezTo>
                    <a:pt x="1369" y="1168"/>
                    <a:pt x="1628" y="1111"/>
                    <a:pt x="1825" y="997"/>
                  </a:cubicBezTo>
                  <a:cubicBezTo>
                    <a:pt x="2220" y="770"/>
                    <a:pt x="2220" y="400"/>
                    <a:pt x="1825" y="172"/>
                  </a:cubicBezTo>
                  <a:cubicBezTo>
                    <a:pt x="1628" y="58"/>
                    <a:pt x="1369" y="1"/>
                    <a:pt x="11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99;p55">
              <a:extLst>
                <a:ext uri="{FF2B5EF4-FFF2-40B4-BE49-F238E27FC236}">
                  <a16:creationId xmlns="" xmlns:a16="http://schemas.microsoft.com/office/drawing/2014/main" id="{45D1D5C4-860E-702D-C37A-F05CE34BE16F}"/>
                </a:ext>
              </a:extLst>
            </p:cNvPr>
            <p:cNvSpPr/>
            <p:nvPr/>
          </p:nvSpPr>
          <p:spPr>
            <a:xfrm>
              <a:off x="4433150" y="1865225"/>
              <a:ext cx="55550" cy="29200"/>
            </a:xfrm>
            <a:custGeom>
              <a:avLst/>
              <a:gdLst/>
              <a:ahLst/>
              <a:cxnLst/>
              <a:rect l="l" t="t" r="r" b="b"/>
              <a:pathLst>
                <a:path w="2222" h="1168" extrusionOk="0">
                  <a:moveTo>
                    <a:pt x="1112" y="0"/>
                  </a:moveTo>
                  <a:cubicBezTo>
                    <a:pt x="853" y="0"/>
                    <a:pt x="594" y="57"/>
                    <a:pt x="397" y="171"/>
                  </a:cubicBezTo>
                  <a:cubicBezTo>
                    <a:pt x="1" y="399"/>
                    <a:pt x="2" y="768"/>
                    <a:pt x="397" y="997"/>
                  </a:cubicBezTo>
                  <a:cubicBezTo>
                    <a:pt x="594" y="1111"/>
                    <a:pt x="853" y="1168"/>
                    <a:pt x="1112" y="1168"/>
                  </a:cubicBezTo>
                  <a:cubicBezTo>
                    <a:pt x="1370" y="1168"/>
                    <a:pt x="1629" y="1111"/>
                    <a:pt x="1827" y="997"/>
                  </a:cubicBezTo>
                  <a:cubicBezTo>
                    <a:pt x="2221" y="768"/>
                    <a:pt x="2221" y="399"/>
                    <a:pt x="1827" y="171"/>
                  </a:cubicBezTo>
                  <a:cubicBezTo>
                    <a:pt x="1629" y="57"/>
                    <a:pt x="1370" y="0"/>
                    <a:pt x="111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00;p55">
              <a:extLst>
                <a:ext uri="{FF2B5EF4-FFF2-40B4-BE49-F238E27FC236}">
                  <a16:creationId xmlns="" xmlns:a16="http://schemas.microsoft.com/office/drawing/2014/main" id="{4CA6FC8E-673A-3686-DE0B-F4432A249497}"/>
                </a:ext>
              </a:extLst>
            </p:cNvPr>
            <p:cNvSpPr/>
            <p:nvPr/>
          </p:nvSpPr>
          <p:spPr>
            <a:xfrm>
              <a:off x="4522575" y="1916825"/>
              <a:ext cx="55500" cy="29225"/>
            </a:xfrm>
            <a:custGeom>
              <a:avLst/>
              <a:gdLst/>
              <a:ahLst/>
              <a:cxnLst/>
              <a:rect l="l" t="t" r="r" b="b"/>
              <a:pathLst>
                <a:path w="2220" h="1169" extrusionOk="0">
                  <a:moveTo>
                    <a:pt x="1110" y="1"/>
                  </a:moveTo>
                  <a:cubicBezTo>
                    <a:pt x="851" y="1"/>
                    <a:pt x="592" y="58"/>
                    <a:pt x="395" y="172"/>
                  </a:cubicBezTo>
                  <a:cubicBezTo>
                    <a:pt x="0" y="399"/>
                    <a:pt x="0" y="769"/>
                    <a:pt x="395" y="997"/>
                  </a:cubicBezTo>
                  <a:cubicBezTo>
                    <a:pt x="592" y="1111"/>
                    <a:pt x="851" y="1168"/>
                    <a:pt x="1110" y="1168"/>
                  </a:cubicBezTo>
                  <a:cubicBezTo>
                    <a:pt x="1369" y="1168"/>
                    <a:pt x="1627" y="1111"/>
                    <a:pt x="1825" y="997"/>
                  </a:cubicBezTo>
                  <a:cubicBezTo>
                    <a:pt x="2219" y="769"/>
                    <a:pt x="2219" y="400"/>
                    <a:pt x="1825" y="172"/>
                  </a:cubicBezTo>
                  <a:cubicBezTo>
                    <a:pt x="1627" y="58"/>
                    <a:pt x="1369" y="1"/>
                    <a:pt x="11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01;p55">
              <a:extLst>
                <a:ext uri="{FF2B5EF4-FFF2-40B4-BE49-F238E27FC236}">
                  <a16:creationId xmlns="" xmlns:a16="http://schemas.microsoft.com/office/drawing/2014/main" id="{5E2FE3A9-27C2-BC8E-1164-5CEE3477C543}"/>
                </a:ext>
              </a:extLst>
            </p:cNvPr>
            <p:cNvSpPr/>
            <p:nvPr/>
          </p:nvSpPr>
          <p:spPr>
            <a:xfrm>
              <a:off x="4611925" y="1968425"/>
              <a:ext cx="55525" cy="29225"/>
            </a:xfrm>
            <a:custGeom>
              <a:avLst/>
              <a:gdLst/>
              <a:ahLst/>
              <a:cxnLst/>
              <a:rect l="l" t="t" r="r" b="b"/>
              <a:pathLst>
                <a:path w="2221" h="1169" extrusionOk="0">
                  <a:moveTo>
                    <a:pt x="1111" y="0"/>
                  </a:moveTo>
                  <a:cubicBezTo>
                    <a:pt x="852" y="0"/>
                    <a:pt x="593" y="57"/>
                    <a:pt x="396" y="171"/>
                  </a:cubicBezTo>
                  <a:cubicBezTo>
                    <a:pt x="0" y="399"/>
                    <a:pt x="0" y="770"/>
                    <a:pt x="396" y="998"/>
                  </a:cubicBezTo>
                  <a:cubicBezTo>
                    <a:pt x="593" y="1111"/>
                    <a:pt x="852" y="1168"/>
                    <a:pt x="1110" y="1168"/>
                  </a:cubicBezTo>
                  <a:cubicBezTo>
                    <a:pt x="1369" y="1168"/>
                    <a:pt x="1628" y="1111"/>
                    <a:pt x="1826" y="998"/>
                  </a:cubicBezTo>
                  <a:cubicBezTo>
                    <a:pt x="2221" y="770"/>
                    <a:pt x="2221" y="399"/>
                    <a:pt x="1826" y="171"/>
                  </a:cubicBezTo>
                  <a:cubicBezTo>
                    <a:pt x="1629" y="57"/>
                    <a:pt x="1370" y="0"/>
                    <a:pt x="111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02;p55">
              <a:extLst>
                <a:ext uri="{FF2B5EF4-FFF2-40B4-BE49-F238E27FC236}">
                  <a16:creationId xmlns="" xmlns:a16="http://schemas.microsoft.com/office/drawing/2014/main" id="{21B23581-BCD4-4470-0EA6-EBEF666FD377}"/>
                </a:ext>
              </a:extLst>
            </p:cNvPr>
            <p:cNvSpPr/>
            <p:nvPr/>
          </p:nvSpPr>
          <p:spPr>
            <a:xfrm>
              <a:off x="4701300" y="2020025"/>
              <a:ext cx="55525" cy="29200"/>
            </a:xfrm>
            <a:custGeom>
              <a:avLst/>
              <a:gdLst/>
              <a:ahLst/>
              <a:cxnLst/>
              <a:rect l="l" t="t" r="r" b="b"/>
              <a:pathLst>
                <a:path w="2221" h="1168" extrusionOk="0">
                  <a:moveTo>
                    <a:pt x="1111" y="1"/>
                  </a:moveTo>
                  <a:cubicBezTo>
                    <a:pt x="852" y="1"/>
                    <a:pt x="594" y="58"/>
                    <a:pt x="396" y="172"/>
                  </a:cubicBezTo>
                  <a:cubicBezTo>
                    <a:pt x="1" y="400"/>
                    <a:pt x="2" y="769"/>
                    <a:pt x="396" y="997"/>
                  </a:cubicBezTo>
                  <a:cubicBezTo>
                    <a:pt x="594" y="1111"/>
                    <a:pt x="852" y="1168"/>
                    <a:pt x="1111" y="1168"/>
                  </a:cubicBezTo>
                  <a:cubicBezTo>
                    <a:pt x="1370" y="1168"/>
                    <a:pt x="1629" y="1111"/>
                    <a:pt x="1826" y="997"/>
                  </a:cubicBezTo>
                  <a:cubicBezTo>
                    <a:pt x="2221" y="769"/>
                    <a:pt x="2221" y="400"/>
                    <a:pt x="1826" y="172"/>
                  </a:cubicBezTo>
                  <a:cubicBezTo>
                    <a:pt x="1628" y="58"/>
                    <a:pt x="1369" y="1"/>
                    <a:pt x="111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03;p55">
              <a:extLst>
                <a:ext uri="{FF2B5EF4-FFF2-40B4-BE49-F238E27FC236}">
                  <a16:creationId xmlns="" xmlns:a16="http://schemas.microsoft.com/office/drawing/2014/main" id="{ECAC704D-DC52-153C-BE2D-557B94EF449E}"/>
                </a:ext>
              </a:extLst>
            </p:cNvPr>
            <p:cNvSpPr/>
            <p:nvPr/>
          </p:nvSpPr>
          <p:spPr>
            <a:xfrm>
              <a:off x="4790675" y="2071650"/>
              <a:ext cx="55525" cy="29200"/>
            </a:xfrm>
            <a:custGeom>
              <a:avLst/>
              <a:gdLst/>
              <a:ahLst/>
              <a:cxnLst/>
              <a:rect l="l" t="t" r="r" b="b"/>
              <a:pathLst>
                <a:path w="2221" h="1168" extrusionOk="0">
                  <a:moveTo>
                    <a:pt x="1111" y="0"/>
                  </a:moveTo>
                  <a:cubicBezTo>
                    <a:pt x="852" y="0"/>
                    <a:pt x="594" y="57"/>
                    <a:pt x="397" y="171"/>
                  </a:cubicBezTo>
                  <a:cubicBezTo>
                    <a:pt x="1" y="399"/>
                    <a:pt x="1" y="768"/>
                    <a:pt x="395" y="996"/>
                  </a:cubicBezTo>
                  <a:cubicBezTo>
                    <a:pt x="593" y="1110"/>
                    <a:pt x="852" y="1167"/>
                    <a:pt x="1111" y="1167"/>
                  </a:cubicBezTo>
                  <a:cubicBezTo>
                    <a:pt x="1370" y="1167"/>
                    <a:pt x="1628" y="1110"/>
                    <a:pt x="1826" y="996"/>
                  </a:cubicBezTo>
                  <a:cubicBezTo>
                    <a:pt x="2221" y="768"/>
                    <a:pt x="2221" y="399"/>
                    <a:pt x="1826" y="171"/>
                  </a:cubicBezTo>
                  <a:cubicBezTo>
                    <a:pt x="1628" y="57"/>
                    <a:pt x="1370" y="0"/>
                    <a:pt x="111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04;p55">
              <a:extLst>
                <a:ext uri="{FF2B5EF4-FFF2-40B4-BE49-F238E27FC236}">
                  <a16:creationId xmlns="" xmlns:a16="http://schemas.microsoft.com/office/drawing/2014/main" id="{74C8338B-6365-2A23-6901-F342B18E47BC}"/>
                </a:ext>
              </a:extLst>
            </p:cNvPr>
            <p:cNvSpPr/>
            <p:nvPr/>
          </p:nvSpPr>
          <p:spPr>
            <a:xfrm>
              <a:off x="4880050" y="2123250"/>
              <a:ext cx="55550" cy="29200"/>
            </a:xfrm>
            <a:custGeom>
              <a:avLst/>
              <a:gdLst/>
              <a:ahLst/>
              <a:cxnLst/>
              <a:rect l="l" t="t" r="r" b="b"/>
              <a:pathLst>
                <a:path w="2222" h="1168" extrusionOk="0">
                  <a:moveTo>
                    <a:pt x="1111" y="1"/>
                  </a:moveTo>
                  <a:cubicBezTo>
                    <a:pt x="853" y="1"/>
                    <a:pt x="594" y="58"/>
                    <a:pt x="397" y="172"/>
                  </a:cubicBezTo>
                  <a:cubicBezTo>
                    <a:pt x="1" y="398"/>
                    <a:pt x="2" y="769"/>
                    <a:pt x="397" y="997"/>
                  </a:cubicBezTo>
                  <a:cubicBezTo>
                    <a:pt x="594" y="1111"/>
                    <a:pt x="853" y="1168"/>
                    <a:pt x="1111" y="1168"/>
                  </a:cubicBezTo>
                  <a:cubicBezTo>
                    <a:pt x="1370" y="1168"/>
                    <a:pt x="1629" y="1111"/>
                    <a:pt x="1827" y="997"/>
                  </a:cubicBezTo>
                  <a:cubicBezTo>
                    <a:pt x="2221" y="769"/>
                    <a:pt x="2221" y="400"/>
                    <a:pt x="1827" y="172"/>
                  </a:cubicBezTo>
                  <a:cubicBezTo>
                    <a:pt x="1629" y="58"/>
                    <a:pt x="1370" y="1"/>
                    <a:pt x="111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05;p55">
              <a:extLst>
                <a:ext uri="{FF2B5EF4-FFF2-40B4-BE49-F238E27FC236}">
                  <a16:creationId xmlns="" xmlns:a16="http://schemas.microsoft.com/office/drawing/2014/main" id="{0D7781F1-069D-789B-2921-AE9612702360}"/>
                </a:ext>
              </a:extLst>
            </p:cNvPr>
            <p:cNvSpPr/>
            <p:nvPr/>
          </p:nvSpPr>
          <p:spPr>
            <a:xfrm>
              <a:off x="4969450" y="2174825"/>
              <a:ext cx="55525" cy="29225"/>
            </a:xfrm>
            <a:custGeom>
              <a:avLst/>
              <a:gdLst/>
              <a:ahLst/>
              <a:cxnLst/>
              <a:rect l="l" t="t" r="r" b="b"/>
              <a:pathLst>
                <a:path w="2221" h="1169" extrusionOk="0">
                  <a:moveTo>
                    <a:pt x="1110" y="1"/>
                  </a:moveTo>
                  <a:cubicBezTo>
                    <a:pt x="851" y="1"/>
                    <a:pt x="593" y="58"/>
                    <a:pt x="395" y="172"/>
                  </a:cubicBezTo>
                  <a:cubicBezTo>
                    <a:pt x="0" y="400"/>
                    <a:pt x="0" y="769"/>
                    <a:pt x="395" y="997"/>
                  </a:cubicBezTo>
                  <a:cubicBezTo>
                    <a:pt x="593" y="1111"/>
                    <a:pt x="851" y="1168"/>
                    <a:pt x="1110" y="1168"/>
                  </a:cubicBezTo>
                  <a:cubicBezTo>
                    <a:pt x="1369" y="1168"/>
                    <a:pt x="1628" y="1111"/>
                    <a:pt x="1826" y="997"/>
                  </a:cubicBezTo>
                  <a:cubicBezTo>
                    <a:pt x="2220" y="769"/>
                    <a:pt x="2220" y="400"/>
                    <a:pt x="1826" y="172"/>
                  </a:cubicBezTo>
                  <a:cubicBezTo>
                    <a:pt x="1628" y="58"/>
                    <a:pt x="1369" y="1"/>
                    <a:pt x="11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06;p55">
              <a:extLst>
                <a:ext uri="{FF2B5EF4-FFF2-40B4-BE49-F238E27FC236}">
                  <a16:creationId xmlns="" xmlns:a16="http://schemas.microsoft.com/office/drawing/2014/main" id="{1AF50429-986D-E432-81F7-560EDB3CE25A}"/>
                </a:ext>
              </a:extLst>
            </p:cNvPr>
            <p:cNvSpPr/>
            <p:nvPr/>
          </p:nvSpPr>
          <p:spPr>
            <a:xfrm>
              <a:off x="4181500" y="1802950"/>
              <a:ext cx="839025" cy="505000"/>
            </a:xfrm>
            <a:custGeom>
              <a:avLst/>
              <a:gdLst/>
              <a:ahLst/>
              <a:cxnLst/>
              <a:rect l="l" t="t" r="r" b="b"/>
              <a:pathLst>
                <a:path w="33561" h="20200" extrusionOk="0">
                  <a:moveTo>
                    <a:pt x="0" y="0"/>
                  </a:moveTo>
                  <a:lnTo>
                    <a:pt x="0" y="826"/>
                  </a:lnTo>
                  <a:lnTo>
                    <a:pt x="33561" y="20199"/>
                  </a:lnTo>
                  <a:lnTo>
                    <a:pt x="33561" y="19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207;p55">
              <a:extLst>
                <a:ext uri="{FF2B5EF4-FFF2-40B4-BE49-F238E27FC236}">
                  <a16:creationId xmlns="" xmlns:a16="http://schemas.microsoft.com/office/drawing/2014/main" id="{EF55715F-BAA0-231C-D869-C023D0EE2038}"/>
                </a:ext>
              </a:extLst>
            </p:cNvPr>
            <p:cNvSpPr/>
            <p:nvPr/>
          </p:nvSpPr>
          <p:spPr>
            <a:xfrm>
              <a:off x="5020500" y="1936350"/>
              <a:ext cx="596650" cy="371550"/>
            </a:xfrm>
            <a:custGeom>
              <a:avLst/>
              <a:gdLst/>
              <a:ahLst/>
              <a:cxnLst/>
              <a:rect l="l" t="t" r="r" b="b"/>
              <a:pathLst>
                <a:path w="23866" h="14862" extrusionOk="0">
                  <a:moveTo>
                    <a:pt x="23865" y="0"/>
                  </a:moveTo>
                  <a:cubicBezTo>
                    <a:pt x="23865" y="175"/>
                    <a:pt x="23745" y="319"/>
                    <a:pt x="23549" y="442"/>
                  </a:cubicBezTo>
                  <a:lnTo>
                    <a:pt x="1" y="14037"/>
                  </a:lnTo>
                  <a:lnTo>
                    <a:pt x="1" y="14862"/>
                  </a:lnTo>
                  <a:lnTo>
                    <a:pt x="23560" y="1256"/>
                  </a:lnTo>
                  <a:cubicBezTo>
                    <a:pt x="23729" y="1158"/>
                    <a:pt x="23865" y="922"/>
                    <a:pt x="23865" y="728"/>
                  </a:cubicBezTo>
                  <a:lnTo>
                    <a:pt x="23865" y="0"/>
                  </a:ln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8;p55">
              <a:extLst>
                <a:ext uri="{FF2B5EF4-FFF2-40B4-BE49-F238E27FC236}">
                  <a16:creationId xmlns="" xmlns:a16="http://schemas.microsoft.com/office/drawing/2014/main" id="{B2A183D9-D635-27FA-4CC6-C31D536588B5}"/>
                </a:ext>
              </a:extLst>
            </p:cNvPr>
            <p:cNvSpPr/>
            <p:nvPr/>
          </p:nvSpPr>
          <p:spPr>
            <a:xfrm>
              <a:off x="4181500" y="1798125"/>
              <a:ext cx="8400" cy="9675"/>
            </a:xfrm>
            <a:custGeom>
              <a:avLst/>
              <a:gdLst/>
              <a:ahLst/>
              <a:cxnLst/>
              <a:rect l="l" t="t" r="r" b="b"/>
              <a:pathLst>
                <a:path w="336" h="387" extrusionOk="0">
                  <a:moveTo>
                    <a:pt x="336" y="0"/>
                  </a:moveTo>
                  <a:lnTo>
                    <a:pt x="0" y="195"/>
                  </a:lnTo>
                  <a:lnTo>
                    <a:pt x="336" y="38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09;p55">
              <a:extLst>
                <a:ext uri="{FF2B5EF4-FFF2-40B4-BE49-F238E27FC236}">
                  <a16:creationId xmlns="" xmlns:a16="http://schemas.microsoft.com/office/drawing/2014/main" id="{12F0C875-48AD-639B-830E-EFCF1946D780}"/>
                </a:ext>
              </a:extLst>
            </p:cNvPr>
            <p:cNvSpPr/>
            <p:nvPr/>
          </p:nvSpPr>
          <p:spPr>
            <a:xfrm>
              <a:off x="4336800" y="1481300"/>
              <a:ext cx="522650" cy="301775"/>
            </a:xfrm>
            <a:custGeom>
              <a:avLst/>
              <a:gdLst/>
              <a:ahLst/>
              <a:cxnLst/>
              <a:rect l="l" t="t" r="r" b="b"/>
              <a:pathLst>
                <a:path w="20906" h="12071" fill="none" extrusionOk="0">
                  <a:moveTo>
                    <a:pt x="338" y="10224"/>
                  </a:moveTo>
                  <a:lnTo>
                    <a:pt x="17708" y="194"/>
                  </a:lnTo>
                  <a:cubicBezTo>
                    <a:pt x="18046" y="0"/>
                    <a:pt x="18591" y="0"/>
                    <a:pt x="18928" y="194"/>
                  </a:cubicBezTo>
                  <a:lnTo>
                    <a:pt x="20569" y="1142"/>
                  </a:lnTo>
                  <a:cubicBezTo>
                    <a:pt x="20906" y="1336"/>
                    <a:pt x="20906" y="1652"/>
                    <a:pt x="20569" y="1846"/>
                  </a:cubicBezTo>
                  <a:lnTo>
                    <a:pt x="3199" y="11876"/>
                  </a:lnTo>
                  <a:cubicBezTo>
                    <a:pt x="2861" y="12070"/>
                    <a:pt x="2315" y="12070"/>
                    <a:pt x="1979" y="11876"/>
                  </a:cubicBezTo>
                  <a:lnTo>
                    <a:pt x="338" y="10929"/>
                  </a:lnTo>
                  <a:cubicBezTo>
                    <a:pt x="1" y="10734"/>
                    <a:pt x="1" y="10419"/>
                    <a:pt x="338" y="10224"/>
                  </a:cubicBezTo>
                  <a:close/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210;p55">
              <a:extLst>
                <a:ext uri="{FF2B5EF4-FFF2-40B4-BE49-F238E27FC236}">
                  <a16:creationId xmlns="" xmlns:a16="http://schemas.microsoft.com/office/drawing/2014/main" id="{A7CE411C-6F35-EDB2-0EDC-2B954D173342}"/>
                </a:ext>
              </a:extLst>
            </p:cNvPr>
            <p:cNvSpPr/>
            <p:nvPr/>
          </p:nvSpPr>
          <p:spPr>
            <a:xfrm>
              <a:off x="4365750" y="1498000"/>
              <a:ext cx="464775" cy="268350"/>
            </a:xfrm>
            <a:custGeom>
              <a:avLst/>
              <a:gdLst/>
              <a:ahLst/>
              <a:cxnLst/>
              <a:rect l="l" t="t" r="r" b="b"/>
              <a:pathLst>
                <a:path w="18591" h="10734" fill="none" extrusionOk="0">
                  <a:moveTo>
                    <a:pt x="0" y="10734"/>
                  </a:moveTo>
                  <a:lnTo>
                    <a:pt x="18591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211;p55">
              <a:extLst>
                <a:ext uri="{FF2B5EF4-FFF2-40B4-BE49-F238E27FC236}">
                  <a16:creationId xmlns="" xmlns:a16="http://schemas.microsoft.com/office/drawing/2014/main" id="{FB22F15D-E7F2-3591-4FDE-188C920FC5C1}"/>
                </a:ext>
              </a:extLst>
            </p:cNvPr>
            <p:cNvSpPr/>
            <p:nvPr/>
          </p:nvSpPr>
          <p:spPr>
            <a:xfrm>
              <a:off x="4444075" y="1543225"/>
              <a:ext cx="1058950" cy="611575"/>
            </a:xfrm>
            <a:custGeom>
              <a:avLst/>
              <a:gdLst/>
              <a:ahLst/>
              <a:cxnLst/>
              <a:rect l="l" t="t" r="r" b="b"/>
              <a:pathLst>
                <a:path w="42358" h="24463" fill="none" extrusionOk="0">
                  <a:moveTo>
                    <a:pt x="337" y="10929"/>
                  </a:moveTo>
                  <a:lnTo>
                    <a:pt x="23444" y="24268"/>
                  </a:lnTo>
                  <a:cubicBezTo>
                    <a:pt x="23781" y="24462"/>
                    <a:pt x="24326" y="24462"/>
                    <a:pt x="24663" y="24268"/>
                  </a:cubicBezTo>
                  <a:lnTo>
                    <a:pt x="42021" y="14232"/>
                  </a:lnTo>
                  <a:cubicBezTo>
                    <a:pt x="42358" y="14038"/>
                    <a:pt x="42358" y="13722"/>
                    <a:pt x="42021" y="13528"/>
                  </a:cubicBezTo>
                  <a:lnTo>
                    <a:pt x="18928" y="195"/>
                  </a:lnTo>
                  <a:cubicBezTo>
                    <a:pt x="18591" y="0"/>
                    <a:pt x="18044" y="0"/>
                    <a:pt x="17708" y="195"/>
                  </a:cubicBezTo>
                  <a:lnTo>
                    <a:pt x="337" y="10225"/>
                  </a:lnTo>
                  <a:cubicBezTo>
                    <a:pt x="1" y="10418"/>
                    <a:pt x="1" y="10734"/>
                    <a:pt x="337" y="10929"/>
                  </a:cubicBezTo>
                  <a:close/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212;p55">
              <a:extLst>
                <a:ext uri="{FF2B5EF4-FFF2-40B4-BE49-F238E27FC236}">
                  <a16:creationId xmlns="" xmlns:a16="http://schemas.microsoft.com/office/drawing/2014/main" id="{3EB33EED-0877-47BE-86F9-E0D679FD3C80}"/>
                </a:ext>
              </a:extLst>
            </p:cNvPr>
            <p:cNvSpPr/>
            <p:nvPr/>
          </p:nvSpPr>
          <p:spPr>
            <a:xfrm>
              <a:off x="4472950" y="1559925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0" y="10735"/>
                  </a:moveTo>
                  <a:lnTo>
                    <a:pt x="18593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213;p55">
              <a:extLst>
                <a:ext uri="{FF2B5EF4-FFF2-40B4-BE49-F238E27FC236}">
                  <a16:creationId xmlns="" xmlns:a16="http://schemas.microsoft.com/office/drawing/2014/main" id="{9B97F4F2-2DA1-59FB-7B74-0513DF69154C}"/>
                </a:ext>
              </a:extLst>
            </p:cNvPr>
            <p:cNvSpPr/>
            <p:nvPr/>
          </p:nvSpPr>
          <p:spPr>
            <a:xfrm>
              <a:off x="4508750" y="1580575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1" y="10734"/>
                  </a:moveTo>
                  <a:lnTo>
                    <a:pt x="18593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214;p55">
              <a:extLst>
                <a:ext uri="{FF2B5EF4-FFF2-40B4-BE49-F238E27FC236}">
                  <a16:creationId xmlns="" xmlns:a16="http://schemas.microsoft.com/office/drawing/2014/main" id="{1B534215-7C4F-6166-F51A-1A92FC5D8DF1}"/>
                </a:ext>
              </a:extLst>
            </p:cNvPr>
            <p:cNvSpPr/>
            <p:nvPr/>
          </p:nvSpPr>
          <p:spPr>
            <a:xfrm>
              <a:off x="4544550" y="1601200"/>
              <a:ext cx="464850" cy="268400"/>
            </a:xfrm>
            <a:custGeom>
              <a:avLst/>
              <a:gdLst/>
              <a:ahLst/>
              <a:cxnLst/>
              <a:rect l="l" t="t" r="r" b="b"/>
              <a:pathLst>
                <a:path w="18594" h="10736" fill="none" extrusionOk="0">
                  <a:moveTo>
                    <a:pt x="1" y="10736"/>
                  </a:moveTo>
                  <a:lnTo>
                    <a:pt x="18594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215;p55">
              <a:extLst>
                <a:ext uri="{FF2B5EF4-FFF2-40B4-BE49-F238E27FC236}">
                  <a16:creationId xmlns="" xmlns:a16="http://schemas.microsoft.com/office/drawing/2014/main" id="{299A3716-289F-1CD7-5309-906DD625FA0F}"/>
                </a:ext>
              </a:extLst>
            </p:cNvPr>
            <p:cNvSpPr/>
            <p:nvPr/>
          </p:nvSpPr>
          <p:spPr>
            <a:xfrm>
              <a:off x="4580375" y="1621825"/>
              <a:ext cx="464825" cy="268425"/>
            </a:xfrm>
            <a:custGeom>
              <a:avLst/>
              <a:gdLst/>
              <a:ahLst/>
              <a:cxnLst/>
              <a:rect l="l" t="t" r="r" b="b"/>
              <a:pathLst>
                <a:path w="18593" h="10737" fill="none" extrusionOk="0">
                  <a:moveTo>
                    <a:pt x="0" y="10736"/>
                  </a:moveTo>
                  <a:lnTo>
                    <a:pt x="18593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216;p55">
              <a:extLst>
                <a:ext uri="{FF2B5EF4-FFF2-40B4-BE49-F238E27FC236}">
                  <a16:creationId xmlns="" xmlns:a16="http://schemas.microsoft.com/office/drawing/2014/main" id="{D7D63FE6-EE3D-4EDC-CD2C-17DA7AC01B16}"/>
                </a:ext>
              </a:extLst>
            </p:cNvPr>
            <p:cNvSpPr/>
            <p:nvPr/>
          </p:nvSpPr>
          <p:spPr>
            <a:xfrm>
              <a:off x="4616175" y="1642475"/>
              <a:ext cx="464875" cy="268400"/>
            </a:xfrm>
            <a:custGeom>
              <a:avLst/>
              <a:gdLst/>
              <a:ahLst/>
              <a:cxnLst/>
              <a:rect l="l" t="t" r="r" b="b"/>
              <a:pathLst>
                <a:path w="18595" h="10736" fill="none" extrusionOk="0">
                  <a:moveTo>
                    <a:pt x="0" y="10735"/>
                  </a:moveTo>
                  <a:lnTo>
                    <a:pt x="18594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217;p55">
              <a:extLst>
                <a:ext uri="{FF2B5EF4-FFF2-40B4-BE49-F238E27FC236}">
                  <a16:creationId xmlns="" xmlns:a16="http://schemas.microsoft.com/office/drawing/2014/main" id="{81A5B9F2-9E8D-48A4-6D74-E9BA48319695}"/>
                </a:ext>
              </a:extLst>
            </p:cNvPr>
            <p:cNvSpPr/>
            <p:nvPr/>
          </p:nvSpPr>
          <p:spPr>
            <a:xfrm>
              <a:off x="4652000" y="1663100"/>
              <a:ext cx="464850" cy="268400"/>
            </a:xfrm>
            <a:custGeom>
              <a:avLst/>
              <a:gdLst/>
              <a:ahLst/>
              <a:cxnLst/>
              <a:rect l="l" t="t" r="r" b="b"/>
              <a:pathLst>
                <a:path w="18594" h="10736" fill="none" extrusionOk="0">
                  <a:moveTo>
                    <a:pt x="1" y="10736"/>
                  </a:moveTo>
                  <a:lnTo>
                    <a:pt x="18594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18;p55">
              <a:extLst>
                <a:ext uri="{FF2B5EF4-FFF2-40B4-BE49-F238E27FC236}">
                  <a16:creationId xmlns="" xmlns:a16="http://schemas.microsoft.com/office/drawing/2014/main" id="{C2C607ED-730E-BF64-7A4D-F839AE54607B}"/>
                </a:ext>
              </a:extLst>
            </p:cNvPr>
            <p:cNvSpPr/>
            <p:nvPr/>
          </p:nvSpPr>
          <p:spPr>
            <a:xfrm>
              <a:off x="4687825" y="1683725"/>
              <a:ext cx="464825" cy="268425"/>
            </a:xfrm>
            <a:custGeom>
              <a:avLst/>
              <a:gdLst/>
              <a:ahLst/>
              <a:cxnLst/>
              <a:rect l="l" t="t" r="r" b="b"/>
              <a:pathLst>
                <a:path w="18593" h="10737" fill="none" extrusionOk="0">
                  <a:moveTo>
                    <a:pt x="0" y="10736"/>
                  </a:moveTo>
                  <a:lnTo>
                    <a:pt x="18593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19;p55">
              <a:extLst>
                <a:ext uri="{FF2B5EF4-FFF2-40B4-BE49-F238E27FC236}">
                  <a16:creationId xmlns="" xmlns:a16="http://schemas.microsoft.com/office/drawing/2014/main" id="{FB0C1EB6-5FF1-290E-EC7A-930F8C6FA8E4}"/>
                </a:ext>
              </a:extLst>
            </p:cNvPr>
            <p:cNvSpPr/>
            <p:nvPr/>
          </p:nvSpPr>
          <p:spPr>
            <a:xfrm>
              <a:off x="4723625" y="1704400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0" y="10734"/>
                  </a:moveTo>
                  <a:lnTo>
                    <a:pt x="18593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20;p55">
              <a:extLst>
                <a:ext uri="{FF2B5EF4-FFF2-40B4-BE49-F238E27FC236}">
                  <a16:creationId xmlns="" xmlns:a16="http://schemas.microsoft.com/office/drawing/2014/main" id="{D0DA8340-20C4-F655-7D03-2160E8A22833}"/>
                </a:ext>
              </a:extLst>
            </p:cNvPr>
            <p:cNvSpPr/>
            <p:nvPr/>
          </p:nvSpPr>
          <p:spPr>
            <a:xfrm>
              <a:off x="4759425" y="1725025"/>
              <a:ext cx="464875" cy="268375"/>
            </a:xfrm>
            <a:custGeom>
              <a:avLst/>
              <a:gdLst/>
              <a:ahLst/>
              <a:cxnLst/>
              <a:rect l="l" t="t" r="r" b="b"/>
              <a:pathLst>
                <a:path w="18595" h="10735" fill="none" extrusionOk="0">
                  <a:moveTo>
                    <a:pt x="1" y="10735"/>
                  </a:moveTo>
                  <a:lnTo>
                    <a:pt x="18595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21;p55">
              <a:extLst>
                <a:ext uri="{FF2B5EF4-FFF2-40B4-BE49-F238E27FC236}">
                  <a16:creationId xmlns="" xmlns:a16="http://schemas.microsoft.com/office/drawing/2014/main" id="{ED1EB176-27B5-6CAE-D749-C19CD19F9A98}"/>
                </a:ext>
              </a:extLst>
            </p:cNvPr>
            <p:cNvSpPr/>
            <p:nvPr/>
          </p:nvSpPr>
          <p:spPr>
            <a:xfrm>
              <a:off x="4795225" y="1745675"/>
              <a:ext cx="464875" cy="268375"/>
            </a:xfrm>
            <a:custGeom>
              <a:avLst/>
              <a:gdLst/>
              <a:ahLst/>
              <a:cxnLst/>
              <a:rect l="l" t="t" r="r" b="b"/>
              <a:pathLst>
                <a:path w="18595" h="10735" fill="none" extrusionOk="0">
                  <a:moveTo>
                    <a:pt x="1" y="10734"/>
                  </a:moveTo>
                  <a:lnTo>
                    <a:pt x="18595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22;p55">
              <a:extLst>
                <a:ext uri="{FF2B5EF4-FFF2-40B4-BE49-F238E27FC236}">
                  <a16:creationId xmlns="" xmlns:a16="http://schemas.microsoft.com/office/drawing/2014/main" id="{4E63F1E0-0813-3602-98A8-59E4021FA63E}"/>
                </a:ext>
              </a:extLst>
            </p:cNvPr>
            <p:cNvSpPr/>
            <p:nvPr/>
          </p:nvSpPr>
          <p:spPr>
            <a:xfrm>
              <a:off x="4831075" y="1766300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0" y="10734"/>
                  </a:moveTo>
                  <a:lnTo>
                    <a:pt x="18593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23;p55">
              <a:extLst>
                <a:ext uri="{FF2B5EF4-FFF2-40B4-BE49-F238E27FC236}">
                  <a16:creationId xmlns="" xmlns:a16="http://schemas.microsoft.com/office/drawing/2014/main" id="{CF4E7CEF-1914-25F3-5820-539670015303}"/>
                </a:ext>
              </a:extLst>
            </p:cNvPr>
            <p:cNvSpPr/>
            <p:nvPr/>
          </p:nvSpPr>
          <p:spPr>
            <a:xfrm>
              <a:off x="4902675" y="1807575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1" y="10734"/>
                  </a:moveTo>
                  <a:lnTo>
                    <a:pt x="18594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24;p55">
              <a:extLst>
                <a:ext uri="{FF2B5EF4-FFF2-40B4-BE49-F238E27FC236}">
                  <a16:creationId xmlns="" xmlns:a16="http://schemas.microsoft.com/office/drawing/2014/main" id="{8A33ADF9-D7AC-8957-34B3-2426DD0AFAF4}"/>
                </a:ext>
              </a:extLst>
            </p:cNvPr>
            <p:cNvSpPr/>
            <p:nvPr/>
          </p:nvSpPr>
          <p:spPr>
            <a:xfrm>
              <a:off x="4938500" y="1828200"/>
              <a:ext cx="464875" cy="268400"/>
            </a:xfrm>
            <a:custGeom>
              <a:avLst/>
              <a:gdLst/>
              <a:ahLst/>
              <a:cxnLst/>
              <a:rect l="l" t="t" r="r" b="b"/>
              <a:pathLst>
                <a:path w="18595" h="10736" fill="none" extrusionOk="0">
                  <a:moveTo>
                    <a:pt x="0" y="10736"/>
                  </a:moveTo>
                  <a:lnTo>
                    <a:pt x="18594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25;p55">
              <a:extLst>
                <a:ext uri="{FF2B5EF4-FFF2-40B4-BE49-F238E27FC236}">
                  <a16:creationId xmlns="" xmlns:a16="http://schemas.microsoft.com/office/drawing/2014/main" id="{8F40726A-25FE-D130-FB27-62A656A50B92}"/>
                </a:ext>
              </a:extLst>
            </p:cNvPr>
            <p:cNvSpPr/>
            <p:nvPr/>
          </p:nvSpPr>
          <p:spPr>
            <a:xfrm>
              <a:off x="4974300" y="1848825"/>
              <a:ext cx="464875" cy="268400"/>
            </a:xfrm>
            <a:custGeom>
              <a:avLst/>
              <a:gdLst/>
              <a:ahLst/>
              <a:cxnLst/>
              <a:rect l="l" t="t" r="r" b="b"/>
              <a:pathLst>
                <a:path w="18595" h="10736" fill="none" extrusionOk="0">
                  <a:moveTo>
                    <a:pt x="0" y="10736"/>
                  </a:moveTo>
                  <a:lnTo>
                    <a:pt x="18594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26;p55">
              <a:extLst>
                <a:ext uri="{FF2B5EF4-FFF2-40B4-BE49-F238E27FC236}">
                  <a16:creationId xmlns="" xmlns:a16="http://schemas.microsoft.com/office/drawing/2014/main" id="{D86137E2-26E8-E682-B739-C762367CB64A}"/>
                </a:ext>
              </a:extLst>
            </p:cNvPr>
            <p:cNvSpPr/>
            <p:nvPr/>
          </p:nvSpPr>
          <p:spPr>
            <a:xfrm>
              <a:off x="5010125" y="1869450"/>
              <a:ext cx="464850" cy="268425"/>
            </a:xfrm>
            <a:custGeom>
              <a:avLst/>
              <a:gdLst/>
              <a:ahLst/>
              <a:cxnLst/>
              <a:rect l="l" t="t" r="r" b="b"/>
              <a:pathLst>
                <a:path w="18594" h="10737" fill="none" extrusionOk="0">
                  <a:moveTo>
                    <a:pt x="1" y="10736"/>
                  </a:moveTo>
                  <a:lnTo>
                    <a:pt x="18594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27;p55">
              <a:extLst>
                <a:ext uri="{FF2B5EF4-FFF2-40B4-BE49-F238E27FC236}">
                  <a16:creationId xmlns="" xmlns:a16="http://schemas.microsoft.com/office/drawing/2014/main" id="{67C74107-A058-393B-692F-236CA5EB8D61}"/>
                </a:ext>
              </a:extLst>
            </p:cNvPr>
            <p:cNvSpPr/>
            <p:nvPr/>
          </p:nvSpPr>
          <p:spPr>
            <a:xfrm>
              <a:off x="4866875" y="1786925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1" y="10735"/>
                  </a:moveTo>
                  <a:lnTo>
                    <a:pt x="18593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28;p55">
              <a:extLst>
                <a:ext uri="{FF2B5EF4-FFF2-40B4-BE49-F238E27FC236}">
                  <a16:creationId xmlns="" xmlns:a16="http://schemas.microsoft.com/office/drawing/2014/main" id="{78DD8E8E-4C76-5E1F-7C82-31DE6436FF7A}"/>
                </a:ext>
              </a:extLst>
            </p:cNvPr>
            <p:cNvSpPr/>
            <p:nvPr/>
          </p:nvSpPr>
          <p:spPr>
            <a:xfrm>
              <a:off x="4893900" y="2223400"/>
              <a:ext cx="65350" cy="99500"/>
            </a:xfrm>
            <a:custGeom>
              <a:avLst/>
              <a:gdLst/>
              <a:ahLst/>
              <a:cxnLst/>
              <a:rect l="l" t="t" r="r" b="b"/>
              <a:pathLst>
                <a:path w="2614" h="3980" extrusionOk="0">
                  <a:moveTo>
                    <a:pt x="639" y="0"/>
                  </a:moveTo>
                  <a:cubicBezTo>
                    <a:pt x="521" y="208"/>
                    <a:pt x="416" y="423"/>
                    <a:pt x="327" y="645"/>
                  </a:cubicBezTo>
                  <a:cubicBezTo>
                    <a:pt x="130" y="1130"/>
                    <a:pt x="13" y="1633"/>
                    <a:pt x="3" y="2111"/>
                  </a:cubicBezTo>
                  <a:cubicBezTo>
                    <a:pt x="3" y="2134"/>
                    <a:pt x="1" y="2156"/>
                    <a:pt x="1" y="2177"/>
                  </a:cubicBezTo>
                  <a:cubicBezTo>
                    <a:pt x="1" y="2934"/>
                    <a:pt x="275" y="3509"/>
                    <a:pt x="771" y="3795"/>
                  </a:cubicBezTo>
                  <a:cubicBezTo>
                    <a:pt x="982" y="3916"/>
                    <a:pt x="1219" y="3980"/>
                    <a:pt x="1462" y="3980"/>
                  </a:cubicBezTo>
                  <a:cubicBezTo>
                    <a:pt x="1466" y="3980"/>
                    <a:pt x="1471" y="3980"/>
                    <a:pt x="1475" y="3980"/>
                  </a:cubicBezTo>
                  <a:cubicBezTo>
                    <a:pt x="1814" y="3980"/>
                    <a:pt x="2182" y="3870"/>
                    <a:pt x="2558" y="3654"/>
                  </a:cubicBezTo>
                  <a:cubicBezTo>
                    <a:pt x="2577" y="3643"/>
                    <a:pt x="2595" y="3630"/>
                    <a:pt x="2613" y="3618"/>
                  </a:cubicBezTo>
                  <a:lnTo>
                    <a:pt x="1882" y="3195"/>
                  </a:lnTo>
                  <a:cubicBezTo>
                    <a:pt x="1737" y="3247"/>
                    <a:pt x="1600" y="3274"/>
                    <a:pt x="1474" y="3274"/>
                  </a:cubicBezTo>
                  <a:cubicBezTo>
                    <a:pt x="1343" y="3274"/>
                    <a:pt x="1224" y="3245"/>
                    <a:pt x="1122" y="3186"/>
                  </a:cubicBezTo>
                  <a:cubicBezTo>
                    <a:pt x="923" y="3071"/>
                    <a:pt x="790" y="2843"/>
                    <a:pt x="734" y="2534"/>
                  </a:cubicBezTo>
                  <a:cubicBezTo>
                    <a:pt x="714" y="2416"/>
                    <a:pt x="704" y="2296"/>
                    <a:pt x="704" y="2177"/>
                  </a:cubicBezTo>
                  <a:cubicBezTo>
                    <a:pt x="704" y="1804"/>
                    <a:pt x="794" y="1400"/>
                    <a:pt x="946" y="1003"/>
                  </a:cubicBezTo>
                  <a:cubicBezTo>
                    <a:pt x="1032" y="779"/>
                    <a:pt x="1135" y="563"/>
                    <a:pt x="1254" y="356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29;p55">
              <a:extLst>
                <a:ext uri="{FF2B5EF4-FFF2-40B4-BE49-F238E27FC236}">
                  <a16:creationId xmlns="" xmlns:a16="http://schemas.microsoft.com/office/drawing/2014/main" id="{984B885E-E827-7C43-3AE3-A8AF1C22CF8A}"/>
                </a:ext>
              </a:extLst>
            </p:cNvPr>
            <p:cNvSpPr/>
            <p:nvPr/>
          </p:nvSpPr>
          <p:spPr>
            <a:xfrm>
              <a:off x="4909875" y="2174300"/>
              <a:ext cx="100700" cy="57975"/>
            </a:xfrm>
            <a:custGeom>
              <a:avLst/>
              <a:gdLst/>
              <a:ahLst/>
              <a:cxnLst/>
              <a:rect l="l" t="t" r="r" b="b"/>
              <a:pathLst>
                <a:path w="4028" h="2319" extrusionOk="0">
                  <a:moveTo>
                    <a:pt x="2643" y="0"/>
                  </a:moveTo>
                  <a:cubicBezTo>
                    <a:pt x="2305" y="0"/>
                    <a:pt x="1939" y="108"/>
                    <a:pt x="1565" y="323"/>
                  </a:cubicBezTo>
                  <a:cubicBezTo>
                    <a:pt x="1323" y="466"/>
                    <a:pt x="1097" y="635"/>
                    <a:pt x="892" y="829"/>
                  </a:cubicBezTo>
                  <a:cubicBezTo>
                    <a:pt x="549" y="1150"/>
                    <a:pt x="245" y="1540"/>
                    <a:pt x="0" y="1963"/>
                  </a:cubicBezTo>
                  <a:lnTo>
                    <a:pt x="615" y="2319"/>
                  </a:lnTo>
                  <a:cubicBezTo>
                    <a:pt x="865" y="1886"/>
                    <a:pt x="1184" y="1494"/>
                    <a:pt x="1536" y="1200"/>
                  </a:cubicBezTo>
                  <a:cubicBezTo>
                    <a:pt x="1656" y="1102"/>
                    <a:pt x="1783" y="1011"/>
                    <a:pt x="1917" y="933"/>
                  </a:cubicBezTo>
                  <a:cubicBezTo>
                    <a:pt x="2125" y="813"/>
                    <a:pt x="2322" y="741"/>
                    <a:pt x="2500" y="715"/>
                  </a:cubicBezTo>
                  <a:cubicBezTo>
                    <a:pt x="2552" y="708"/>
                    <a:pt x="2602" y="704"/>
                    <a:pt x="2651" y="704"/>
                  </a:cubicBezTo>
                  <a:cubicBezTo>
                    <a:pt x="2781" y="704"/>
                    <a:pt x="2899" y="732"/>
                    <a:pt x="3000" y="790"/>
                  </a:cubicBezTo>
                  <a:cubicBezTo>
                    <a:pt x="3139" y="871"/>
                    <a:pt x="3242" y="1003"/>
                    <a:pt x="3313" y="1179"/>
                  </a:cubicBezTo>
                  <a:cubicBezTo>
                    <a:pt x="3373" y="1185"/>
                    <a:pt x="3433" y="1188"/>
                    <a:pt x="3493" y="1188"/>
                  </a:cubicBezTo>
                  <a:cubicBezTo>
                    <a:pt x="3678" y="1188"/>
                    <a:pt x="3864" y="1158"/>
                    <a:pt x="4028" y="1099"/>
                  </a:cubicBezTo>
                  <a:cubicBezTo>
                    <a:pt x="3910" y="689"/>
                    <a:pt x="3680" y="370"/>
                    <a:pt x="3352" y="181"/>
                  </a:cubicBezTo>
                  <a:cubicBezTo>
                    <a:pt x="3270" y="135"/>
                    <a:pt x="3183" y="98"/>
                    <a:pt x="3094" y="70"/>
                  </a:cubicBezTo>
                  <a:cubicBezTo>
                    <a:pt x="2951" y="23"/>
                    <a:pt x="2800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30;p55">
              <a:extLst>
                <a:ext uri="{FF2B5EF4-FFF2-40B4-BE49-F238E27FC236}">
                  <a16:creationId xmlns="" xmlns:a16="http://schemas.microsoft.com/office/drawing/2014/main" id="{4913F475-25E0-3FB7-E2DD-8DC45DC39A6D}"/>
                </a:ext>
              </a:extLst>
            </p:cNvPr>
            <p:cNvSpPr/>
            <p:nvPr/>
          </p:nvSpPr>
          <p:spPr>
            <a:xfrm>
              <a:off x="4909875" y="2223400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0" y="0"/>
                  </a:moveTo>
                  <a:lnTo>
                    <a:pt x="615" y="356"/>
                  </a:lnTo>
                  <a:lnTo>
                    <a:pt x="615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31;p55">
              <a:extLst>
                <a:ext uri="{FF2B5EF4-FFF2-40B4-BE49-F238E27FC236}">
                  <a16:creationId xmlns="" xmlns:a16="http://schemas.microsoft.com/office/drawing/2014/main" id="{1CCE1616-CDAA-42C1-4A11-95A5852A6258}"/>
                </a:ext>
              </a:extLst>
            </p:cNvPr>
            <p:cNvSpPr/>
            <p:nvPr/>
          </p:nvSpPr>
          <p:spPr>
            <a:xfrm>
              <a:off x="4804550" y="2171850"/>
              <a:ext cx="65375" cy="99500"/>
            </a:xfrm>
            <a:custGeom>
              <a:avLst/>
              <a:gdLst/>
              <a:ahLst/>
              <a:cxnLst/>
              <a:rect l="l" t="t" r="r" b="b"/>
              <a:pathLst>
                <a:path w="2615" h="3980" extrusionOk="0">
                  <a:moveTo>
                    <a:pt x="640" y="0"/>
                  </a:moveTo>
                  <a:cubicBezTo>
                    <a:pt x="521" y="208"/>
                    <a:pt x="417" y="422"/>
                    <a:pt x="327" y="644"/>
                  </a:cubicBezTo>
                  <a:cubicBezTo>
                    <a:pt x="131" y="1130"/>
                    <a:pt x="14" y="1633"/>
                    <a:pt x="4" y="2111"/>
                  </a:cubicBezTo>
                  <a:cubicBezTo>
                    <a:pt x="4" y="2132"/>
                    <a:pt x="1" y="2155"/>
                    <a:pt x="1" y="2177"/>
                  </a:cubicBezTo>
                  <a:cubicBezTo>
                    <a:pt x="1" y="2933"/>
                    <a:pt x="275" y="3509"/>
                    <a:pt x="772" y="3795"/>
                  </a:cubicBezTo>
                  <a:cubicBezTo>
                    <a:pt x="983" y="3917"/>
                    <a:pt x="1225" y="3980"/>
                    <a:pt x="1468" y="3980"/>
                  </a:cubicBezTo>
                  <a:cubicBezTo>
                    <a:pt x="1471" y="3980"/>
                    <a:pt x="1473" y="3980"/>
                    <a:pt x="1475" y="3980"/>
                  </a:cubicBezTo>
                  <a:cubicBezTo>
                    <a:pt x="1814" y="3980"/>
                    <a:pt x="2184" y="3870"/>
                    <a:pt x="2558" y="3654"/>
                  </a:cubicBezTo>
                  <a:cubicBezTo>
                    <a:pt x="2577" y="3643"/>
                    <a:pt x="2595" y="3630"/>
                    <a:pt x="2614" y="3618"/>
                  </a:cubicBezTo>
                  <a:lnTo>
                    <a:pt x="1882" y="3195"/>
                  </a:lnTo>
                  <a:cubicBezTo>
                    <a:pt x="1737" y="3247"/>
                    <a:pt x="1600" y="3274"/>
                    <a:pt x="1474" y="3274"/>
                  </a:cubicBezTo>
                  <a:cubicBezTo>
                    <a:pt x="1343" y="3274"/>
                    <a:pt x="1225" y="3245"/>
                    <a:pt x="1123" y="3186"/>
                  </a:cubicBezTo>
                  <a:cubicBezTo>
                    <a:pt x="924" y="3070"/>
                    <a:pt x="791" y="2843"/>
                    <a:pt x="736" y="2533"/>
                  </a:cubicBezTo>
                  <a:cubicBezTo>
                    <a:pt x="715" y="2416"/>
                    <a:pt x="704" y="2296"/>
                    <a:pt x="705" y="2177"/>
                  </a:cubicBezTo>
                  <a:cubicBezTo>
                    <a:pt x="705" y="1804"/>
                    <a:pt x="794" y="1400"/>
                    <a:pt x="947" y="1002"/>
                  </a:cubicBezTo>
                  <a:cubicBezTo>
                    <a:pt x="1032" y="778"/>
                    <a:pt x="1136" y="562"/>
                    <a:pt x="1256" y="356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32;p55">
              <a:extLst>
                <a:ext uri="{FF2B5EF4-FFF2-40B4-BE49-F238E27FC236}">
                  <a16:creationId xmlns="" xmlns:a16="http://schemas.microsoft.com/office/drawing/2014/main" id="{0C3D9BD7-A15F-43D4-B77F-A89052005F29}"/>
                </a:ext>
              </a:extLst>
            </p:cNvPr>
            <p:cNvSpPr/>
            <p:nvPr/>
          </p:nvSpPr>
          <p:spPr>
            <a:xfrm>
              <a:off x="4820475" y="2122700"/>
              <a:ext cx="100725" cy="57975"/>
            </a:xfrm>
            <a:custGeom>
              <a:avLst/>
              <a:gdLst/>
              <a:ahLst/>
              <a:cxnLst/>
              <a:rect l="l" t="t" r="r" b="b"/>
              <a:pathLst>
                <a:path w="4029" h="2319" extrusionOk="0">
                  <a:moveTo>
                    <a:pt x="2644" y="0"/>
                  </a:moveTo>
                  <a:cubicBezTo>
                    <a:pt x="2306" y="0"/>
                    <a:pt x="1940" y="108"/>
                    <a:pt x="1566" y="323"/>
                  </a:cubicBezTo>
                  <a:cubicBezTo>
                    <a:pt x="1323" y="465"/>
                    <a:pt x="1098" y="635"/>
                    <a:pt x="893" y="830"/>
                  </a:cubicBezTo>
                  <a:cubicBezTo>
                    <a:pt x="551" y="1149"/>
                    <a:pt x="246" y="1539"/>
                    <a:pt x="1" y="1964"/>
                  </a:cubicBezTo>
                  <a:lnTo>
                    <a:pt x="616" y="2318"/>
                  </a:lnTo>
                  <a:cubicBezTo>
                    <a:pt x="866" y="1887"/>
                    <a:pt x="1186" y="1494"/>
                    <a:pt x="1538" y="1201"/>
                  </a:cubicBezTo>
                  <a:cubicBezTo>
                    <a:pt x="1656" y="1101"/>
                    <a:pt x="1784" y="1012"/>
                    <a:pt x="1918" y="933"/>
                  </a:cubicBezTo>
                  <a:cubicBezTo>
                    <a:pt x="2126" y="814"/>
                    <a:pt x="2322" y="741"/>
                    <a:pt x="2501" y="715"/>
                  </a:cubicBezTo>
                  <a:cubicBezTo>
                    <a:pt x="2552" y="707"/>
                    <a:pt x="2602" y="704"/>
                    <a:pt x="2650" y="704"/>
                  </a:cubicBezTo>
                  <a:cubicBezTo>
                    <a:pt x="2781" y="704"/>
                    <a:pt x="2899" y="732"/>
                    <a:pt x="3001" y="791"/>
                  </a:cubicBezTo>
                  <a:cubicBezTo>
                    <a:pt x="3139" y="871"/>
                    <a:pt x="3243" y="1003"/>
                    <a:pt x="3314" y="1179"/>
                  </a:cubicBezTo>
                  <a:cubicBezTo>
                    <a:pt x="3374" y="1186"/>
                    <a:pt x="3433" y="1189"/>
                    <a:pt x="3493" y="1189"/>
                  </a:cubicBezTo>
                  <a:cubicBezTo>
                    <a:pt x="3679" y="1189"/>
                    <a:pt x="3864" y="1159"/>
                    <a:pt x="4029" y="1100"/>
                  </a:cubicBezTo>
                  <a:cubicBezTo>
                    <a:pt x="3910" y="688"/>
                    <a:pt x="3681" y="371"/>
                    <a:pt x="3353" y="182"/>
                  </a:cubicBezTo>
                  <a:cubicBezTo>
                    <a:pt x="3271" y="136"/>
                    <a:pt x="3185" y="98"/>
                    <a:pt x="3096" y="71"/>
                  </a:cubicBezTo>
                  <a:cubicBezTo>
                    <a:pt x="2953" y="24"/>
                    <a:pt x="2801" y="0"/>
                    <a:pt x="2644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233;p55">
              <a:extLst>
                <a:ext uri="{FF2B5EF4-FFF2-40B4-BE49-F238E27FC236}">
                  <a16:creationId xmlns="" xmlns:a16="http://schemas.microsoft.com/office/drawing/2014/main" id="{D15D9798-A8FD-B62B-4476-B1730352A6A8}"/>
                </a:ext>
              </a:extLst>
            </p:cNvPr>
            <p:cNvSpPr/>
            <p:nvPr/>
          </p:nvSpPr>
          <p:spPr>
            <a:xfrm>
              <a:off x="4820525" y="2171650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0" y="1"/>
                  </a:moveTo>
                  <a:lnTo>
                    <a:pt x="0" y="2"/>
                  </a:lnTo>
                  <a:lnTo>
                    <a:pt x="615" y="357"/>
                  </a:lnTo>
                  <a:cubicBezTo>
                    <a:pt x="615" y="357"/>
                    <a:pt x="615" y="357"/>
                    <a:pt x="615" y="3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234;p55">
              <a:extLst>
                <a:ext uri="{FF2B5EF4-FFF2-40B4-BE49-F238E27FC236}">
                  <a16:creationId xmlns="" xmlns:a16="http://schemas.microsoft.com/office/drawing/2014/main" id="{399A6DB2-6029-4CCF-8AF1-CC03FB8AFE3B}"/>
                </a:ext>
              </a:extLst>
            </p:cNvPr>
            <p:cNvSpPr/>
            <p:nvPr/>
          </p:nvSpPr>
          <p:spPr>
            <a:xfrm>
              <a:off x="4715250" y="2120300"/>
              <a:ext cx="65350" cy="99500"/>
            </a:xfrm>
            <a:custGeom>
              <a:avLst/>
              <a:gdLst/>
              <a:ahLst/>
              <a:cxnLst/>
              <a:rect l="l" t="t" r="r" b="b"/>
              <a:pathLst>
                <a:path w="2614" h="3980" extrusionOk="0">
                  <a:moveTo>
                    <a:pt x="638" y="0"/>
                  </a:moveTo>
                  <a:cubicBezTo>
                    <a:pt x="520" y="208"/>
                    <a:pt x="415" y="422"/>
                    <a:pt x="326" y="644"/>
                  </a:cubicBezTo>
                  <a:cubicBezTo>
                    <a:pt x="129" y="1129"/>
                    <a:pt x="13" y="1633"/>
                    <a:pt x="2" y="2110"/>
                  </a:cubicBezTo>
                  <a:cubicBezTo>
                    <a:pt x="2" y="2132"/>
                    <a:pt x="0" y="2156"/>
                    <a:pt x="0" y="2177"/>
                  </a:cubicBezTo>
                  <a:cubicBezTo>
                    <a:pt x="0" y="2933"/>
                    <a:pt x="274" y="3509"/>
                    <a:pt x="770" y="3795"/>
                  </a:cubicBezTo>
                  <a:cubicBezTo>
                    <a:pt x="983" y="3917"/>
                    <a:pt x="1223" y="3979"/>
                    <a:pt x="1468" y="3979"/>
                  </a:cubicBezTo>
                  <a:cubicBezTo>
                    <a:pt x="1470" y="3979"/>
                    <a:pt x="1472" y="3979"/>
                    <a:pt x="1475" y="3979"/>
                  </a:cubicBezTo>
                  <a:cubicBezTo>
                    <a:pt x="1814" y="3979"/>
                    <a:pt x="2182" y="3870"/>
                    <a:pt x="2557" y="3654"/>
                  </a:cubicBezTo>
                  <a:cubicBezTo>
                    <a:pt x="2576" y="3643"/>
                    <a:pt x="2594" y="3630"/>
                    <a:pt x="2614" y="3617"/>
                  </a:cubicBezTo>
                  <a:lnTo>
                    <a:pt x="1881" y="3195"/>
                  </a:lnTo>
                  <a:cubicBezTo>
                    <a:pt x="1736" y="3247"/>
                    <a:pt x="1599" y="3274"/>
                    <a:pt x="1473" y="3274"/>
                  </a:cubicBezTo>
                  <a:cubicBezTo>
                    <a:pt x="1342" y="3274"/>
                    <a:pt x="1223" y="3245"/>
                    <a:pt x="1121" y="3186"/>
                  </a:cubicBezTo>
                  <a:cubicBezTo>
                    <a:pt x="922" y="3070"/>
                    <a:pt x="789" y="2843"/>
                    <a:pt x="734" y="2534"/>
                  </a:cubicBezTo>
                  <a:cubicBezTo>
                    <a:pt x="713" y="2416"/>
                    <a:pt x="703" y="2296"/>
                    <a:pt x="703" y="2177"/>
                  </a:cubicBezTo>
                  <a:cubicBezTo>
                    <a:pt x="703" y="1804"/>
                    <a:pt x="793" y="1400"/>
                    <a:pt x="945" y="1002"/>
                  </a:cubicBezTo>
                  <a:cubicBezTo>
                    <a:pt x="1032" y="778"/>
                    <a:pt x="1134" y="562"/>
                    <a:pt x="1254" y="356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235;p55">
              <a:extLst>
                <a:ext uri="{FF2B5EF4-FFF2-40B4-BE49-F238E27FC236}">
                  <a16:creationId xmlns="" xmlns:a16="http://schemas.microsoft.com/office/drawing/2014/main" id="{F252EBA3-5F4A-7C5E-EA4C-E6F94DB70BB1}"/>
                </a:ext>
              </a:extLst>
            </p:cNvPr>
            <p:cNvSpPr/>
            <p:nvPr/>
          </p:nvSpPr>
          <p:spPr>
            <a:xfrm>
              <a:off x="4731125" y="2071100"/>
              <a:ext cx="100700" cy="58000"/>
            </a:xfrm>
            <a:custGeom>
              <a:avLst/>
              <a:gdLst/>
              <a:ahLst/>
              <a:cxnLst/>
              <a:rect l="l" t="t" r="r" b="b"/>
              <a:pathLst>
                <a:path w="4028" h="2320" extrusionOk="0">
                  <a:moveTo>
                    <a:pt x="2643" y="0"/>
                  </a:moveTo>
                  <a:cubicBezTo>
                    <a:pt x="2306" y="0"/>
                    <a:pt x="1940" y="108"/>
                    <a:pt x="1566" y="323"/>
                  </a:cubicBezTo>
                  <a:cubicBezTo>
                    <a:pt x="1322" y="466"/>
                    <a:pt x="1097" y="636"/>
                    <a:pt x="893" y="829"/>
                  </a:cubicBezTo>
                  <a:cubicBezTo>
                    <a:pt x="550" y="1150"/>
                    <a:pt x="246" y="1540"/>
                    <a:pt x="1" y="1964"/>
                  </a:cubicBezTo>
                  <a:lnTo>
                    <a:pt x="615" y="2319"/>
                  </a:lnTo>
                  <a:cubicBezTo>
                    <a:pt x="865" y="1886"/>
                    <a:pt x="1185" y="1494"/>
                    <a:pt x="1537" y="1202"/>
                  </a:cubicBezTo>
                  <a:cubicBezTo>
                    <a:pt x="1656" y="1102"/>
                    <a:pt x="1783" y="1011"/>
                    <a:pt x="1918" y="933"/>
                  </a:cubicBezTo>
                  <a:cubicBezTo>
                    <a:pt x="2126" y="813"/>
                    <a:pt x="2321" y="742"/>
                    <a:pt x="2501" y="716"/>
                  </a:cubicBezTo>
                  <a:cubicBezTo>
                    <a:pt x="2552" y="708"/>
                    <a:pt x="2602" y="704"/>
                    <a:pt x="2650" y="704"/>
                  </a:cubicBezTo>
                  <a:cubicBezTo>
                    <a:pt x="2780" y="704"/>
                    <a:pt x="2898" y="732"/>
                    <a:pt x="3001" y="790"/>
                  </a:cubicBezTo>
                  <a:cubicBezTo>
                    <a:pt x="3139" y="871"/>
                    <a:pt x="3242" y="1004"/>
                    <a:pt x="3313" y="1179"/>
                  </a:cubicBezTo>
                  <a:cubicBezTo>
                    <a:pt x="3373" y="1185"/>
                    <a:pt x="3433" y="1188"/>
                    <a:pt x="3493" y="1188"/>
                  </a:cubicBezTo>
                  <a:cubicBezTo>
                    <a:pt x="3679" y="1188"/>
                    <a:pt x="3864" y="1159"/>
                    <a:pt x="4027" y="1100"/>
                  </a:cubicBezTo>
                  <a:cubicBezTo>
                    <a:pt x="3909" y="689"/>
                    <a:pt x="3681" y="370"/>
                    <a:pt x="3352" y="181"/>
                  </a:cubicBezTo>
                  <a:cubicBezTo>
                    <a:pt x="3271" y="135"/>
                    <a:pt x="3184" y="98"/>
                    <a:pt x="3095" y="70"/>
                  </a:cubicBezTo>
                  <a:cubicBezTo>
                    <a:pt x="2952" y="24"/>
                    <a:pt x="2801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236;p55">
              <a:extLst>
                <a:ext uri="{FF2B5EF4-FFF2-40B4-BE49-F238E27FC236}">
                  <a16:creationId xmlns="" xmlns:a16="http://schemas.microsoft.com/office/drawing/2014/main" id="{38481ECB-DEA6-C8EB-C0CB-A565A5A99496}"/>
                </a:ext>
              </a:extLst>
            </p:cNvPr>
            <p:cNvSpPr/>
            <p:nvPr/>
          </p:nvSpPr>
          <p:spPr>
            <a:xfrm>
              <a:off x="4731200" y="2119950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lnTo>
                    <a:pt x="616" y="357"/>
                  </a:lnTo>
                  <a:lnTo>
                    <a:pt x="616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237;p55">
              <a:extLst>
                <a:ext uri="{FF2B5EF4-FFF2-40B4-BE49-F238E27FC236}">
                  <a16:creationId xmlns="" xmlns:a16="http://schemas.microsoft.com/office/drawing/2014/main" id="{B4971D24-7CAE-E225-C44D-897EA6BECD96}"/>
                </a:ext>
              </a:extLst>
            </p:cNvPr>
            <p:cNvSpPr/>
            <p:nvPr/>
          </p:nvSpPr>
          <p:spPr>
            <a:xfrm>
              <a:off x="4625900" y="2068725"/>
              <a:ext cx="65350" cy="99500"/>
            </a:xfrm>
            <a:custGeom>
              <a:avLst/>
              <a:gdLst/>
              <a:ahLst/>
              <a:cxnLst/>
              <a:rect l="l" t="t" r="r" b="b"/>
              <a:pathLst>
                <a:path w="2614" h="3980" extrusionOk="0">
                  <a:moveTo>
                    <a:pt x="640" y="1"/>
                  </a:moveTo>
                  <a:cubicBezTo>
                    <a:pt x="520" y="208"/>
                    <a:pt x="415" y="423"/>
                    <a:pt x="326" y="645"/>
                  </a:cubicBezTo>
                  <a:cubicBezTo>
                    <a:pt x="130" y="1130"/>
                    <a:pt x="13" y="1633"/>
                    <a:pt x="4" y="2111"/>
                  </a:cubicBezTo>
                  <a:cubicBezTo>
                    <a:pt x="4" y="2133"/>
                    <a:pt x="0" y="2156"/>
                    <a:pt x="0" y="2178"/>
                  </a:cubicBezTo>
                  <a:cubicBezTo>
                    <a:pt x="0" y="2934"/>
                    <a:pt x="274" y="3510"/>
                    <a:pt x="771" y="3796"/>
                  </a:cubicBezTo>
                  <a:cubicBezTo>
                    <a:pt x="981" y="3917"/>
                    <a:pt x="1218" y="3979"/>
                    <a:pt x="1461" y="3979"/>
                  </a:cubicBezTo>
                  <a:cubicBezTo>
                    <a:pt x="1465" y="3979"/>
                    <a:pt x="1470" y="3979"/>
                    <a:pt x="1475" y="3979"/>
                  </a:cubicBezTo>
                  <a:cubicBezTo>
                    <a:pt x="1814" y="3979"/>
                    <a:pt x="2182" y="3871"/>
                    <a:pt x="2557" y="3655"/>
                  </a:cubicBezTo>
                  <a:cubicBezTo>
                    <a:pt x="2576" y="3642"/>
                    <a:pt x="2594" y="3629"/>
                    <a:pt x="2614" y="3618"/>
                  </a:cubicBezTo>
                  <a:lnTo>
                    <a:pt x="1881" y="3196"/>
                  </a:lnTo>
                  <a:cubicBezTo>
                    <a:pt x="1736" y="3248"/>
                    <a:pt x="1599" y="3275"/>
                    <a:pt x="1473" y="3275"/>
                  </a:cubicBezTo>
                  <a:cubicBezTo>
                    <a:pt x="1342" y="3275"/>
                    <a:pt x="1224" y="3246"/>
                    <a:pt x="1122" y="3186"/>
                  </a:cubicBezTo>
                  <a:cubicBezTo>
                    <a:pt x="923" y="3071"/>
                    <a:pt x="790" y="2844"/>
                    <a:pt x="735" y="2534"/>
                  </a:cubicBezTo>
                  <a:cubicBezTo>
                    <a:pt x="714" y="2417"/>
                    <a:pt x="703" y="2297"/>
                    <a:pt x="705" y="2178"/>
                  </a:cubicBezTo>
                  <a:cubicBezTo>
                    <a:pt x="705" y="1805"/>
                    <a:pt x="793" y="1399"/>
                    <a:pt x="946" y="1002"/>
                  </a:cubicBezTo>
                  <a:cubicBezTo>
                    <a:pt x="1032" y="779"/>
                    <a:pt x="1134" y="563"/>
                    <a:pt x="1254" y="356"/>
                  </a:cubicBezTo>
                  <a:lnTo>
                    <a:pt x="64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238;p55">
              <a:extLst>
                <a:ext uri="{FF2B5EF4-FFF2-40B4-BE49-F238E27FC236}">
                  <a16:creationId xmlns="" xmlns:a16="http://schemas.microsoft.com/office/drawing/2014/main" id="{11DC37D3-35AE-0C8F-E18F-DF365D16E2F8}"/>
                </a:ext>
              </a:extLst>
            </p:cNvPr>
            <p:cNvSpPr/>
            <p:nvPr/>
          </p:nvSpPr>
          <p:spPr>
            <a:xfrm>
              <a:off x="4641750" y="2019500"/>
              <a:ext cx="100725" cy="57975"/>
            </a:xfrm>
            <a:custGeom>
              <a:avLst/>
              <a:gdLst/>
              <a:ahLst/>
              <a:cxnLst/>
              <a:rect l="l" t="t" r="r" b="b"/>
              <a:pathLst>
                <a:path w="4029" h="2319" extrusionOk="0">
                  <a:moveTo>
                    <a:pt x="2643" y="1"/>
                  </a:moveTo>
                  <a:cubicBezTo>
                    <a:pt x="2305" y="1"/>
                    <a:pt x="1939" y="108"/>
                    <a:pt x="1566" y="323"/>
                  </a:cubicBezTo>
                  <a:cubicBezTo>
                    <a:pt x="1323" y="465"/>
                    <a:pt x="1096" y="635"/>
                    <a:pt x="892" y="830"/>
                  </a:cubicBezTo>
                  <a:cubicBezTo>
                    <a:pt x="550" y="1149"/>
                    <a:pt x="246" y="1539"/>
                    <a:pt x="1" y="1964"/>
                  </a:cubicBezTo>
                  <a:lnTo>
                    <a:pt x="616" y="2319"/>
                  </a:lnTo>
                  <a:cubicBezTo>
                    <a:pt x="866" y="1887"/>
                    <a:pt x="1184" y="1493"/>
                    <a:pt x="1537" y="1201"/>
                  </a:cubicBezTo>
                  <a:cubicBezTo>
                    <a:pt x="1656" y="1101"/>
                    <a:pt x="1783" y="1012"/>
                    <a:pt x="1918" y="933"/>
                  </a:cubicBezTo>
                  <a:cubicBezTo>
                    <a:pt x="2126" y="813"/>
                    <a:pt x="2322" y="742"/>
                    <a:pt x="2501" y="715"/>
                  </a:cubicBezTo>
                  <a:cubicBezTo>
                    <a:pt x="2552" y="708"/>
                    <a:pt x="2601" y="704"/>
                    <a:pt x="2649" y="704"/>
                  </a:cubicBezTo>
                  <a:cubicBezTo>
                    <a:pt x="2780" y="704"/>
                    <a:pt x="2899" y="732"/>
                    <a:pt x="3000" y="791"/>
                  </a:cubicBezTo>
                  <a:cubicBezTo>
                    <a:pt x="3139" y="871"/>
                    <a:pt x="3243" y="1003"/>
                    <a:pt x="3313" y="1180"/>
                  </a:cubicBezTo>
                  <a:cubicBezTo>
                    <a:pt x="3372" y="1186"/>
                    <a:pt x="3431" y="1189"/>
                    <a:pt x="3490" y="1189"/>
                  </a:cubicBezTo>
                  <a:cubicBezTo>
                    <a:pt x="3677" y="1189"/>
                    <a:pt x="3863" y="1159"/>
                    <a:pt x="4028" y="1100"/>
                  </a:cubicBezTo>
                  <a:cubicBezTo>
                    <a:pt x="3909" y="688"/>
                    <a:pt x="3681" y="371"/>
                    <a:pt x="3353" y="182"/>
                  </a:cubicBezTo>
                  <a:cubicBezTo>
                    <a:pt x="3271" y="136"/>
                    <a:pt x="3184" y="98"/>
                    <a:pt x="3094" y="71"/>
                  </a:cubicBezTo>
                  <a:cubicBezTo>
                    <a:pt x="2951" y="24"/>
                    <a:pt x="2800" y="1"/>
                    <a:pt x="264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239;p55">
              <a:extLst>
                <a:ext uri="{FF2B5EF4-FFF2-40B4-BE49-F238E27FC236}">
                  <a16:creationId xmlns="" xmlns:a16="http://schemas.microsoft.com/office/drawing/2014/main" id="{42F54571-E06C-5803-D826-CEDB8AA77A30}"/>
                </a:ext>
              </a:extLst>
            </p:cNvPr>
            <p:cNvSpPr/>
            <p:nvPr/>
          </p:nvSpPr>
          <p:spPr>
            <a:xfrm>
              <a:off x="4641850" y="2068225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0" y="0"/>
                  </a:moveTo>
                  <a:lnTo>
                    <a:pt x="0" y="2"/>
                  </a:lnTo>
                  <a:lnTo>
                    <a:pt x="616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240;p55">
              <a:extLst>
                <a:ext uri="{FF2B5EF4-FFF2-40B4-BE49-F238E27FC236}">
                  <a16:creationId xmlns="" xmlns:a16="http://schemas.microsoft.com/office/drawing/2014/main" id="{BC2571A1-C60D-2282-DF9F-0FB1B4C491C9}"/>
                </a:ext>
              </a:extLst>
            </p:cNvPr>
            <p:cNvSpPr/>
            <p:nvPr/>
          </p:nvSpPr>
          <p:spPr>
            <a:xfrm>
              <a:off x="4536550" y="2017175"/>
              <a:ext cx="65350" cy="99500"/>
            </a:xfrm>
            <a:custGeom>
              <a:avLst/>
              <a:gdLst/>
              <a:ahLst/>
              <a:cxnLst/>
              <a:rect l="l" t="t" r="r" b="b"/>
              <a:pathLst>
                <a:path w="2614" h="3980" extrusionOk="0">
                  <a:moveTo>
                    <a:pt x="640" y="1"/>
                  </a:moveTo>
                  <a:cubicBezTo>
                    <a:pt x="520" y="208"/>
                    <a:pt x="415" y="423"/>
                    <a:pt x="326" y="645"/>
                  </a:cubicBezTo>
                  <a:cubicBezTo>
                    <a:pt x="130" y="1130"/>
                    <a:pt x="13" y="1632"/>
                    <a:pt x="4" y="2111"/>
                  </a:cubicBezTo>
                  <a:cubicBezTo>
                    <a:pt x="4" y="2133"/>
                    <a:pt x="0" y="2156"/>
                    <a:pt x="0" y="2178"/>
                  </a:cubicBezTo>
                  <a:cubicBezTo>
                    <a:pt x="0" y="2934"/>
                    <a:pt x="274" y="3508"/>
                    <a:pt x="771" y="3796"/>
                  </a:cubicBezTo>
                  <a:cubicBezTo>
                    <a:pt x="981" y="3916"/>
                    <a:pt x="1218" y="3979"/>
                    <a:pt x="1461" y="3979"/>
                  </a:cubicBezTo>
                  <a:cubicBezTo>
                    <a:pt x="1465" y="3979"/>
                    <a:pt x="1470" y="3979"/>
                    <a:pt x="1474" y="3979"/>
                  </a:cubicBezTo>
                  <a:cubicBezTo>
                    <a:pt x="1814" y="3979"/>
                    <a:pt x="2182" y="3870"/>
                    <a:pt x="2557" y="3653"/>
                  </a:cubicBezTo>
                  <a:cubicBezTo>
                    <a:pt x="2576" y="3642"/>
                    <a:pt x="2594" y="3629"/>
                    <a:pt x="2614" y="3618"/>
                  </a:cubicBezTo>
                  <a:lnTo>
                    <a:pt x="1881" y="3196"/>
                  </a:lnTo>
                  <a:cubicBezTo>
                    <a:pt x="1737" y="3248"/>
                    <a:pt x="1600" y="3274"/>
                    <a:pt x="1474" y="3274"/>
                  </a:cubicBezTo>
                  <a:cubicBezTo>
                    <a:pt x="1343" y="3274"/>
                    <a:pt x="1224" y="3245"/>
                    <a:pt x="1122" y="3186"/>
                  </a:cubicBezTo>
                  <a:cubicBezTo>
                    <a:pt x="923" y="3070"/>
                    <a:pt x="790" y="2844"/>
                    <a:pt x="735" y="2534"/>
                  </a:cubicBezTo>
                  <a:cubicBezTo>
                    <a:pt x="714" y="2416"/>
                    <a:pt x="703" y="2297"/>
                    <a:pt x="705" y="2178"/>
                  </a:cubicBezTo>
                  <a:cubicBezTo>
                    <a:pt x="705" y="1805"/>
                    <a:pt x="793" y="1399"/>
                    <a:pt x="946" y="1002"/>
                  </a:cubicBezTo>
                  <a:cubicBezTo>
                    <a:pt x="1032" y="779"/>
                    <a:pt x="1134" y="563"/>
                    <a:pt x="1254" y="356"/>
                  </a:cubicBezTo>
                  <a:lnTo>
                    <a:pt x="64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241;p55">
              <a:extLst>
                <a:ext uri="{FF2B5EF4-FFF2-40B4-BE49-F238E27FC236}">
                  <a16:creationId xmlns="" xmlns:a16="http://schemas.microsoft.com/office/drawing/2014/main" id="{1D6F4587-2679-B2C3-49C2-A386CFE1ECB2}"/>
                </a:ext>
              </a:extLst>
            </p:cNvPr>
            <p:cNvSpPr/>
            <p:nvPr/>
          </p:nvSpPr>
          <p:spPr>
            <a:xfrm>
              <a:off x="4552375" y="1967900"/>
              <a:ext cx="100725" cy="58000"/>
            </a:xfrm>
            <a:custGeom>
              <a:avLst/>
              <a:gdLst/>
              <a:ahLst/>
              <a:cxnLst/>
              <a:rect l="l" t="t" r="r" b="b"/>
              <a:pathLst>
                <a:path w="4029" h="2320" extrusionOk="0">
                  <a:moveTo>
                    <a:pt x="2643" y="1"/>
                  </a:moveTo>
                  <a:cubicBezTo>
                    <a:pt x="2305" y="1"/>
                    <a:pt x="1939" y="108"/>
                    <a:pt x="1565" y="324"/>
                  </a:cubicBezTo>
                  <a:cubicBezTo>
                    <a:pt x="1323" y="466"/>
                    <a:pt x="1097" y="635"/>
                    <a:pt x="892" y="829"/>
                  </a:cubicBezTo>
                  <a:cubicBezTo>
                    <a:pt x="549" y="1150"/>
                    <a:pt x="245" y="1540"/>
                    <a:pt x="0" y="1963"/>
                  </a:cubicBezTo>
                  <a:lnTo>
                    <a:pt x="616" y="2319"/>
                  </a:lnTo>
                  <a:cubicBezTo>
                    <a:pt x="866" y="1886"/>
                    <a:pt x="1184" y="1494"/>
                    <a:pt x="1537" y="1201"/>
                  </a:cubicBezTo>
                  <a:cubicBezTo>
                    <a:pt x="1656" y="1102"/>
                    <a:pt x="1784" y="1011"/>
                    <a:pt x="1918" y="933"/>
                  </a:cubicBezTo>
                  <a:cubicBezTo>
                    <a:pt x="2125" y="813"/>
                    <a:pt x="2322" y="742"/>
                    <a:pt x="2501" y="716"/>
                  </a:cubicBezTo>
                  <a:cubicBezTo>
                    <a:pt x="2552" y="708"/>
                    <a:pt x="2602" y="704"/>
                    <a:pt x="2651" y="704"/>
                  </a:cubicBezTo>
                  <a:cubicBezTo>
                    <a:pt x="2781" y="704"/>
                    <a:pt x="2899" y="732"/>
                    <a:pt x="3000" y="791"/>
                  </a:cubicBezTo>
                  <a:cubicBezTo>
                    <a:pt x="3139" y="871"/>
                    <a:pt x="3243" y="1003"/>
                    <a:pt x="3314" y="1179"/>
                  </a:cubicBezTo>
                  <a:cubicBezTo>
                    <a:pt x="3373" y="1185"/>
                    <a:pt x="3433" y="1188"/>
                    <a:pt x="3493" y="1188"/>
                  </a:cubicBezTo>
                  <a:cubicBezTo>
                    <a:pt x="3678" y="1188"/>
                    <a:pt x="3864" y="1159"/>
                    <a:pt x="4028" y="1099"/>
                  </a:cubicBezTo>
                  <a:cubicBezTo>
                    <a:pt x="3909" y="689"/>
                    <a:pt x="3681" y="371"/>
                    <a:pt x="3352" y="181"/>
                  </a:cubicBezTo>
                  <a:cubicBezTo>
                    <a:pt x="3270" y="135"/>
                    <a:pt x="3184" y="98"/>
                    <a:pt x="3094" y="70"/>
                  </a:cubicBezTo>
                  <a:cubicBezTo>
                    <a:pt x="2951" y="24"/>
                    <a:pt x="2800" y="1"/>
                    <a:pt x="264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242;p55">
              <a:extLst>
                <a:ext uri="{FF2B5EF4-FFF2-40B4-BE49-F238E27FC236}">
                  <a16:creationId xmlns="" xmlns:a16="http://schemas.microsoft.com/office/drawing/2014/main" id="{9EB80112-8B14-B1DF-AFC4-382B233D3427}"/>
                </a:ext>
              </a:extLst>
            </p:cNvPr>
            <p:cNvSpPr/>
            <p:nvPr/>
          </p:nvSpPr>
          <p:spPr>
            <a:xfrm>
              <a:off x="4552500" y="2016525"/>
              <a:ext cx="15400" cy="8875"/>
            </a:xfrm>
            <a:custGeom>
              <a:avLst/>
              <a:gdLst/>
              <a:ahLst/>
              <a:cxnLst/>
              <a:rect l="l" t="t" r="r" b="b"/>
              <a:pathLst>
                <a:path w="616" h="355" extrusionOk="0">
                  <a:moveTo>
                    <a:pt x="616" y="355"/>
                  </a:moveTo>
                  <a:lnTo>
                    <a:pt x="0" y="0"/>
                  </a:lnTo>
                  <a:lnTo>
                    <a:pt x="616" y="355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243;p55">
              <a:extLst>
                <a:ext uri="{FF2B5EF4-FFF2-40B4-BE49-F238E27FC236}">
                  <a16:creationId xmlns="" xmlns:a16="http://schemas.microsoft.com/office/drawing/2014/main" id="{2683AFAB-4A03-A24B-4DD7-87827C30D214}"/>
                </a:ext>
              </a:extLst>
            </p:cNvPr>
            <p:cNvSpPr/>
            <p:nvPr/>
          </p:nvSpPr>
          <p:spPr>
            <a:xfrm>
              <a:off x="4447225" y="1965625"/>
              <a:ext cx="65350" cy="99475"/>
            </a:xfrm>
            <a:custGeom>
              <a:avLst/>
              <a:gdLst/>
              <a:ahLst/>
              <a:cxnLst/>
              <a:rect l="l" t="t" r="r" b="b"/>
              <a:pathLst>
                <a:path w="2614" h="3979" extrusionOk="0">
                  <a:moveTo>
                    <a:pt x="640" y="1"/>
                  </a:moveTo>
                  <a:cubicBezTo>
                    <a:pt x="520" y="208"/>
                    <a:pt x="415" y="423"/>
                    <a:pt x="326" y="645"/>
                  </a:cubicBezTo>
                  <a:cubicBezTo>
                    <a:pt x="129" y="1129"/>
                    <a:pt x="13" y="1632"/>
                    <a:pt x="4" y="2111"/>
                  </a:cubicBezTo>
                  <a:cubicBezTo>
                    <a:pt x="4" y="2133"/>
                    <a:pt x="0" y="2156"/>
                    <a:pt x="0" y="2177"/>
                  </a:cubicBezTo>
                  <a:cubicBezTo>
                    <a:pt x="0" y="2934"/>
                    <a:pt x="274" y="3508"/>
                    <a:pt x="771" y="3796"/>
                  </a:cubicBezTo>
                  <a:cubicBezTo>
                    <a:pt x="981" y="3916"/>
                    <a:pt x="1218" y="3979"/>
                    <a:pt x="1461" y="3979"/>
                  </a:cubicBezTo>
                  <a:cubicBezTo>
                    <a:pt x="1466" y="3979"/>
                    <a:pt x="1470" y="3979"/>
                    <a:pt x="1475" y="3979"/>
                  </a:cubicBezTo>
                  <a:cubicBezTo>
                    <a:pt x="1814" y="3979"/>
                    <a:pt x="2182" y="3870"/>
                    <a:pt x="2557" y="3653"/>
                  </a:cubicBezTo>
                  <a:cubicBezTo>
                    <a:pt x="2576" y="3642"/>
                    <a:pt x="2594" y="3629"/>
                    <a:pt x="2614" y="3618"/>
                  </a:cubicBezTo>
                  <a:lnTo>
                    <a:pt x="1881" y="3196"/>
                  </a:lnTo>
                  <a:cubicBezTo>
                    <a:pt x="1737" y="3248"/>
                    <a:pt x="1600" y="3274"/>
                    <a:pt x="1475" y="3274"/>
                  </a:cubicBezTo>
                  <a:cubicBezTo>
                    <a:pt x="1343" y="3274"/>
                    <a:pt x="1224" y="3245"/>
                    <a:pt x="1122" y="3186"/>
                  </a:cubicBezTo>
                  <a:cubicBezTo>
                    <a:pt x="923" y="3070"/>
                    <a:pt x="791" y="2843"/>
                    <a:pt x="735" y="2533"/>
                  </a:cubicBezTo>
                  <a:cubicBezTo>
                    <a:pt x="715" y="2416"/>
                    <a:pt x="704" y="2297"/>
                    <a:pt x="705" y="2177"/>
                  </a:cubicBezTo>
                  <a:cubicBezTo>
                    <a:pt x="705" y="1805"/>
                    <a:pt x="793" y="1399"/>
                    <a:pt x="946" y="1002"/>
                  </a:cubicBezTo>
                  <a:cubicBezTo>
                    <a:pt x="1032" y="779"/>
                    <a:pt x="1134" y="563"/>
                    <a:pt x="1254" y="355"/>
                  </a:cubicBezTo>
                  <a:lnTo>
                    <a:pt x="64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244;p55">
              <a:extLst>
                <a:ext uri="{FF2B5EF4-FFF2-40B4-BE49-F238E27FC236}">
                  <a16:creationId xmlns="" xmlns:a16="http://schemas.microsoft.com/office/drawing/2014/main" id="{E7A192FD-CFAD-A4E6-1ED7-77823FD60957}"/>
                </a:ext>
              </a:extLst>
            </p:cNvPr>
            <p:cNvSpPr/>
            <p:nvPr/>
          </p:nvSpPr>
          <p:spPr>
            <a:xfrm>
              <a:off x="4463000" y="1916300"/>
              <a:ext cx="100700" cy="57975"/>
            </a:xfrm>
            <a:custGeom>
              <a:avLst/>
              <a:gdLst/>
              <a:ahLst/>
              <a:cxnLst/>
              <a:rect l="l" t="t" r="r" b="b"/>
              <a:pathLst>
                <a:path w="4028" h="2319" extrusionOk="0">
                  <a:moveTo>
                    <a:pt x="2643" y="1"/>
                  </a:moveTo>
                  <a:cubicBezTo>
                    <a:pt x="2305" y="1"/>
                    <a:pt x="1939" y="108"/>
                    <a:pt x="1565" y="323"/>
                  </a:cubicBezTo>
                  <a:cubicBezTo>
                    <a:pt x="1323" y="465"/>
                    <a:pt x="1097" y="636"/>
                    <a:pt x="892" y="830"/>
                  </a:cubicBezTo>
                  <a:cubicBezTo>
                    <a:pt x="550" y="1150"/>
                    <a:pt x="245" y="1539"/>
                    <a:pt x="0" y="1964"/>
                  </a:cubicBezTo>
                  <a:lnTo>
                    <a:pt x="616" y="2319"/>
                  </a:lnTo>
                  <a:cubicBezTo>
                    <a:pt x="865" y="1887"/>
                    <a:pt x="1184" y="1493"/>
                    <a:pt x="1538" y="1201"/>
                  </a:cubicBezTo>
                  <a:cubicBezTo>
                    <a:pt x="1656" y="1101"/>
                    <a:pt x="1784" y="1012"/>
                    <a:pt x="1918" y="934"/>
                  </a:cubicBezTo>
                  <a:cubicBezTo>
                    <a:pt x="2125" y="813"/>
                    <a:pt x="2322" y="742"/>
                    <a:pt x="2500" y="715"/>
                  </a:cubicBezTo>
                  <a:cubicBezTo>
                    <a:pt x="2552" y="708"/>
                    <a:pt x="2601" y="704"/>
                    <a:pt x="2649" y="704"/>
                  </a:cubicBezTo>
                  <a:cubicBezTo>
                    <a:pt x="2780" y="704"/>
                    <a:pt x="2898" y="732"/>
                    <a:pt x="3000" y="791"/>
                  </a:cubicBezTo>
                  <a:cubicBezTo>
                    <a:pt x="3139" y="871"/>
                    <a:pt x="3242" y="1004"/>
                    <a:pt x="3314" y="1180"/>
                  </a:cubicBezTo>
                  <a:cubicBezTo>
                    <a:pt x="3373" y="1186"/>
                    <a:pt x="3433" y="1189"/>
                    <a:pt x="3493" y="1189"/>
                  </a:cubicBezTo>
                  <a:cubicBezTo>
                    <a:pt x="3678" y="1189"/>
                    <a:pt x="3864" y="1159"/>
                    <a:pt x="4028" y="1100"/>
                  </a:cubicBezTo>
                  <a:cubicBezTo>
                    <a:pt x="3910" y="689"/>
                    <a:pt x="3680" y="371"/>
                    <a:pt x="3352" y="182"/>
                  </a:cubicBezTo>
                  <a:cubicBezTo>
                    <a:pt x="3270" y="136"/>
                    <a:pt x="3185" y="99"/>
                    <a:pt x="3095" y="71"/>
                  </a:cubicBezTo>
                  <a:cubicBezTo>
                    <a:pt x="2952" y="24"/>
                    <a:pt x="2801" y="1"/>
                    <a:pt x="264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245;p55">
              <a:extLst>
                <a:ext uri="{FF2B5EF4-FFF2-40B4-BE49-F238E27FC236}">
                  <a16:creationId xmlns="" xmlns:a16="http://schemas.microsoft.com/office/drawing/2014/main" id="{8D380285-B4D6-64D1-644C-E72990C58BAC}"/>
                </a:ext>
              </a:extLst>
            </p:cNvPr>
            <p:cNvSpPr/>
            <p:nvPr/>
          </p:nvSpPr>
          <p:spPr>
            <a:xfrm>
              <a:off x="4463175" y="1964825"/>
              <a:ext cx="15375" cy="8925"/>
            </a:xfrm>
            <a:custGeom>
              <a:avLst/>
              <a:gdLst/>
              <a:ahLst/>
              <a:cxnLst/>
              <a:rect l="l" t="t" r="r" b="b"/>
              <a:pathLst>
                <a:path w="615" h="357" extrusionOk="0">
                  <a:moveTo>
                    <a:pt x="1" y="0"/>
                  </a:moveTo>
                  <a:lnTo>
                    <a:pt x="615" y="356"/>
                  </a:lnTo>
                  <a:lnTo>
                    <a:pt x="615" y="3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246;p55">
              <a:extLst>
                <a:ext uri="{FF2B5EF4-FFF2-40B4-BE49-F238E27FC236}">
                  <a16:creationId xmlns="" xmlns:a16="http://schemas.microsoft.com/office/drawing/2014/main" id="{0EE636A5-A7BD-FDDA-908E-BBCD7545995F}"/>
                </a:ext>
              </a:extLst>
            </p:cNvPr>
            <p:cNvSpPr/>
            <p:nvPr/>
          </p:nvSpPr>
          <p:spPr>
            <a:xfrm>
              <a:off x="4357900" y="1914075"/>
              <a:ext cx="65325" cy="99475"/>
            </a:xfrm>
            <a:custGeom>
              <a:avLst/>
              <a:gdLst/>
              <a:ahLst/>
              <a:cxnLst/>
              <a:rect l="l" t="t" r="r" b="b"/>
              <a:pathLst>
                <a:path w="2613" h="3979" extrusionOk="0">
                  <a:moveTo>
                    <a:pt x="639" y="1"/>
                  </a:moveTo>
                  <a:cubicBezTo>
                    <a:pt x="520" y="208"/>
                    <a:pt x="415" y="423"/>
                    <a:pt x="326" y="645"/>
                  </a:cubicBezTo>
                  <a:cubicBezTo>
                    <a:pt x="130" y="1129"/>
                    <a:pt x="12" y="1632"/>
                    <a:pt x="3" y="2111"/>
                  </a:cubicBezTo>
                  <a:cubicBezTo>
                    <a:pt x="3" y="2133"/>
                    <a:pt x="0" y="2156"/>
                    <a:pt x="0" y="2177"/>
                  </a:cubicBezTo>
                  <a:cubicBezTo>
                    <a:pt x="0" y="2934"/>
                    <a:pt x="273" y="3508"/>
                    <a:pt x="770" y="3795"/>
                  </a:cubicBezTo>
                  <a:cubicBezTo>
                    <a:pt x="981" y="3915"/>
                    <a:pt x="1219" y="3979"/>
                    <a:pt x="1460" y="3979"/>
                  </a:cubicBezTo>
                  <a:cubicBezTo>
                    <a:pt x="1465" y="3979"/>
                    <a:pt x="1469" y="3979"/>
                    <a:pt x="1474" y="3979"/>
                  </a:cubicBezTo>
                  <a:cubicBezTo>
                    <a:pt x="1814" y="3979"/>
                    <a:pt x="2182" y="3869"/>
                    <a:pt x="2557" y="3653"/>
                  </a:cubicBezTo>
                  <a:cubicBezTo>
                    <a:pt x="2575" y="3642"/>
                    <a:pt x="2595" y="3629"/>
                    <a:pt x="2613" y="3618"/>
                  </a:cubicBezTo>
                  <a:lnTo>
                    <a:pt x="1882" y="3196"/>
                  </a:lnTo>
                  <a:cubicBezTo>
                    <a:pt x="1737" y="3247"/>
                    <a:pt x="1601" y="3274"/>
                    <a:pt x="1476" y="3274"/>
                  </a:cubicBezTo>
                  <a:cubicBezTo>
                    <a:pt x="1344" y="3274"/>
                    <a:pt x="1224" y="3244"/>
                    <a:pt x="1121" y="3185"/>
                  </a:cubicBezTo>
                  <a:cubicBezTo>
                    <a:pt x="922" y="3070"/>
                    <a:pt x="790" y="2843"/>
                    <a:pt x="734" y="2533"/>
                  </a:cubicBezTo>
                  <a:cubicBezTo>
                    <a:pt x="714" y="2416"/>
                    <a:pt x="704" y="2297"/>
                    <a:pt x="704" y="2177"/>
                  </a:cubicBezTo>
                  <a:cubicBezTo>
                    <a:pt x="704" y="1804"/>
                    <a:pt x="793" y="1399"/>
                    <a:pt x="945" y="1002"/>
                  </a:cubicBezTo>
                  <a:cubicBezTo>
                    <a:pt x="1031" y="779"/>
                    <a:pt x="1135" y="563"/>
                    <a:pt x="1254" y="355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247;p55">
              <a:extLst>
                <a:ext uri="{FF2B5EF4-FFF2-40B4-BE49-F238E27FC236}">
                  <a16:creationId xmlns="" xmlns:a16="http://schemas.microsoft.com/office/drawing/2014/main" id="{6D7A1C8C-8D2B-7897-1427-81EB1B7C1899}"/>
                </a:ext>
              </a:extLst>
            </p:cNvPr>
            <p:cNvSpPr/>
            <p:nvPr/>
          </p:nvSpPr>
          <p:spPr>
            <a:xfrm>
              <a:off x="4373625" y="1864725"/>
              <a:ext cx="100700" cy="57975"/>
            </a:xfrm>
            <a:custGeom>
              <a:avLst/>
              <a:gdLst/>
              <a:ahLst/>
              <a:cxnLst/>
              <a:rect l="l" t="t" r="r" b="b"/>
              <a:pathLst>
                <a:path w="4028" h="2319" extrusionOk="0">
                  <a:moveTo>
                    <a:pt x="2643" y="0"/>
                  </a:moveTo>
                  <a:cubicBezTo>
                    <a:pt x="2305" y="0"/>
                    <a:pt x="1939" y="108"/>
                    <a:pt x="1566" y="323"/>
                  </a:cubicBezTo>
                  <a:cubicBezTo>
                    <a:pt x="1323" y="465"/>
                    <a:pt x="1097" y="635"/>
                    <a:pt x="893" y="829"/>
                  </a:cubicBezTo>
                  <a:cubicBezTo>
                    <a:pt x="550" y="1149"/>
                    <a:pt x="246" y="1539"/>
                    <a:pt x="0" y="1964"/>
                  </a:cubicBezTo>
                  <a:lnTo>
                    <a:pt x="615" y="2318"/>
                  </a:lnTo>
                  <a:cubicBezTo>
                    <a:pt x="865" y="1886"/>
                    <a:pt x="1185" y="1493"/>
                    <a:pt x="1537" y="1201"/>
                  </a:cubicBezTo>
                  <a:cubicBezTo>
                    <a:pt x="1657" y="1101"/>
                    <a:pt x="1783" y="1012"/>
                    <a:pt x="1917" y="933"/>
                  </a:cubicBezTo>
                  <a:cubicBezTo>
                    <a:pt x="2125" y="813"/>
                    <a:pt x="2322" y="741"/>
                    <a:pt x="2500" y="715"/>
                  </a:cubicBezTo>
                  <a:cubicBezTo>
                    <a:pt x="2551" y="707"/>
                    <a:pt x="2601" y="704"/>
                    <a:pt x="2649" y="704"/>
                  </a:cubicBezTo>
                  <a:cubicBezTo>
                    <a:pt x="2780" y="704"/>
                    <a:pt x="2898" y="732"/>
                    <a:pt x="3000" y="791"/>
                  </a:cubicBezTo>
                  <a:cubicBezTo>
                    <a:pt x="3140" y="871"/>
                    <a:pt x="3242" y="1003"/>
                    <a:pt x="3313" y="1179"/>
                  </a:cubicBezTo>
                  <a:cubicBezTo>
                    <a:pt x="3372" y="1186"/>
                    <a:pt x="3431" y="1189"/>
                    <a:pt x="3491" y="1189"/>
                  </a:cubicBezTo>
                  <a:cubicBezTo>
                    <a:pt x="3677" y="1189"/>
                    <a:pt x="3864" y="1158"/>
                    <a:pt x="4028" y="1100"/>
                  </a:cubicBezTo>
                  <a:cubicBezTo>
                    <a:pt x="3910" y="688"/>
                    <a:pt x="3680" y="370"/>
                    <a:pt x="3352" y="180"/>
                  </a:cubicBezTo>
                  <a:cubicBezTo>
                    <a:pt x="3270" y="134"/>
                    <a:pt x="3184" y="98"/>
                    <a:pt x="3095" y="71"/>
                  </a:cubicBezTo>
                  <a:cubicBezTo>
                    <a:pt x="2952" y="24"/>
                    <a:pt x="2801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248;p55">
              <a:extLst>
                <a:ext uri="{FF2B5EF4-FFF2-40B4-BE49-F238E27FC236}">
                  <a16:creationId xmlns="" xmlns:a16="http://schemas.microsoft.com/office/drawing/2014/main" id="{6C73E6FC-7798-772D-DBD0-BDA66A35D4D3}"/>
                </a:ext>
              </a:extLst>
            </p:cNvPr>
            <p:cNvSpPr/>
            <p:nvPr/>
          </p:nvSpPr>
          <p:spPr>
            <a:xfrm>
              <a:off x="4373825" y="1913075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1" y="1"/>
                  </a:moveTo>
                  <a:lnTo>
                    <a:pt x="1" y="2"/>
                  </a:lnTo>
                  <a:lnTo>
                    <a:pt x="616" y="357"/>
                  </a:lnTo>
                  <a:lnTo>
                    <a:pt x="616" y="3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249;p55">
              <a:extLst>
                <a:ext uri="{FF2B5EF4-FFF2-40B4-BE49-F238E27FC236}">
                  <a16:creationId xmlns="" xmlns:a16="http://schemas.microsoft.com/office/drawing/2014/main" id="{B491CC7D-2E5D-7510-7CE2-4EFB0E19C105}"/>
                </a:ext>
              </a:extLst>
            </p:cNvPr>
            <p:cNvSpPr/>
            <p:nvPr/>
          </p:nvSpPr>
          <p:spPr>
            <a:xfrm>
              <a:off x="4268550" y="1862525"/>
              <a:ext cx="65350" cy="99475"/>
            </a:xfrm>
            <a:custGeom>
              <a:avLst/>
              <a:gdLst/>
              <a:ahLst/>
              <a:cxnLst/>
              <a:rect l="l" t="t" r="r" b="b"/>
              <a:pathLst>
                <a:path w="2614" h="3979" extrusionOk="0">
                  <a:moveTo>
                    <a:pt x="640" y="0"/>
                  </a:moveTo>
                  <a:cubicBezTo>
                    <a:pt x="520" y="208"/>
                    <a:pt x="415" y="423"/>
                    <a:pt x="326" y="644"/>
                  </a:cubicBezTo>
                  <a:cubicBezTo>
                    <a:pt x="130" y="1129"/>
                    <a:pt x="14" y="1632"/>
                    <a:pt x="4" y="2110"/>
                  </a:cubicBezTo>
                  <a:cubicBezTo>
                    <a:pt x="4" y="2133"/>
                    <a:pt x="0" y="2154"/>
                    <a:pt x="0" y="2177"/>
                  </a:cubicBezTo>
                  <a:cubicBezTo>
                    <a:pt x="0" y="2934"/>
                    <a:pt x="274" y="3508"/>
                    <a:pt x="771" y="3795"/>
                  </a:cubicBezTo>
                  <a:cubicBezTo>
                    <a:pt x="981" y="3915"/>
                    <a:pt x="1219" y="3979"/>
                    <a:pt x="1461" y="3979"/>
                  </a:cubicBezTo>
                  <a:cubicBezTo>
                    <a:pt x="1466" y="3979"/>
                    <a:pt x="1470" y="3979"/>
                    <a:pt x="1475" y="3979"/>
                  </a:cubicBezTo>
                  <a:cubicBezTo>
                    <a:pt x="1814" y="3979"/>
                    <a:pt x="2182" y="3869"/>
                    <a:pt x="2557" y="3653"/>
                  </a:cubicBezTo>
                  <a:cubicBezTo>
                    <a:pt x="2577" y="3642"/>
                    <a:pt x="2595" y="3629"/>
                    <a:pt x="2614" y="3617"/>
                  </a:cubicBezTo>
                  <a:lnTo>
                    <a:pt x="1882" y="3194"/>
                  </a:lnTo>
                  <a:cubicBezTo>
                    <a:pt x="1737" y="3247"/>
                    <a:pt x="1600" y="3273"/>
                    <a:pt x="1475" y="3273"/>
                  </a:cubicBezTo>
                  <a:cubicBezTo>
                    <a:pt x="1343" y="3273"/>
                    <a:pt x="1225" y="3244"/>
                    <a:pt x="1123" y="3185"/>
                  </a:cubicBezTo>
                  <a:cubicBezTo>
                    <a:pt x="922" y="3070"/>
                    <a:pt x="791" y="2843"/>
                    <a:pt x="735" y="2533"/>
                  </a:cubicBezTo>
                  <a:cubicBezTo>
                    <a:pt x="715" y="2415"/>
                    <a:pt x="704" y="2297"/>
                    <a:pt x="705" y="2177"/>
                  </a:cubicBezTo>
                  <a:cubicBezTo>
                    <a:pt x="705" y="1804"/>
                    <a:pt x="793" y="1399"/>
                    <a:pt x="946" y="1002"/>
                  </a:cubicBezTo>
                  <a:cubicBezTo>
                    <a:pt x="1032" y="779"/>
                    <a:pt x="1135" y="563"/>
                    <a:pt x="1254" y="355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50;p55">
              <a:extLst>
                <a:ext uri="{FF2B5EF4-FFF2-40B4-BE49-F238E27FC236}">
                  <a16:creationId xmlns="" xmlns:a16="http://schemas.microsoft.com/office/drawing/2014/main" id="{3EB5C114-45CA-1F5D-20AD-B5CAC9793D06}"/>
                </a:ext>
              </a:extLst>
            </p:cNvPr>
            <p:cNvSpPr/>
            <p:nvPr/>
          </p:nvSpPr>
          <p:spPr>
            <a:xfrm>
              <a:off x="4284275" y="1813100"/>
              <a:ext cx="100675" cy="57975"/>
            </a:xfrm>
            <a:custGeom>
              <a:avLst/>
              <a:gdLst/>
              <a:ahLst/>
              <a:cxnLst/>
              <a:rect l="l" t="t" r="r" b="b"/>
              <a:pathLst>
                <a:path w="4027" h="2319" extrusionOk="0">
                  <a:moveTo>
                    <a:pt x="2643" y="0"/>
                  </a:moveTo>
                  <a:cubicBezTo>
                    <a:pt x="2305" y="0"/>
                    <a:pt x="1939" y="107"/>
                    <a:pt x="1565" y="323"/>
                  </a:cubicBezTo>
                  <a:cubicBezTo>
                    <a:pt x="1323" y="466"/>
                    <a:pt x="1096" y="636"/>
                    <a:pt x="892" y="829"/>
                  </a:cubicBezTo>
                  <a:cubicBezTo>
                    <a:pt x="549" y="1150"/>
                    <a:pt x="245" y="1539"/>
                    <a:pt x="0" y="1964"/>
                  </a:cubicBezTo>
                  <a:lnTo>
                    <a:pt x="614" y="2319"/>
                  </a:lnTo>
                  <a:cubicBezTo>
                    <a:pt x="865" y="1887"/>
                    <a:pt x="1184" y="1494"/>
                    <a:pt x="1536" y="1202"/>
                  </a:cubicBezTo>
                  <a:cubicBezTo>
                    <a:pt x="1656" y="1101"/>
                    <a:pt x="1782" y="1012"/>
                    <a:pt x="1917" y="934"/>
                  </a:cubicBezTo>
                  <a:cubicBezTo>
                    <a:pt x="2125" y="814"/>
                    <a:pt x="2320" y="742"/>
                    <a:pt x="2500" y="715"/>
                  </a:cubicBezTo>
                  <a:cubicBezTo>
                    <a:pt x="2550" y="708"/>
                    <a:pt x="2599" y="704"/>
                    <a:pt x="2647" y="704"/>
                  </a:cubicBezTo>
                  <a:cubicBezTo>
                    <a:pt x="2778" y="704"/>
                    <a:pt x="2897" y="733"/>
                    <a:pt x="3000" y="791"/>
                  </a:cubicBezTo>
                  <a:cubicBezTo>
                    <a:pt x="3138" y="871"/>
                    <a:pt x="3241" y="1004"/>
                    <a:pt x="3312" y="1180"/>
                  </a:cubicBezTo>
                  <a:cubicBezTo>
                    <a:pt x="3372" y="1186"/>
                    <a:pt x="3432" y="1189"/>
                    <a:pt x="3492" y="1189"/>
                  </a:cubicBezTo>
                  <a:cubicBezTo>
                    <a:pt x="3678" y="1189"/>
                    <a:pt x="3863" y="1160"/>
                    <a:pt x="4027" y="1100"/>
                  </a:cubicBezTo>
                  <a:cubicBezTo>
                    <a:pt x="3908" y="689"/>
                    <a:pt x="3680" y="371"/>
                    <a:pt x="3351" y="181"/>
                  </a:cubicBezTo>
                  <a:cubicBezTo>
                    <a:pt x="3270" y="135"/>
                    <a:pt x="3183" y="99"/>
                    <a:pt x="3094" y="70"/>
                  </a:cubicBezTo>
                  <a:cubicBezTo>
                    <a:pt x="2951" y="23"/>
                    <a:pt x="2800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51;p55">
              <a:extLst>
                <a:ext uri="{FF2B5EF4-FFF2-40B4-BE49-F238E27FC236}">
                  <a16:creationId xmlns="" xmlns:a16="http://schemas.microsoft.com/office/drawing/2014/main" id="{1EED0822-B961-BF32-8EA4-92DC413F7BF3}"/>
                </a:ext>
              </a:extLst>
            </p:cNvPr>
            <p:cNvSpPr/>
            <p:nvPr/>
          </p:nvSpPr>
          <p:spPr>
            <a:xfrm>
              <a:off x="4284475" y="1861375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1" y="1"/>
                  </a:moveTo>
                  <a:lnTo>
                    <a:pt x="616" y="357"/>
                  </a:lnTo>
                  <a:lnTo>
                    <a:pt x="616" y="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52;p55">
              <a:extLst>
                <a:ext uri="{FF2B5EF4-FFF2-40B4-BE49-F238E27FC236}">
                  <a16:creationId xmlns="" xmlns:a16="http://schemas.microsoft.com/office/drawing/2014/main" id="{68FCD7BF-1A74-A919-1D0F-F4257BBDC110}"/>
                </a:ext>
              </a:extLst>
            </p:cNvPr>
            <p:cNvSpPr/>
            <p:nvPr/>
          </p:nvSpPr>
          <p:spPr>
            <a:xfrm>
              <a:off x="4179200" y="1810975"/>
              <a:ext cx="65325" cy="99475"/>
            </a:xfrm>
            <a:custGeom>
              <a:avLst/>
              <a:gdLst/>
              <a:ahLst/>
              <a:cxnLst/>
              <a:rect l="l" t="t" r="r" b="b"/>
              <a:pathLst>
                <a:path w="2613" h="3979" extrusionOk="0">
                  <a:moveTo>
                    <a:pt x="639" y="0"/>
                  </a:moveTo>
                  <a:cubicBezTo>
                    <a:pt x="519" y="207"/>
                    <a:pt x="415" y="423"/>
                    <a:pt x="326" y="643"/>
                  </a:cubicBezTo>
                  <a:cubicBezTo>
                    <a:pt x="130" y="1129"/>
                    <a:pt x="12" y="1632"/>
                    <a:pt x="3" y="2111"/>
                  </a:cubicBezTo>
                  <a:cubicBezTo>
                    <a:pt x="3" y="2132"/>
                    <a:pt x="0" y="2154"/>
                    <a:pt x="0" y="2176"/>
                  </a:cubicBezTo>
                  <a:cubicBezTo>
                    <a:pt x="0" y="2934"/>
                    <a:pt x="273" y="3508"/>
                    <a:pt x="770" y="3795"/>
                  </a:cubicBezTo>
                  <a:cubicBezTo>
                    <a:pt x="981" y="3915"/>
                    <a:pt x="1219" y="3979"/>
                    <a:pt x="1460" y="3979"/>
                  </a:cubicBezTo>
                  <a:cubicBezTo>
                    <a:pt x="1465" y="3979"/>
                    <a:pt x="1469" y="3979"/>
                    <a:pt x="1474" y="3979"/>
                  </a:cubicBezTo>
                  <a:cubicBezTo>
                    <a:pt x="1813" y="3979"/>
                    <a:pt x="2182" y="3869"/>
                    <a:pt x="2557" y="3653"/>
                  </a:cubicBezTo>
                  <a:cubicBezTo>
                    <a:pt x="2575" y="3642"/>
                    <a:pt x="2595" y="3629"/>
                    <a:pt x="2613" y="3617"/>
                  </a:cubicBezTo>
                  <a:lnTo>
                    <a:pt x="1882" y="3194"/>
                  </a:lnTo>
                  <a:cubicBezTo>
                    <a:pt x="1737" y="3247"/>
                    <a:pt x="1601" y="3273"/>
                    <a:pt x="1476" y="3273"/>
                  </a:cubicBezTo>
                  <a:cubicBezTo>
                    <a:pt x="1344" y="3273"/>
                    <a:pt x="1225" y="3244"/>
                    <a:pt x="1123" y="3185"/>
                  </a:cubicBezTo>
                  <a:cubicBezTo>
                    <a:pt x="923" y="3070"/>
                    <a:pt x="791" y="2843"/>
                    <a:pt x="735" y="2533"/>
                  </a:cubicBezTo>
                  <a:cubicBezTo>
                    <a:pt x="715" y="2415"/>
                    <a:pt x="705" y="2295"/>
                    <a:pt x="705" y="2177"/>
                  </a:cubicBezTo>
                  <a:cubicBezTo>
                    <a:pt x="705" y="1803"/>
                    <a:pt x="794" y="1399"/>
                    <a:pt x="946" y="1002"/>
                  </a:cubicBezTo>
                  <a:cubicBezTo>
                    <a:pt x="1032" y="779"/>
                    <a:pt x="1136" y="563"/>
                    <a:pt x="1255" y="355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53;p55">
              <a:extLst>
                <a:ext uri="{FF2B5EF4-FFF2-40B4-BE49-F238E27FC236}">
                  <a16:creationId xmlns="" xmlns:a16="http://schemas.microsoft.com/office/drawing/2014/main" id="{60056C72-4159-22D8-5F14-BCE27A708E75}"/>
                </a:ext>
              </a:extLst>
            </p:cNvPr>
            <p:cNvSpPr/>
            <p:nvPr/>
          </p:nvSpPr>
          <p:spPr>
            <a:xfrm>
              <a:off x="4194875" y="1761500"/>
              <a:ext cx="100700" cy="57975"/>
            </a:xfrm>
            <a:custGeom>
              <a:avLst/>
              <a:gdLst/>
              <a:ahLst/>
              <a:cxnLst/>
              <a:rect l="l" t="t" r="r" b="b"/>
              <a:pathLst>
                <a:path w="4028" h="2319" extrusionOk="0">
                  <a:moveTo>
                    <a:pt x="2643" y="0"/>
                  </a:moveTo>
                  <a:cubicBezTo>
                    <a:pt x="2305" y="0"/>
                    <a:pt x="1939" y="108"/>
                    <a:pt x="1566" y="323"/>
                  </a:cubicBezTo>
                  <a:cubicBezTo>
                    <a:pt x="1323" y="466"/>
                    <a:pt x="1096" y="635"/>
                    <a:pt x="893" y="829"/>
                  </a:cubicBezTo>
                  <a:cubicBezTo>
                    <a:pt x="550" y="1150"/>
                    <a:pt x="246" y="1540"/>
                    <a:pt x="1" y="1964"/>
                  </a:cubicBezTo>
                  <a:lnTo>
                    <a:pt x="615" y="2318"/>
                  </a:lnTo>
                  <a:cubicBezTo>
                    <a:pt x="865" y="1886"/>
                    <a:pt x="1185" y="1494"/>
                    <a:pt x="1537" y="1201"/>
                  </a:cubicBezTo>
                  <a:cubicBezTo>
                    <a:pt x="1656" y="1101"/>
                    <a:pt x="1783" y="1012"/>
                    <a:pt x="1917" y="933"/>
                  </a:cubicBezTo>
                  <a:cubicBezTo>
                    <a:pt x="2125" y="814"/>
                    <a:pt x="2321" y="741"/>
                    <a:pt x="2500" y="715"/>
                  </a:cubicBezTo>
                  <a:cubicBezTo>
                    <a:pt x="2551" y="707"/>
                    <a:pt x="2601" y="704"/>
                    <a:pt x="2649" y="704"/>
                  </a:cubicBezTo>
                  <a:cubicBezTo>
                    <a:pt x="2780" y="704"/>
                    <a:pt x="2898" y="732"/>
                    <a:pt x="2999" y="791"/>
                  </a:cubicBezTo>
                  <a:cubicBezTo>
                    <a:pt x="3138" y="870"/>
                    <a:pt x="3242" y="1003"/>
                    <a:pt x="3313" y="1179"/>
                  </a:cubicBezTo>
                  <a:cubicBezTo>
                    <a:pt x="3373" y="1186"/>
                    <a:pt x="3433" y="1189"/>
                    <a:pt x="3493" y="1189"/>
                  </a:cubicBezTo>
                  <a:cubicBezTo>
                    <a:pt x="3679" y="1189"/>
                    <a:pt x="3864" y="1159"/>
                    <a:pt x="4027" y="1100"/>
                  </a:cubicBezTo>
                  <a:cubicBezTo>
                    <a:pt x="3909" y="689"/>
                    <a:pt x="3681" y="371"/>
                    <a:pt x="3352" y="181"/>
                  </a:cubicBezTo>
                  <a:cubicBezTo>
                    <a:pt x="3271" y="136"/>
                    <a:pt x="3184" y="98"/>
                    <a:pt x="3095" y="70"/>
                  </a:cubicBezTo>
                  <a:cubicBezTo>
                    <a:pt x="2952" y="24"/>
                    <a:pt x="2800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54;p55">
              <a:extLst>
                <a:ext uri="{FF2B5EF4-FFF2-40B4-BE49-F238E27FC236}">
                  <a16:creationId xmlns="" xmlns:a16="http://schemas.microsoft.com/office/drawing/2014/main" id="{CB4D0E39-1CF1-429A-4615-91CB6D773977}"/>
                </a:ext>
              </a:extLst>
            </p:cNvPr>
            <p:cNvSpPr/>
            <p:nvPr/>
          </p:nvSpPr>
          <p:spPr>
            <a:xfrm>
              <a:off x="4195150" y="1809650"/>
              <a:ext cx="15425" cy="8925"/>
            </a:xfrm>
            <a:custGeom>
              <a:avLst/>
              <a:gdLst/>
              <a:ahLst/>
              <a:cxnLst/>
              <a:rect l="l" t="t" r="r" b="b"/>
              <a:pathLst>
                <a:path w="617" h="357" extrusionOk="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lnTo>
                    <a:pt x="616" y="356"/>
                  </a:lnTo>
                  <a:cubicBezTo>
                    <a:pt x="616" y="356"/>
                    <a:pt x="616" y="356"/>
                    <a:pt x="616" y="3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5;p55">
              <a:extLst>
                <a:ext uri="{FF2B5EF4-FFF2-40B4-BE49-F238E27FC236}">
                  <a16:creationId xmlns="" xmlns:a16="http://schemas.microsoft.com/office/drawing/2014/main" id="{BADC1F53-8446-65D0-145D-425CE4BE3BE3}"/>
                </a:ext>
              </a:extLst>
            </p:cNvPr>
            <p:cNvSpPr/>
            <p:nvPr/>
          </p:nvSpPr>
          <p:spPr>
            <a:xfrm>
              <a:off x="5033475" y="1841450"/>
              <a:ext cx="108700" cy="95700"/>
            </a:xfrm>
            <a:custGeom>
              <a:avLst/>
              <a:gdLst/>
              <a:ahLst/>
              <a:cxnLst/>
              <a:rect l="l" t="t" r="r" b="b"/>
              <a:pathLst>
                <a:path w="4348" h="3828" extrusionOk="0">
                  <a:moveTo>
                    <a:pt x="2573" y="0"/>
                  </a:moveTo>
                  <a:lnTo>
                    <a:pt x="1" y="3827"/>
                  </a:lnTo>
                  <a:lnTo>
                    <a:pt x="4347" y="2363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56;p55">
              <a:extLst>
                <a:ext uri="{FF2B5EF4-FFF2-40B4-BE49-F238E27FC236}">
                  <a16:creationId xmlns="" xmlns:a16="http://schemas.microsoft.com/office/drawing/2014/main" id="{CAE08622-243B-E463-59E5-68CAD55C680D}"/>
                </a:ext>
              </a:extLst>
            </p:cNvPr>
            <p:cNvSpPr/>
            <p:nvPr/>
          </p:nvSpPr>
          <p:spPr>
            <a:xfrm>
              <a:off x="5033475" y="1841450"/>
              <a:ext cx="82175" cy="95700"/>
            </a:xfrm>
            <a:custGeom>
              <a:avLst/>
              <a:gdLst/>
              <a:ahLst/>
              <a:cxnLst/>
              <a:rect l="l" t="t" r="r" b="b"/>
              <a:pathLst>
                <a:path w="3287" h="3828" extrusionOk="0">
                  <a:moveTo>
                    <a:pt x="2573" y="0"/>
                  </a:moveTo>
                  <a:lnTo>
                    <a:pt x="1" y="3827"/>
                  </a:lnTo>
                  <a:lnTo>
                    <a:pt x="3286" y="950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57;p55">
              <a:extLst>
                <a:ext uri="{FF2B5EF4-FFF2-40B4-BE49-F238E27FC236}">
                  <a16:creationId xmlns="" xmlns:a16="http://schemas.microsoft.com/office/drawing/2014/main" id="{E0F26CC8-06D3-BA48-52B6-49B8D69C8134}"/>
                </a:ext>
              </a:extLst>
            </p:cNvPr>
            <p:cNvSpPr/>
            <p:nvPr/>
          </p:nvSpPr>
          <p:spPr>
            <a:xfrm>
              <a:off x="5033475" y="1910475"/>
              <a:ext cx="28450" cy="2667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718" y="1"/>
                  </a:moveTo>
                  <a:lnTo>
                    <a:pt x="1" y="1066"/>
                  </a:lnTo>
                  <a:lnTo>
                    <a:pt x="1137" y="683"/>
                  </a:lnTo>
                  <a:lnTo>
                    <a:pt x="864" y="660"/>
                  </a:lnTo>
                  <a:lnTo>
                    <a:pt x="1019" y="481"/>
                  </a:lnTo>
                  <a:lnTo>
                    <a:pt x="743" y="505"/>
                  </a:lnTo>
                  <a:lnTo>
                    <a:pt x="862" y="242"/>
                  </a:lnTo>
                  <a:lnTo>
                    <a:pt x="628" y="344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58;p55">
              <a:extLst>
                <a:ext uri="{FF2B5EF4-FFF2-40B4-BE49-F238E27FC236}">
                  <a16:creationId xmlns="" xmlns:a16="http://schemas.microsoft.com/office/drawing/2014/main" id="{62D0C5F2-851A-CBFE-5DFE-6A6DC62CE93A}"/>
                </a:ext>
              </a:extLst>
            </p:cNvPr>
            <p:cNvSpPr/>
            <p:nvPr/>
          </p:nvSpPr>
          <p:spPr>
            <a:xfrm>
              <a:off x="5095475" y="1572050"/>
              <a:ext cx="397700" cy="328450"/>
            </a:xfrm>
            <a:custGeom>
              <a:avLst/>
              <a:gdLst/>
              <a:ahLst/>
              <a:cxnLst/>
              <a:rect l="l" t="t" r="r" b="b"/>
              <a:pathLst>
                <a:path w="15908" h="13138" extrusionOk="0">
                  <a:moveTo>
                    <a:pt x="14204" y="1"/>
                  </a:moveTo>
                  <a:lnTo>
                    <a:pt x="14204" y="1"/>
                  </a:lnTo>
                  <a:cubicBezTo>
                    <a:pt x="14200" y="4"/>
                    <a:pt x="14196" y="7"/>
                    <a:pt x="14192" y="10"/>
                  </a:cubicBezTo>
                  <a:lnTo>
                    <a:pt x="14192" y="10"/>
                  </a:lnTo>
                  <a:lnTo>
                    <a:pt x="14204" y="1"/>
                  </a:lnTo>
                  <a:close/>
                  <a:moveTo>
                    <a:pt x="14192" y="10"/>
                  </a:moveTo>
                  <a:lnTo>
                    <a:pt x="13895" y="237"/>
                  </a:lnTo>
                  <a:lnTo>
                    <a:pt x="13519" y="522"/>
                  </a:lnTo>
                  <a:lnTo>
                    <a:pt x="93" y="10776"/>
                  </a:lnTo>
                  <a:cubicBezTo>
                    <a:pt x="0" y="11241"/>
                    <a:pt x="139" y="11718"/>
                    <a:pt x="387" y="12119"/>
                  </a:cubicBezTo>
                  <a:cubicBezTo>
                    <a:pt x="751" y="12709"/>
                    <a:pt x="1351" y="13138"/>
                    <a:pt x="1816" y="13138"/>
                  </a:cubicBezTo>
                  <a:cubicBezTo>
                    <a:pt x="1833" y="13138"/>
                    <a:pt x="1849" y="13137"/>
                    <a:pt x="1866" y="13136"/>
                  </a:cubicBezTo>
                  <a:lnTo>
                    <a:pt x="15194" y="2958"/>
                  </a:lnTo>
                  <a:lnTo>
                    <a:pt x="15907" y="2413"/>
                  </a:lnTo>
                  <a:lnTo>
                    <a:pt x="15907" y="2413"/>
                  </a:lnTo>
                  <a:cubicBezTo>
                    <a:pt x="15877" y="2434"/>
                    <a:pt x="15841" y="2443"/>
                    <a:pt x="15802" y="2443"/>
                  </a:cubicBezTo>
                  <a:cubicBezTo>
                    <a:pt x="15224" y="2443"/>
                    <a:pt x="13781" y="353"/>
                    <a:pt x="14192" y="1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59;p55">
              <a:extLst>
                <a:ext uri="{FF2B5EF4-FFF2-40B4-BE49-F238E27FC236}">
                  <a16:creationId xmlns="" xmlns:a16="http://schemas.microsoft.com/office/drawing/2014/main" id="{B565BFE1-4C32-2306-B841-49B57C7DC110}"/>
                </a:ext>
              </a:extLst>
            </p:cNvPr>
            <p:cNvSpPr/>
            <p:nvPr/>
          </p:nvSpPr>
          <p:spPr>
            <a:xfrm>
              <a:off x="5095475" y="1577975"/>
              <a:ext cx="354900" cy="297075"/>
            </a:xfrm>
            <a:custGeom>
              <a:avLst/>
              <a:gdLst/>
              <a:ahLst/>
              <a:cxnLst/>
              <a:rect l="l" t="t" r="r" b="b"/>
              <a:pathLst>
                <a:path w="14196" h="11883" extrusionOk="0">
                  <a:moveTo>
                    <a:pt x="13895" y="0"/>
                  </a:moveTo>
                  <a:lnTo>
                    <a:pt x="13519" y="285"/>
                  </a:lnTo>
                  <a:lnTo>
                    <a:pt x="93" y="10539"/>
                  </a:lnTo>
                  <a:cubicBezTo>
                    <a:pt x="0" y="11004"/>
                    <a:pt x="139" y="11481"/>
                    <a:pt x="387" y="11882"/>
                  </a:cubicBezTo>
                  <a:lnTo>
                    <a:pt x="14195" y="1207"/>
                  </a:lnTo>
                  <a:lnTo>
                    <a:pt x="13895" y="0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260;p55">
              <a:extLst>
                <a:ext uri="{FF2B5EF4-FFF2-40B4-BE49-F238E27FC236}">
                  <a16:creationId xmlns="" xmlns:a16="http://schemas.microsoft.com/office/drawing/2014/main" id="{53460DEE-B967-B464-BBE6-1E643CFAB255}"/>
                </a:ext>
              </a:extLst>
            </p:cNvPr>
            <p:cNvSpPr/>
            <p:nvPr/>
          </p:nvSpPr>
          <p:spPr>
            <a:xfrm>
              <a:off x="5398600" y="1594475"/>
              <a:ext cx="65275" cy="74250"/>
            </a:xfrm>
            <a:custGeom>
              <a:avLst/>
              <a:gdLst/>
              <a:ahLst/>
              <a:cxnLst/>
              <a:rect l="l" t="t" r="r" b="b"/>
              <a:pathLst>
                <a:path w="2611" h="2970" extrusionOk="0">
                  <a:moveTo>
                    <a:pt x="897" y="0"/>
                  </a:moveTo>
                  <a:lnTo>
                    <a:pt x="897" y="0"/>
                  </a:lnTo>
                  <a:cubicBezTo>
                    <a:pt x="892" y="3"/>
                    <a:pt x="887" y="7"/>
                    <a:pt x="883" y="11"/>
                  </a:cubicBezTo>
                  <a:lnTo>
                    <a:pt x="883" y="11"/>
                  </a:lnTo>
                  <a:lnTo>
                    <a:pt x="897" y="0"/>
                  </a:lnTo>
                  <a:close/>
                  <a:moveTo>
                    <a:pt x="883" y="11"/>
                  </a:moveTo>
                  <a:lnTo>
                    <a:pt x="206" y="530"/>
                  </a:lnTo>
                  <a:cubicBezTo>
                    <a:pt x="1" y="676"/>
                    <a:pt x="200" y="1202"/>
                    <a:pt x="532" y="1728"/>
                  </a:cubicBezTo>
                  <a:cubicBezTo>
                    <a:pt x="922" y="2349"/>
                    <a:pt x="1496" y="2970"/>
                    <a:pt x="1811" y="2970"/>
                  </a:cubicBezTo>
                  <a:cubicBezTo>
                    <a:pt x="1852" y="2970"/>
                    <a:pt x="1888" y="2959"/>
                    <a:pt x="1919" y="2937"/>
                  </a:cubicBezTo>
                  <a:lnTo>
                    <a:pt x="2427" y="2545"/>
                  </a:lnTo>
                  <a:lnTo>
                    <a:pt x="2611" y="2405"/>
                  </a:lnTo>
                  <a:lnTo>
                    <a:pt x="2611" y="2405"/>
                  </a:lnTo>
                  <a:cubicBezTo>
                    <a:pt x="2579" y="2428"/>
                    <a:pt x="2543" y="2438"/>
                    <a:pt x="2502" y="2438"/>
                  </a:cubicBezTo>
                  <a:cubicBezTo>
                    <a:pt x="2185" y="2438"/>
                    <a:pt x="1609" y="1817"/>
                    <a:pt x="1221" y="1197"/>
                  </a:cubicBezTo>
                  <a:cubicBezTo>
                    <a:pt x="902" y="692"/>
                    <a:pt x="708" y="186"/>
                    <a:pt x="877" y="19"/>
                  </a:cubicBezTo>
                  <a:lnTo>
                    <a:pt x="879" y="17"/>
                  </a:lnTo>
                  <a:cubicBezTo>
                    <a:pt x="880" y="15"/>
                    <a:pt x="882" y="13"/>
                    <a:pt x="883" y="1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261;p55">
              <a:extLst>
                <a:ext uri="{FF2B5EF4-FFF2-40B4-BE49-F238E27FC236}">
                  <a16:creationId xmlns="" xmlns:a16="http://schemas.microsoft.com/office/drawing/2014/main" id="{3227A9E1-C00A-8E27-F66C-559992BE6E68}"/>
                </a:ext>
              </a:extLst>
            </p:cNvPr>
            <p:cNvSpPr/>
            <p:nvPr/>
          </p:nvSpPr>
          <p:spPr>
            <a:xfrm>
              <a:off x="5405600" y="1584650"/>
              <a:ext cx="71300" cy="74175"/>
            </a:xfrm>
            <a:custGeom>
              <a:avLst/>
              <a:gdLst/>
              <a:ahLst/>
              <a:cxnLst/>
              <a:rect l="l" t="t" r="r" b="b"/>
              <a:pathLst>
                <a:path w="2852" h="2967" extrusionOk="0">
                  <a:moveTo>
                    <a:pt x="1139" y="0"/>
                  </a:moveTo>
                  <a:lnTo>
                    <a:pt x="1139" y="0"/>
                  </a:lnTo>
                  <a:cubicBezTo>
                    <a:pt x="1135" y="2"/>
                    <a:pt x="1133" y="5"/>
                    <a:pt x="1130" y="7"/>
                  </a:cubicBezTo>
                  <a:lnTo>
                    <a:pt x="1130" y="7"/>
                  </a:lnTo>
                  <a:lnTo>
                    <a:pt x="1139" y="0"/>
                  </a:lnTo>
                  <a:close/>
                  <a:moveTo>
                    <a:pt x="1130" y="7"/>
                  </a:moveTo>
                  <a:lnTo>
                    <a:pt x="446" y="527"/>
                  </a:lnTo>
                  <a:cubicBezTo>
                    <a:pt x="1" y="845"/>
                    <a:pt x="1467" y="2966"/>
                    <a:pt x="2051" y="2966"/>
                  </a:cubicBezTo>
                  <a:cubicBezTo>
                    <a:pt x="2092" y="2966"/>
                    <a:pt x="2128" y="2956"/>
                    <a:pt x="2159" y="2933"/>
                  </a:cubicBezTo>
                  <a:lnTo>
                    <a:pt x="2852" y="2405"/>
                  </a:lnTo>
                  <a:lnTo>
                    <a:pt x="2852" y="2405"/>
                  </a:lnTo>
                  <a:cubicBezTo>
                    <a:pt x="2821" y="2427"/>
                    <a:pt x="2784" y="2438"/>
                    <a:pt x="2743" y="2438"/>
                  </a:cubicBezTo>
                  <a:cubicBezTo>
                    <a:pt x="2163" y="2438"/>
                    <a:pt x="713" y="346"/>
                    <a:pt x="1130" y="7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262;p55">
              <a:extLst>
                <a:ext uri="{FF2B5EF4-FFF2-40B4-BE49-F238E27FC236}">
                  <a16:creationId xmlns="" xmlns:a16="http://schemas.microsoft.com/office/drawing/2014/main" id="{ED0D4E0C-762B-F64E-009B-DC559F74ECD7}"/>
                </a:ext>
              </a:extLst>
            </p:cNvPr>
            <p:cNvSpPr/>
            <p:nvPr/>
          </p:nvSpPr>
          <p:spPr>
            <a:xfrm>
              <a:off x="5422250" y="1572050"/>
              <a:ext cx="70925" cy="74375"/>
            </a:xfrm>
            <a:custGeom>
              <a:avLst/>
              <a:gdLst/>
              <a:ahLst/>
              <a:cxnLst/>
              <a:rect l="l" t="t" r="r" b="b"/>
              <a:pathLst>
                <a:path w="2837" h="2975" extrusionOk="0">
                  <a:moveTo>
                    <a:pt x="1133" y="1"/>
                  </a:moveTo>
                  <a:lnTo>
                    <a:pt x="1133" y="1"/>
                  </a:lnTo>
                  <a:cubicBezTo>
                    <a:pt x="1129" y="4"/>
                    <a:pt x="1125" y="6"/>
                    <a:pt x="1122" y="9"/>
                  </a:cubicBezTo>
                  <a:lnTo>
                    <a:pt x="1122" y="9"/>
                  </a:lnTo>
                  <a:lnTo>
                    <a:pt x="1133" y="1"/>
                  </a:lnTo>
                  <a:close/>
                  <a:moveTo>
                    <a:pt x="1122" y="9"/>
                  </a:moveTo>
                  <a:lnTo>
                    <a:pt x="448" y="522"/>
                  </a:lnTo>
                  <a:cubicBezTo>
                    <a:pt x="0" y="836"/>
                    <a:pt x="1460" y="2975"/>
                    <a:pt x="2043" y="2975"/>
                  </a:cubicBezTo>
                  <a:cubicBezTo>
                    <a:pt x="2072" y="2975"/>
                    <a:pt x="2099" y="2969"/>
                    <a:pt x="2123" y="2958"/>
                  </a:cubicBezTo>
                  <a:cubicBezTo>
                    <a:pt x="2133" y="2955"/>
                    <a:pt x="2142" y="2950"/>
                    <a:pt x="2152" y="2944"/>
                  </a:cubicBezTo>
                  <a:lnTo>
                    <a:pt x="2836" y="2414"/>
                  </a:lnTo>
                  <a:lnTo>
                    <a:pt x="2836" y="2414"/>
                  </a:lnTo>
                  <a:cubicBezTo>
                    <a:pt x="2806" y="2435"/>
                    <a:pt x="2771" y="2444"/>
                    <a:pt x="2731" y="2444"/>
                  </a:cubicBezTo>
                  <a:cubicBezTo>
                    <a:pt x="2153" y="2444"/>
                    <a:pt x="709" y="351"/>
                    <a:pt x="1122" y="9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263;p55">
              <a:extLst>
                <a:ext uri="{FF2B5EF4-FFF2-40B4-BE49-F238E27FC236}">
                  <a16:creationId xmlns="" xmlns:a16="http://schemas.microsoft.com/office/drawing/2014/main" id="{DA179017-5E8C-97C9-0147-09EB77FCD3A3}"/>
                </a:ext>
              </a:extLst>
            </p:cNvPr>
            <p:cNvSpPr/>
            <p:nvPr/>
          </p:nvSpPr>
          <p:spPr>
            <a:xfrm>
              <a:off x="5398625" y="1572050"/>
              <a:ext cx="62625" cy="65650"/>
            </a:xfrm>
            <a:custGeom>
              <a:avLst/>
              <a:gdLst/>
              <a:ahLst/>
              <a:cxnLst/>
              <a:rect l="l" t="t" r="r" b="b"/>
              <a:pathLst>
                <a:path w="2505" h="2626" extrusionOk="0">
                  <a:moveTo>
                    <a:pt x="2078" y="1"/>
                  </a:moveTo>
                  <a:lnTo>
                    <a:pt x="1415" y="505"/>
                  </a:lnTo>
                  <a:lnTo>
                    <a:pt x="1391" y="523"/>
                  </a:lnTo>
                  <a:lnTo>
                    <a:pt x="878" y="914"/>
                  </a:lnTo>
                  <a:lnTo>
                    <a:pt x="877" y="916"/>
                  </a:lnTo>
                  <a:lnTo>
                    <a:pt x="726" y="1033"/>
                  </a:lnTo>
                  <a:lnTo>
                    <a:pt x="206" y="1427"/>
                  </a:lnTo>
                  <a:cubicBezTo>
                    <a:pt x="1" y="1573"/>
                    <a:pt x="199" y="2099"/>
                    <a:pt x="532" y="2625"/>
                  </a:cubicBezTo>
                  <a:lnTo>
                    <a:pt x="1048" y="2227"/>
                  </a:lnTo>
                  <a:lnTo>
                    <a:pt x="1221" y="2094"/>
                  </a:lnTo>
                  <a:lnTo>
                    <a:pt x="1708" y="1717"/>
                  </a:lnTo>
                  <a:lnTo>
                    <a:pt x="1738" y="1694"/>
                  </a:lnTo>
                  <a:lnTo>
                    <a:pt x="2394" y="1188"/>
                  </a:lnTo>
                  <a:lnTo>
                    <a:pt x="2505" y="110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264;p55">
              <a:extLst>
                <a:ext uri="{FF2B5EF4-FFF2-40B4-BE49-F238E27FC236}">
                  <a16:creationId xmlns="" xmlns:a16="http://schemas.microsoft.com/office/drawing/2014/main" id="{1B3DFAB1-BB02-245F-082C-862DC47E2F96}"/>
                </a:ext>
              </a:extLst>
            </p:cNvPr>
            <p:cNvSpPr/>
            <p:nvPr/>
          </p:nvSpPr>
          <p:spPr>
            <a:xfrm>
              <a:off x="5445425" y="1514400"/>
              <a:ext cx="134850" cy="118750"/>
            </a:xfrm>
            <a:custGeom>
              <a:avLst/>
              <a:gdLst/>
              <a:ahLst/>
              <a:cxnLst/>
              <a:rect l="l" t="t" r="r" b="b"/>
              <a:pathLst>
                <a:path w="5394" h="4750" extrusionOk="0">
                  <a:moveTo>
                    <a:pt x="3431" y="1"/>
                  </a:moveTo>
                  <a:cubicBezTo>
                    <a:pt x="3318" y="1"/>
                    <a:pt x="3209" y="31"/>
                    <a:pt x="3106" y="96"/>
                  </a:cubicBezTo>
                  <a:lnTo>
                    <a:pt x="206" y="2307"/>
                  </a:lnTo>
                  <a:cubicBezTo>
                    <a:pt x="0" y="2451"/>
                    <a:pt x="193" y="2971"/>
                    <a:pt x="520" y="3495"/>
                  </a:cubicBezTo>
                  <a:cubicBezTo>
                    <a:pt x="910" y="4120"/>
                    <a:pt x="1487" y="4750"/>
                    <a:pt x="1803" y="4750"/>
                  </a:cubicBezTo>
                  <a:cubicBezTo>
                    <a:pt x="1842" y="4750"/>
                    <a:pt x="1878" y="4740"/>
                    <a:pt x="1908" y="4719"/>
                  </a:cubicBezTo>
                  <a:cubicBezTo>
                    <a:pt x="1910" y="4719"/>
                    <a:pt x="1910" y="4719"/>
                    <a:pt x="1913" y="4718"/>
                  </a:cubicBezTo>
                  <a:lnTo>
                    <a:pt x="4703" y="2590"/>
                  </a:lnTo>
                  <a:cubicBezTo>
                    <a:pt x="5394" y="2148"/>
                    <a:pt x="4736" y="703"/>
                    <a:pt x="3958" y="189"/>
                  </a:cubicBezTo>
                  <a:cubicBezTo>
                    <a:pt x="3784" y="71"/>
                    <a:pt x="3603" y="1"/>
                    <a:pt x="3431" y="1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265;p55">
              <a:extLst>
                <a:ext uri="{FF2B5EF4-FFF2-40B4-BE49-F238E27FC236}">
                  <a16:creationId xmlns="" xmlns:a16="http://schemas.microsoft.com/office/drawing/2014/main" id="{C4445893-0510-7754-DF7D-860C1BF3E9BD}"/>
                </a:ext>
              </a:extLst>
            </p:cNvPr>
            <p:cNvSpPr/>
            <p:nvPr/>
          </p:nvSpPr>
          <p:spPr>
            <a:xfrm>
              <a:off x="5445425" y="1514400"/>
              <a:ext cx="98975" cy="87400"/>
            </a:xfrm>
            <a:custGeom>
              <a:avLst/>
              <a:gdLst/>
              <a:ahLst/>
              <a:cxnLst/>
              <a:rect l="l" t="t" r="r" b="b"/>
              <a:pathLst>
                <a:path w="3959" h="3496" extrusionOk="0">
                  <a:moveTo>
                    <a:pt x="3431" y="1"/>
                  </a:moveTo>
                  <a:cubicBezTo>
                    <a:pt x="3318" y="1"/>
                    <a:pt x="3209" y="31"/>
                    <a:pt x="3106" y="96"/>
                  </a:cubicBezTo>
                  <a:lnTo>
                    <a:pt x="206" y="2307"/>
                  </a:lnTo>
                  <a:cubicBezTo>
                    <a:pt x="0" y="2451"/>
                    <a:pt x="193" y="2971"/>
                    <a:pt x="520" y="3495"/>
                  </a:cubicBezTo>
                  <a:lnTo>
                    <a:pt x="3451" y="1363"/>
                  </a:lnTo>
                  <a:cubicBezTo>
                    <a:pt x="3451" y="1363"/>
                    <a:pt x="3040" y="636"/>
                    <a:pt x="3180" y="324"/>
                  </a:cubicBezTo>
                  <a:cubicBezTo>
                    <a:pt x="3259" y="147"/>
                    <a:pt x="3391" y="73"/>
                    <a:pt x="3553" y="73"/>
                  </a:cubicBezTo>
                  <a:cubicBezTo>
                    <a:pt x="3675" y="73"/>
                    <a:pt x="3814" y="116"/>
                    <a:pt x="3958" y="188"/>
                  </a:cubicBezTo>
                  <a:cubicBezTo>
                    <a:pt x="3784" y="71"/>
                    <a:pt x="3604" y="1"/>
                    <a:pt x="3431" y="1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266;p55">
              <a:extLst>
                <a:ext uri="{FF2B5EF4-FFF2-40B4-BE49-F238E27FC236}">
                  <a16:creationId xmlns="" xmlns:a16="http://schemas.microsoft.com/office/drawing/2014/main" id="{364B5047-29B6-27D0-103F-CB0929E4F1A4}"/>
                </a:ext>
              </a:extLst>
            </p:cNvPr>
            <p:cNvSpPr/>
            <p:nvPr/>
          </p:nvSpPr>
          <p:spPr>
            <a:xfrm>
              <a:off x="5329250" y="1596975"/>
              <a:ext cx="68200" cy="56750"/>
            </a:xfrm>
            <a:custGeom>
              <a:avLst/>
              <a:gdLst/>
              <a:ahLst/>
              <a:cxnLst/>
              <a:rect l="l" t="t" r="r" b="b"/>
              <a:pathLst>
                <a:path w="2728" h="2270" extrusionOk="0">
                  <a:moveTo>
                    <a:pt x="1707" y="0"/>
                  </a:moveTo>
                  <a:cubicBezTo>
                    <a:pt x="1513" y="0"/>
                    <a:pt x="1294" y="39"/>
                    <a:pt x="1049" y="139"/>
                  </a:cubicBezTo>
                  <a:cubicBezTo>
                    <a:pt x="85" y="536"/>
                    <a:pt x="1" y="1732"/>
                    <a:pt x="473" y="2204"/>
                  </a:cubicBezTo>
                  <a:cubicBezTo>
                    <a:pt x="518" y="2249"/>
                    <a:pt x="575" y="2270"/>
                    <a:pt x="642" y="2270"/>
                  </a:cubicBezTo>
                  <a:cubicBezTo>
                    <a:pt x="1271" y="2270"/>
                    <a:pt x="2728" y="452"/>
                    <a:pt x="2728" y="452"/>
                  </a:cubicBezTo>
                  <a:cubicBezTo>
                    <a:pt x="2728" y="452"/>
                    <a:pt x="2368" y="0"/>
                    <a:pt x="170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267;p55">
              <a:extLst>
                <a:ext uri="{FF2B5EF4-FFF2-40B4-BE49-F238E27FC236}">
                  <a16:creationId xmlns="" xmlns:a16="http://schemas.microsoft.com/office/drawing/2014/main" id="{972544F1-F5A4-68F6-DE27-7F0A626B2A04}"/>
                </a:ext>
              </a:extLst>
            </p:cNvPr>
            <p:cNvSpPr/>
            <p:nvPr/>
          </p:nvSpPr>
          <p:spPr>
            <a:xfrm>
              <a:off x="5376000" y="2201175"/>
              <a:ext cx="26975" cy="35600"/>
            </a:xfrm>
            <a:custGeom>
              <a:avLst/>
              <a:gdLst/>
              <a:ahLst/>
              <a:cxnLst/>
              <a:rect l="l" t="t" r="r" b="b"/>
              <a:pathLst>
                <a:path w="1079" h="1424" extrusionOk="0">
                  <a:moveTo>
                    <a:pt x="633" y="1"/>
                  </a:moveTo>
                  <a:cubicBezTo>
                    <a:pt x="598" y="1"/>
                    <a:pt x="563" y="18"/>
                    <a:pt x="529" y="58"/>
                  </a:cubicBezTo>
                  <a:cubicBezTo>
                    <a:pt x="281" y="351"/>
                    <a:pt x="1" y="1391"/>
                    <a:pt x="1" y="1391"/>
                  </a:cubicBezTo>
                  <a:cubicBezTo>
                    <a:pt x="1" y="1391"/>
                    <a:pt x="28" y="1424"/>
                    <a:pt x="107" y="1424"/>
                  </a:cubicBezTo>
                  <a:cubicBezTo>
                    <a:pt x="190" y="1424"/>
                    <a:pt x="330" y="1388"/>
                    <a:pt x="554" y="1240"/>
                  </a:cubicBezTo>
                  <a:cubicBezTo>
                    <a:pt x="989" y="952"/>
                    <a:pt x="1078" y="691"/>
                    <a:pt x="1078" y="691"/>
                  </a:cubicBezTo>
                  <a:cubicBezTo>
                    <a:pt x="1078" y="691"/>
                    <a:pt x="854" y="1"/>
                    <a:pt x="633" y="1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268;p55">
              <a:extLst>
                <a:ext uri="{FF2B5EF4-FFF2-40B4-BE49-F238E27FC236}">
                  <a16:creationId xmlns="" xmlns:a16="http://schemas.microsoft.com/office/drawing/2014/main" id="{980B2F25-4836-418C-3597-5BDA5A1A1872}"/>
                </a:ext>
              </a:extLst>
            </p:cNvPr>
            <p:cNvSpPr/>
            <p:nvPr/>
          </p:nvSpPr>
          <p:spPr>
            <a:xfrm>
              <a:off x="5359700" y="2147275"/>
              <a:ext cx="49350" cy="78075"/>
            </a:xfrm>
            <a:custGeom>
              <a:avLst/>
              <a:gdLst/>
              <a:ahLst/>
              <a:cxnLst/>
              <a:rect l="l" t="t" r="r" b="b"/>
              <a:pathLst>
                <a:path w="1974" h="3123" extrusionOk="0">
                  <a:moveTo>
                    <a:pt x="1220" y="1"/>
                  </a:moveTo>
                  <a:lnTo>
                    <a:pt x="301" y="206"/>
                  </a:lnTo>
                  <a:cubicBezTo>
                    <a:pt x="301" y="206"/>
                    <a:pt x="454" y="969"/>
                    <a:pt x="480" y="1168"/>
                  </a:cubicBezTo>
                  <a:cubicBezTo>
                    <a:pt x="507" y="1368"/>
                    <a:pt x="366" y="2173"/>
                    <a:pt x="322" y="2546"/>
                  </a:cubicBezTo>
                  <a:cubicBezTo>
                    <a:pt x="279" y="2917"/>
                    <a:pt x="0" y="2981"/>
                    <a:pt x="0" y="2981"/>
                  </a:cubicBezTo>
                  <a:cubicBezTo>
                    <a:pt x="0" y="2981"/>
                    <a:pt x="317" y="3122"/>
                    <a:pt x="574" y="3122"/>
                  </a:cubicBezTo>
                  <a:cubicBezTo>
                    <a:pt x="640" y="3122"/>
                    <a:pt x="702" y="3113"/>
                    <a:pt x="753" y="3090"/>
                  </a:cubicBezTo>
                  <a:cubicBezTo>
                    <a:pt x="1007" y="2975"/>
                    <a:pt x="917" y="2592"/>
                    <a:pt x="1131" y="2151"/>
                  </a:cubicBezTo>
                  <a:cubicBezTo>
                    <a:pt x="1344" y="1711"/>
                    <a:pt x="1973" y="1536"/>
                    <a:pt x="1973" y="1536"/>
                  </a:cubicBezTo>
                  <a:cubicBezTo>
                    <a:pt x="1973" y="1536"/>
                    <a:pt x="1883" y="1333"/>
                    <a:pt x="1603" y="1116"/>
                  </a:cubicBezTo>
                  <a:cubicBezTo>
                    <a:pt x="1341" y="911"/>
                    <a:pt x="1305" y="500"/>
                    <a:pt x="122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269;p55">
              <a:extLst>
                <a:ext uri="{FF2B5EF4-FFF2-40B4-BE49-F238E27FC236}">
                  <a16:creationId xmlns="" xmlns:a16="http://schemas.microsoft.com/office/drawing/2014/main" id="{C810960A-3434-CB6E-812F-D32836649122}"/>
                </a:ext>
              </a:extLst>
            </p:cNvPr>
            <p:cNvSpPr/>
            <p:nvPr/>
          </p:nvSpPr>
          <p:spPr>
            <a:xfrm>
              <a:off x="5344675" y="2178800"/>
              <a:ext cx="68350" cy="59300"/>
            </a:xfrm>
            <a:custGeom>
              <a:avLst/>
              <a:gdLst/>
              <a:ahLst/>
              <a:cxnLst/>
              <a:rect l="l" t="t" r="r" b="b"/>
              <a:pathLst>
                <a:path w="2734" h="2372" extrusionOk="0">
                  <a:moveTo>
                    <a:pt x="2174" y="0"/>
                  </a:moveTo>
                  <a:cubicBezTo>
                    <a:pt x="2139" y="0"/>
                    <a:pt x="2102" y="5"/>
                    <a:pt x="2065" y="14"/>
                  </a:cubicBezTo>
                  <a:cubicBezTo>
                    <a:pt x="1824" y="74"/>
                    <a:pt x="1499" y="420"/>
                    <a:pt x="1428" y="726"/>
                  </a:cubicBezTo>
                  <a:cubicBezTo>
                    <a:pt x="1355" y="1033"/>
                    <a:pt x="1223" y="1471"/>
                    <a:pt x="1080" y="1589"/>
                  </a:cubicBezTo>
                  <a:cubicBezTo>
                    <a:pt x="1004" y="1652"/>
                    <a:pt x="882" y="1660"/>
                    <a:pt x="748" y="1660"/>
                  </a:cubicBezTo>
                  <a:cubicBezTo>
                    <a:pt x="704" y="1660"/>
                    <a:pt x="659" y="1659"/>
                    <a:pt x="613" y="1659"/>
                  </a:cubicBezTo>
                  <a:cubicBezTo>
                    <a:pt x="537" y="1659"/>
                    <a:pt x="461" y="1662"/>
                    <a:pt x="391" y="1674"/>
                  </a:cubicBezTo>
                  <a:cubicBezTo>
                    <a:pt x="150" y="1718"/>
                    <a:pt x="0" y="1861"/>
                    <a:pt x="20" y="2039"/>
                  </a:cubicBezTo>
                  <a:lnTo>
                    <a:pt x="1110" y="2326"/>
                  </a:lnTo>
                  <a:cubicBezTo>
                    <a:pt x="1168" y="2341"/>
                    <a:pt x="1223" y="2351"/>
                    <a:pt x="1275" y="2351"/>
                  </a:cubicBezTo>
                  <a:cubicBezTo>
                    <a:pt x="1446" y="2351"/>
                    <a:pt x="1578" y="2240"/>
                    <a:pt x="1649" y="1846"/>
                  </a:cubicBezTo>
                  <a:cubicBezTo>
                    <a:pt x="1715" y="1476"/>
                    <a:pt x="1742" y="1226"/>
                    <a:pt x="1829" y="1226"/>
                  </a:cubicBezTo>
                  <a:cubicBezTo>
                    <a:pt x="1863" y="1226"/>
                    <a:pt x="1906" y="1264"/>
                    <a:pt x="1963" y="1347"/>
                  </a:cubicBezTo>
                  <a:cubicBezTo>
                    <a:pt x="2169" y="1645"/>
                    <a:pt x="2365" y="2369"/>
                    <a:pt x="2365" y="2369"/>
                  </a:cubicBezTo>
                  <a:cubicBezTo>
                    <a:pt x="2365" y="2369"/>
                    <a:pt x="2378" y="2372"/>
                    <a:pt x="2399" y="2372"/>
                  </a:cubicBezTo>
                  <a:cubicBezTo>
                    <a:pt x="2461" y="2372"/>
                    <a:pt x="2591" y="2352"/>
                    <a:pt x="2633" y="2193"/>
                  </a:cubicBezTo>
                  <a:cubicBezTo>
                    <a:pt x="2633" y="2193"/>
                    <a:pt x="2563" y="1848"/>
                    <a:pt x="2549" y="1547"/>
                  </a:cubicBezTo>
                  <a:cubicBezTo>
                    <a:pt x="2535" y="1244"/>
                    <a:pt x="2733" y="823"/>
                    <a:pt x="2646" y="471"/>
                  </a:cubicBezTo>
                  <a:cubicBezTo>
                    <a:pt x="2572" y="170"/>
                    <a:pt x="2391" y="0"/>
                    <a:pt x="2174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270;p55">
              <a:extLst>
                <a:ext uri="{FF2B5EF4-FFF2-40B4-BE49-F238E27FC236}">
                  <a16:creationId xmlns="" xmlns:a16="http://schemas.microsoft.com/office/drawing/2014/main" id="{DBA575DE-79DB-94B6-8205-9429CEA5D3DC}"/>
                </a:ext>
              </a:extLst>
            </p:cNvPr>
            <p:cNvSpPr/>
            <p:nvPr/>
          </p:nvSpPr>
          <p:spPr>
            <a:xfrm>
              <a:off x="5541100" y="2152375"/>
              <a:ext cx="22575" cy="38575"/>
            </a:xfrm>
            <a:custGeom>
              <a:avLst/>
              <a:gdLst/>
              <a:ahLst/>
              <a:cxnLst/>
              <a:rect l="l" t="t" r="r" b="b"/>
              <a:pathLst>
                <a:path w="903" h="1543" extrusionOk="0">
                  <a:moveTo>
                    <a:pt x="218" y="0"/>
                  </a:moveTo>
                  <a:cubicBezTo>
                    <a:pt x="158" y="0"/>
                    <a:pt x="112" y="32"/>
                    <a:pt x="93" y="111"/>
                  </a:cubicBezTo>
                  <a:cubicBezTo>
                    <a:pt x="1" y="484"/>
                    <a:pt x="212" y="1538"/>
                    <a:pt x="212" y="1538"/>
                  </a:cubicBezTo>
                  <a:cubicBezTo>
                    <a:pt x="212" y="1538"/>
                    <a:pt x="221" y="1542"/>
                    <a:pt x="239" y="1542"/>
                  </a:cubicBezTo>
                  <a:cubicBezTo>
                    <a:pt x="296" y="1542"/>
                    <a:pt x="439" y="1501"/>
                    <a:pt x="639" y="1158"/>
                  </a:cubicBezTo>
                  <a:cubicBezTo>
                    <a:pt x="902" y="707"/>
                    <a:pt x="866" y="434"/>
                    <a:pt x="866" y="434"/>
                  </a:cubicBezTo>
                  <a:cubicBezTo>
                    <a:pt x="866" y="434"/>
                    <a:pt x="443" y="0"/>
                    <a:pt x="218" y="0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271;p55">
              <a:extLst>
                <a:ext uri="{FF2B5EF4-FFF2-40B4-BE49-F238E27FC236}">
                  <a16:creationId xmlns="" xmlns:a16="http://schemas.microsoft.com/office/drawing/2014/main" id="{3CB88B2C-64C6-57BF-5F4F-A661642ADF8B}"/>
                </a:ext>
              </a:extLst>
            </p:cNvPr>
            <p:cNvSpPr/>
            <p:nvPr/>
          </p:nvSpPr>
          <p:spPr>
            <a:xfrm>
              <a:off x="5502400" y="2105075"/>
              <a:ext cx="51250" cy="80325"/>
            </a:xfrm>
            <a:custGeom>
              <a:avLst/>
              <a:gdLst/>
              <a:ahLst/>
              <a:cxnLst/>
              <a:rect l="l" t="t" r="r" b="b"/>
              <a:pathLst>
                <a:path w="2050" h="3213" extrusionOk="0">
                  <a:moveTo>
                    <a:pt x="695" y="1"/>
                  </a:moveTo>
                  <a:lnTo>
                    <a:pt x="1" y="561"/>
                  </a:lnTo>
                  <a:cubicBezTo>
                    <a:pt x="1" y="561"/>
                    <a:pt x="436" y="1208"/>
                    <a:pt x="550" y="1375"/>
                  </a:cubicBezTo>
                  <a:cubicBezTo>
                    <a:pt x="662" y="1542"/>
                    <a:pt x="892" y="2326"/>
                    <a:pt x="1019" y="2680"/>
                  </a:cubicBezTo>
                  <a:cubicBezTo>
                    <a:pt x="1145" y="3032"/>
                    <a:pt x="924" y="3213"/>
                    <a:pt x="924" y="3213"/>
                  </a:cubicBezTo>
                  <a:cubicBezTo>
                    <a:pt x="924" y="3213"/>
                    <a:pt x="1469" y="3190"/>
                    <a:pt x="1645" y="2976"/>
                  </a:cubicBezTo>
                  <a:cubicBezTo>
                    <a:pt x="1823" y="2762"/>
                    <a:pt x="1573" y="2456"/>
                    <a:pt x="1568" y="1968"/>
                  </a:cubicBezTo>
                  <a:cubicBezTo>
                    <a:pt x="1564" y="1478"/>
                    <a:pt x="2050" y="1043"/>
                    <a:pt x="2050" y="1043"/>
                  </a:cubicBezTo>
                  <a:cubicBezTo>
                    <a:pt x="2050" y="1043"/>
                    <a:pt x="1879" y="901"/>
                    <a:pt x="1532" y="830"/>
                  </a:cubicBezTo>
                  <a:cubicBezTo>
                    <a:pt x="1206" y="762"/>
                    <a:pt x="993" y="411"/>
                    <a:pt x="695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272;p55">
              <a:extLst>
                <a:ext uri="{FF2B5EF4-FFF2-40B4-BE49-F238E27FC236}">
                  <a16:creationId xmlns="" xmlns:a16="http://schemas.microsoft.com/office/drawing/2014/main" id="{BFA8E94A-10C4-2FAF-2C98-5563E82022C3}"/>
                </a:ext>
              </a:extLst>
            </p:cNvPr>
            <p:cNvSpPr/>
            <p:nvPr/>
          </p:nvSpPr>
          <p:spPr>
            <a:xfrm>
              <a:off x="5513575" y="2128375"/>
              <a:ext cx="63900" cy="70600"/>
            </a:xfrm>
            <a:custGeom>
              <a:avLst/>
              <a:gdLst/>
              <a:ahLst/>
              <a:cxnLst/>
              <a:rect l="l" t="t" r="r" b="b"/>
              <a:pathLst>
                <a:path w="2556" h="2824" extrusionOk="0">
                  <a:moveTo>
                    <a:pt x="1298" y="0"/>
                  </a:moveTo>
                  <a:cubicBezTo>
                    <a:pt x="1202" y="0"/>
                    <a:pt x="1111" y="34"/>
                    <a:pt x="1032" y="102"/>
                  </a:cubicBezTo>
                  <a:cubicBezTo>
                    <a:pt x="842" y="263"/>
                    <a:pt x="704" y="716"/>
                    <a:pt x="775" y="1024"/>
                  </a:cubicBezTo>
                  <a:cubicBezTo>
                    <a:pt x="846" y="1330"/>
                    <a:pt x="922" y="1780"/>
                    <a:pt x="847" y="1950"/>
                  </a:cubicBezTo>
                  <a:cubicBezTo>
                    <a:pt x="772" y="2120"/>
                    <a:pt x="464" y="2187"/>
                    <a:pt x="267" y="2333"/>
                  </a:cubicBezTo>
                  <a:cubicBezTo>
                    <a:pt x="70" y="2479"/>
                    <a:pt x="0" y="2673"/>
                    <a:pt x="97" y="2824"/>
                  </a:cubicBezTo>
                  <a:lnTo>
                    <a:pt x="1201" y="2598"/>
                  </a:lnTo>
                  <a:cubicBezTo>
                    <a:pt x="1455" y="2545"/>
                    <a:pt x="1616" y="2429"/>
                    <a:pt x="1470" y="1929"/>
                  </a:cubicBezTo>
                  <a:cubicBezTo>
                    <a:pt x="1355" y="1534"/>
                    <a:pt x="1263" y="1288"/>
                    <a:pt x="1384" y="1288"/>
                  </a:cubicBezTo>
                  <a:cubicBezTo>
                    <a:pt x="1416" y="1288"/>
                    <a:pt x="1464" y="1306"/>
                    <a:pt x="1531" y="1343"/>
                  </a:cubicBezTo>
                  <a:cubicBezTo>
                    <a:pt x="1847" y="1521"/>
                    <a:pt x="2345" y="2081"/>
                    <a:pt x="2345" y="2081"/>
                  </a:cubicBezTo>
                  <a:cubicBezTo>
                    <a:pt x="2345" y="2081"/>
                    <a:pt x="2556" y="2072"/>
                    <a:pt x="2514" y="1857"/>
                  </a:cubicBezTo>
                  <a:cubicBezTo>
                    <a:pt x="2514" y="1857"/>
                    <a:pt x="2292" y="1527"/>
                    <a:pt x="2144" y="1261"/>
                  </a:cubicBezTo>
                  <a:cubicBezTo>
                    <a:pt x="1998" y="996"/>
                    <a:pt x="1989" y="531"/>
                    <a:pt x="1756" y="255"/>
                  </a:cubicBezTo>
                  <a:cubicBezTo>
                    <a:pt x="1612" y="85"/>
                    <a:pt x="1449" y="0"/>
                    <a:pt x="129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273;p55">
              <a:extLst>
                <a:ext uri="{FF2B5EF4-FFF2-40B4-BE49-F238E27FC236}">
                  <a16:creationId xmlns="" xmlns:a16="http://schemas.microsoft.com/office/drawing/2014/main" id="{6FC20C50-D614-03AC-142A-5364CF57347D}"/>
                </a:ext>
              </a:extLst>
            </p:cNvPr>
            <p:cNvSpPr/>
            <p:nvPr/>
          </p:nvSpPr>
          <p:spPr>
            <a:xfrm>
              <a:off x="5342925" y="1855650"/>
              <a:ext cx="190600" cy="322325"/>
            </a:xfrm>
            <a:custGeom>
              <a:avLst/>
              <a:gdLst/>
              <a:ahLst/>
              <a:cxnLst/>
              <a:rect l="l" t="t" r="r" b="b"/>
              <a:pathLst>
                <a:path w="7624" h="12893" extrusionOk="0">
                  <a:moveTo>
                    <a:pt x="4239" y="0"/>
                  </a:moveTo>
                  <a:lnTo>
                    <a:pt x="96" y="1399"/>
                  </a:lnTo>
                  <a:cubicBezTo>
                    <a:pt x="96" y="1399"/>
                    <a:pt x="0" y="6074"/>
                    <a:pt x="96" y="7090"/>
                  </a:cubicBezTo>
                  <a:cubicBezTo>
                    <a:pt x="160" y="7769"/>
                    <a:pt x="280" y="8237"/>
                    <a:pt x="543" y="9587"/>
                  </a:cubicBezTo>
                  <a:cubicBezTo>
                    <a:pt x="754" y="10673"/>
                    <a:pt x="1151" y="12833"/>
                    <a:pt x="1151" y="12833"/>
                  </a:cubicBezTo>
                  <a:cubicBezTo>
                    <a:pt x="1264" y="12876"/>
                    <a:pt x="1371" y="12893"/>
                    <a:pt x="1470" y="12893"/>
                  </a:cubicBezTo>
                  <a:cubicBezTo>
                    <a:pt x="1865" y="12893"/>
                    <a:pt x="2134" y="12622"/>
                    <a:pt x="2134" y="12622"/>
                  </a:cubicBezTo>
                  <a:cubicBezTo>
                    <a:pt x="2134" y="12622"/>
                    <a:pt x="2124" y="10643"/>
                    <a:pt x="2189" y="9330"/>
                  </a:cubicBezTo>
                  <a:cubicBezTo>
                    <a:pt x="2241" y="8285"/>
                    <a:pt x="1791" y="7269"/>
                    <a:pt x="1791" y="7269"/>
                  </a:cubicBezTo>
                  <a:cubicBezTo>
                    <a:pt x="1791" y="7269"/>
                    <a:pt x="1965" y="6164"/>
                    <a:pt x="2148" y="4903"/>
                  </a:cubicBezTo>
                  <a:cubicBezTo>
                    <a:pt x="2309" y="3793"/>
                    <a:pt x="2333" y="3473"/>
                    <a:pt x="2401" y="3095"/>
                  </a:cubicBezTo>
                  <a:lnTo>
                    <a:pt x="2615" y="3060"/>
                  </a:lnTo>
                  <a:cubicBezTo>
                    <a:pt x="2821" y="4037"/>
                    <a:pt x="3414" y="6575"/>
                    <a:pt x="3912" y="7152"/>
                  </a:cubicBezTo>
                  <a:cubicBezTo>
                    <a:pt x="4350" y="7767"/>
                    <a:pt x="4431" y="7953"/>
                    <a:pt x="5274" y="9078"/>
                  </a:cubicBezTo>
                  <a:cubicBezTo>
                    <a:pt x="5937" y="9963"/>
                    <a:pt x="6788" y="11158"/>
                    <a:pt x="6788" y="11158"/>
                  </a:cubicBezTo>
                  <a:cubicBezTo>
                    <a:pt x="6803" y="11159"/>
                    <a:pt x="6819" y="11159"/>
                    <a:pt x="6834" y="11159"/>
                  </a:cubicBezTo>
                  <a:cubicBezTo>
                    <a:pt x="7335" y="11159"/>
                    <a:pt x="7624" y="10660"/>
                    <a:pt x="7624" y="10660"/>
                  </a:cubicBezTo>
                  <a:cubicBezTo>
                    <a:pt x="7624" y="10660"/>
                    <a:pt x="6560" y="8479"/>
                    <a:pt x="6229" y="7580"/>
                  </a:cubicBezTo>
                  <a:cubicBezTo>
                    <a:pt x="5924" y="6748"/>
                    <a:pt x="5069" y="6171"/>
                    <a:pt x="5069" y="6171"/>
                  </a:cubicBezTo>
                  <a:cubicBezTo>
                    <a:pt x="5069" y="6171"/>
                    <a:pt x="4972" y="4888"/>
                    <a:pt x="4801" y="3543"/>
                  </a:cubicBezTo>
                  <a:cubicBezTo>
                    <a:pt x="4548" y="1527"/>
                    <a:pt x="4464" y="472"/>
                    <a:pt x="4239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274;p55">
              <a:extLst>
                <a:ext uri="{FF2B5EF4-FFF2-40B4-BE49-F238E27FC236}">
                  <a16:creationId xmlns="" xmlns:a16="http://schemas.microsoft.com/office/drawing/2014/main" id="{413EA5B7-BEB7-A109-48D6-80E6279DEED9}"/>
                </a:ext>
              </a:extLst>
            </p:cNvPr>
            <p:cNvSpPr/>
            <p:nvPr/>
          </p:nvSpPr>
          <p:spPr>
            <a:xfrm>
              <a:off x="5340125" y="1603650"/>
              <a:ext cx="79350" cy="96850"/>
            </a:xfrm>
            <a:custGeom>
              <a:avLst/>
              <a:gdLst/>
              <a:ahLst/>
              <a:cxnLst/>
              <a:rect l="l" t="t" r="r" b="b"/>
              <a:pathLst>
                <a:path w="3174" h="3874" extrusionOk="0">
                  <a:moveTo>
                    <a:pt x="1539" y="0"/>
                  </a:moveTo>
                  <a:cubicBezTo>
                    <a:pt x="706" y="0"/>
                    <a:pt x="154" y="641"/>
                    <a:pt x="66" y="1457"/>
                  </a:cubicBezTo>
                  <a:cubicBezTo>
                    <a:pt x="16" y="1863"/>
                    <a:pt x="0" y="2684"/>
                    <a:pt x="308" y="3311"/>
                  </a:cubicBezTo>
                  <a:cubicBezTo>
                    <a:pt x="469" y="3639"/>
                    <a:pt x="613" y="3874"/>
                    <a:pt x="894" y="3874"/>
                  </a:cubicBezTo>
                  <a:cubicBezTo>
                    <a:pt x="918" y="3874"/>
                    <a:pt x="943" y="3872"/>
                    <a:pt x="969" y="3869"/>
                  </a:cubicBezTo>
                  <a:cubicBezTo>
                    <a:pt x="1190" y="3839"/>
                    <a:pt x="2097" y="3524"/>
                    <a:pt x="2378" y="3162"/>
                  </a:cubicBezTo>
                  <a:cubicBezTo>
                    <a:pt x="2429" y="3098"/>
                    <a:pt x="2515" y="2914"/>
                    <a:pt x="2515" y="2914"/>
                  </a:cubicBezTo>
                  <a:cubicBezTo>
                    <a:pt x="2903" y="2621"/>
                    <a:pt x="3159" y="2165"/>
                    <a:pt x="3164" y="1640"/>
                  </a:cubicBezTo>
                  <a:cubicBezTo>
                    <a:pt x="3174" y="744"/>
                    <a:pt x="2454" y="10"/>
                    <a:pt x="1558" y="0"/>
                  </a:cubicBezTo>
                  <a:cubicBezTo>
                    <a:pt x="1552" y="0"/>
                    <a:pt x="1545" y="0"/>
                    <a:pt x="1539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275;p55">
              <a:extLst>
                <a:ext uri="{FF2B5EF4-FFF2-40B4-BE49-F238E27FC236}">
                  <a16:creationId xmlns="" xmlns:a16="http://schemas.microsoft.com/office/drawing/2014/main" id="{BDA04C38-1A74-E453-A4AA-4EC5E2EE8EBE}"/>
                </a:ext>
              </a:extLst>
            </p:cNvPr>
            <p:cNvSpPr/>
            <p:nvPr/>
          </p:nvSpPr>
          <p:spPr>
            <a:xfrm>
              <a:off x="5360975" y="1682675"/>
              <a:ext cx="65825" cy="50475"/>
            </a:xfrm>
            <a:custGeom>
              <a:avLst/>
              <a:gdLst/>
              <a:ahLst/>
              <a:cxnLst/>
              <a:rect l="l" t="t" r="r" b="b"/>
              <a:pathLst>
                <a:path w="2633" h="2019" extrusionOk="0">
                  <a:moveTo>
                    <a:pt x="1544" y="1"/>
                  </a:moveTo>
                  <a:lnTo>
                    <a:pt x="428" y="482"/>
                  </a:lnTo>
                  <a:cubicBezTo>
                    <a:pt x="520" y="687"/>
                    <a:pt x="595" y="900"/>
                    <a:pt x="653" y="1117"/>
                  </a:cubicBezTo>
                  <a:cubicBezTo>
                    <a:pt x="692" y="1274"/>
                    <a:pt x="561" y="1319"/>
                    <a:pt x="264" y="1543"/>
                  </a:cubicBezTo>
                  <a:cubicBezTo>
                    <a:pt x="0" y="1740"/>
                    <a:pt x="621" y="2018"/>
                    <a:pt x="1123" y="2018"/>
                  </a:cubicBezTo>
                  <a:cubicBezTo>
                    <a:pt x="1188" y="2018"/>
                    <a:pt x="1251" y="2014"/>
                    <a:pt x="1310" y="2004"/>
                  </a:cubicBezTo>
                  <a:cubicBezTo>
                    <a:pt x="1823" y="1916"/>
                    <a:pt x="2376" y="1549"/>
                    <a:pt x="2505" y="1199"/>
                  </a:cubicBezTo>
                  <a:cubicBezTo>
                    <a:pt x="2633" y="848"/>
                    <a:pt x="2564" y="770"/>
                    <a:pt x="2332" y="770"/>
                  </a:cubicBezTo>
                  <a:cubicBezTo>
                    <a:pt x="2306" y="770"/>
                    <a:pt x="2278" y="771"/>
                    <a:pt x="2248" y="773"/>
                  </a:cubicBezTo>
                  <a:cubicBezTo>
                    <a:pt x="2064" y="783"/>
                    <a:pt x="1953" y="798"/>
                    <a:pt x="1881" y="798"/>
                  </a:cubicBezTo>
                  <a:cubicBezTo>
                    <a:pt x="1776" y="798"/>
                    <a:pt x="1752" y="766"/>
                    <a:pt x="1710" y="636"/>
                  </a:cubicBezTo>
                  <a:cubicBezTo>
                    <a:pt x="1684" y="558"/>
                    <a:pt x="1544" y="1"/>
                    <a:pt x="1544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276;p55">
              <a:extLst>
                <a:ext uri="{FF2B5EF4-FFF2-40B4-BE49-F238E27FC236}">
                  <a16:creationId xmlns="" xmlns:a16="http://schemas.microsoft.com/office/drawing/2014/main" id="{D1A9A425-CBE8-F1E6-3062-091732542853}"/>
                </a:ext>
              </a:extLst>
            </p:cNvPr>
            <p:cNvSpPr/>
            <p:nvPr/>
          </p:nvSpPr>
          <p:spPr>
            <a:xfrm>
              <a:off x="5347125" y="1603650"/>
              <a:ext cx="70175" cy="83600"/>
            </a:xfrm>
            <a:custGeom>
              <a:avLst/>
              <a:gdLst/>
              <a:ahLst/>
              <a:cxnLst/>
              <a:rect l="l" t="t" r="r" b="b"/>
              <a:pathLst>
                <a:path w="2807" h="3344" extrusionOk="0">
                  <a:moveTo>
                    <a:pt x="1261" y="0"/>
                  </a:moveTo>
                  <a:cubicBezTo>
                    <a:pt x="688" y="0"/>
                    <a:pt x="247" y="303"/>
                    <a:pt x="0" y="757"/>
                  </a:cubicBezTo>
                  <a:cubicBezTo>
                    <a:pt x="47" y="830"/>
                    <a:pt x="105" y="896"/>
                    <a:pt x="171" y="952"/>
                  </a:cubicBezTo>
                  <a:cubicBezTo>
                    <a:pt x="171" y="952"/>
                    <a:pt x="117" y="1166"/>
                    <a:pt x="262" y="1300"/>
                  </a:cubicBezTo>
                  <a:cubicBezTo>
                    <a:pt x="364" y="1396"/>
                    <a:pt x="407" y="1542"/>
                    <a:pt x="398" y="1683"/>
                  </a:cubicBezTo>
                  <a:cubicBezTo>
                    <a:pt x="390" y="1837"/>
                    <a:pt x="390" y="2026"/>
                    <a:pt x="421" y="2190"/>
                  </a:cubicBezTo>
                  <a:cubicBezTo>
                    <a:pt x="467" y="2422"/>
                    <a:pt x="696" y="2508"/>
                    <a:pt x="696" y="2508"/>
                  </a:cubicBezTo>
                  <a:cubicBezTo>
                    <a:pt x="696" y="2508"/>
                    <a:pt x="695" y="2147"/>
                    <a:pt x="765" y="1945"/>
                  </a:cubicBezTo>
                  <a:cubicBezTo>
                    <a:pt x="803" y="1836"/>
                    <a:pt x="928" y="1766"/>
                    <a:pt x="1058" y="1766"/>
                  </a:cubicBezTo>
                  <a:cubicBezTo>
                    <a:pt x="1169" y="1766"/>
                    <a:pt x="1283" y="1817"/>
                    <a:pt x="1351" y="1937"/>
                  </a:cubicBezTo>
                  <a:cubicBezTo>
                    <a:pt x="1500" y="2198"/>
                    <a:pt x="1465" y="2499"/>
                    <a:pt x="1362" y="2680"/>
                  </a:cubicBezTo>
                  <a:cubicBezTo>
                    <a:pt x="1295" y="2799"/>
                    <a:pt x="1207" y="2852"/>
                    <a:pt x="1129" y="2852"/>
                  </a:cubicBezTo>
                  <a:cubicBezTo>
                    <a:pt x="1085" y="2852"/>
                    <a:pt x="1045" y="2836"/>
                    <a:pt x="1012" y="2806"/>
                  </a:cubicBezTo>
                  <a:lnTo>
                    <a:pt x="1012" y="2806"/>
                  </a:lnTo>
                  <a:cubicBezTo>
                    <a:pt x="948" y="2866"/>
                    <a:pt x="977" y="3245"/>
                    <a:pt x="1337" y="3311"/>
                  </a:cubicBezTo>
                  <a:cubicBezTo>
                    <a:pt x="1458" y="3333"/>
                    <a:pt x="1567" y="3344"/>
                    <a:pt x="1664" y="3344"/>
                  </a:cubicBezTo>
                  <a:cubicBezTo>
                    <a:pt x="1855" y="3344"/>
                    <a:pt x="2002" y="3303"/>
                    <a:pt x="2115" y="3229"/>
                  </a:cubicBezTo>
                  <a:cubicBezTo>
                    <a:pt x="2219" y="3165"/>
                    <a:pt x="2396" y="2877"/>
                    <a:pt x="2396" y="2877"/>
                  </a:cubicBezTo>
                  <a:cubicBezTo>
                    <a:pt x="2693" y="2375"/>
                    <a:pt x="2792" y="2027"/>
                    <a:pt x="2798" y="1502"/>
                  </a:cubicBezTo>
                  <a:cubicBezTo>
                    <a:pt x="2807" y="606"/>
                    <a:pt x="2174" y="10"/>
                    <a:pt x="1278" y="0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277;p55">
              <a:extLst>
                <a:ext uri="{FF2B5EF4-FFF2-40B4-BE49-F238E27FC236}">
                  <a16:creationId xmlns="" xmlns:a16="http://schemas.microsoft.com/office/drawing/2014/main" id="{561BC264-EFE0-B114-3810-E10FCF2C4FD9}"/>
                </a:ext>
              </a:extLst>
            </p:cNvPr>
            <p:cNvSpPr/>
            <p:nvPr/>
          </p:nvSpPr>
          <p:spPr>
            <a:xfrm>
              <a:off x="5322300" y="1701000"/>
              <a:ext cx="130025" cy="204000"/>
            </a:xfrm>
            <a:custGeom>
              <a:avLst/>
              <a:gdLst/>
              <a:ahLst/>
              <a:cxnLst/>
              <a:rect l="l" t="t" r="r" b="b"/>
              <a:pathLst>
                <a:path w="5201" h="8160" extrusionOk="0">
                  <a:moveTo>
                    <a:pt x="3882" y="0"/>
                  </a:moveTo>
                  <a:cubicBezTo>
                    <a:pt x="3701" y="0"/>
                    <a:pt x="3505" y="49"/>
                    <a:pt x="3411" y="56"/>
                  </a:cubicBezTo>
                  <a:cubicBezTo>
                    <a:pt x="3528" y="200"/>
                    <a:pt x="3587" y="413"/>
                    <a:pt x="3261" y="550"/>
                  </a:cubicBezTo>
                  <a:cubicBezTo>
                    <a:pt x="3083" y="625"/>
                    <a:pt x="2908" y="651"/>
                    <a:pt x="2752" y="651"/>
                  </a:cubicBezTo>
                  <a:cubicBezTo>
                    <a:pt x="2416" y="651"/>
                    <a:pt x="2168" y="533"/>
                    <a:pt x="2168" y="533"/>
                  </a:cubicBezTo>
                  <a:cubicBezTo>
                    <a:pt x="2168" y="533"/>
                    <a:pt x="1664" y="796"/>
                    <a:pt x="1250" y="1085"/>
                  </a:cubicBezTo>
                  <a:cubicBezTo>
                    <a:pt x="241" y="1786"/>
                    <a:pt x="0" y="2932"/>
                    <a:pt x="1018" y="3352"/>
                  </a:cubicBezTo>
                  <a:cubicBezTo>
                    <a:pt x="1080" y="3809"/>
                    <a:pt x="1374" y="4416"/>
                    <a:pt x="1394" y="4684"/>
                  </a:cubicBezTo>
                  <a:cubicBezTo>
                    <a:pt x="1337" y="5497"/>
                    <a:pt x="1105" y="5734"/>
                    <a:pt x="921" y="7585"/>
                  </a:cubicBezTo>
                  <a:cubicBezTo>
                    <a:pt x="1216" y="7930"/>
                    <a:pt x="1810" y="8159"/>
                    <a:pt x="2451" y="8159"/>
                  </a:cubicBezTo>
                  <a:cubicBezTo>
                    <a:pt x="2691" y="8159"/>
                    <a:pt x="2938" y="8127"/>
                    <a:pt x="3178" y="8057"/>
                  </a:cubicBezTo>
                  <a:cubicBezTo>
                    <a:pt x="4303" y="7728"/>
                    <a:pt x="4904" y="6898"/>
                    <a:pt x="5201" y="6531"/>
                  </a:cubicBezTo>
                  <a:cubicBezTo>
                    <a:pt x="5036" y="5396"/>
                    <a:pt x="4373" y="4665"/>
                    <a:pt x="4381" y="4337"/>
                  </a:cubicBezTo>
                  <a:cubicBezTo>
                    <a:pt x="4410" y="3096"/>
                    <a:pt x="4837" y="2325"/>
                    <a:pt x="4724" y="1178"/>
                  </a:cubicBezTo>
                  <a:cubicBezTo>
                    <a:pt x="4658" y="520"/>
                    <a:pt x="4416" y="200"/>
                    <a:pt x="4068" y="24"/>
                  </a:cubicBezTo>
                  <a:cubicBezTo>
                    <a:pt x="4011" y="7"/>
                    <a:pt x="3947" y="0"/>
                    <a:pt x="388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278;p55">
              <a:extLst>
                <a:ext uri="{FF2B5EF4-FFF2-40B4-BE49-F238E27FC236}">
                  <a16:creationId xmlns="" xmlns:a16="http://schemas.microsoft.com/office/drawing/2014/main" id="{C88BD14F-F715-F426-DA40-0DCF9414D61E}"/>
                </a:ext>
              </a:extLst>
            </p:cNvPr>
            <p:cNvSpPr/>
            <p:nvPr/>
          </p:nvSpPr>
          <p:spPr>
            <a:xfrm>
              <a:off x="5333575" y="1813950"/>
              <a:ext cx="168150" cy="164875"/>
            </a:xfrm>
            <a:custGeom>
              <a:avLst/>
              <a:gdLst/>
              <a:ahLst/>
              <a:cxnLst/>
              <a:rect l="l" t="t" r="r" b="b"/>
              <a:pathLst>
                <a:path w="6726" h="6595" extrusionOk="0">
                  <a:moveTo>
                    <a:pt x="3978" y="1"/>
                  </a:moveTo>
                  <a:cubicBezTo>
                    <a:pt x="3978" y="1"/>
                    <a:pt x="2916" y="605"/>
                    <a:pt x="1919" y="605"/>
                  </a:cubicBezTo>
                  <a:cubicBezTo>
                    <a:pt x="1549" y="605"/>
                    <a:pt x="1189" y="523"/>
                    <a:pt x="894" y="295"/>
                  </a:cubicBezTo>
                  <a:cubicBezTo>
                    <a:pt x="894" y="295"/>
                    <a:pt x="160" y="3644"/>
                    <a:pt x="0" y="5616"/>
                  </a:cubicBezTo>
                  <a:cubicBezTo>
                    <a:pt x="0" y="5616"/>
                    <a:pt x="565" y="6594"/>
                    <a:pt x="2422" y="6594"/>
                  </a:cubicBezTo>
                  <a:cubicBezTo>
                    <a:pt x="2701" y="6594"/>
                    <a:pt x="3009" y="6572"/>
                    <a:pt x="3349" y="6521"/>
                  </a:cubicBezTo>
                  <a:cubicBezTo>
                    <a:pt x="6015" y="6124"/>
                    <a:pt x="6726" y="4199"/>
                    <a:pt x="6726" y="4199"/>
                  </a:cubicBezTo>
                  <a:cubicBezTo>
                    <a:pt x="5810" y="2198"/>
                    <a:pt x="4394" y="730"/>
                    <a:pt x="3978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279;p55">
              <a:extLst>
                <a:ext uri="{FF2B5EF4-FFF2-40B4-BE49-F238E27FC236}">
                  <a16:creationId xmlns="" xmlns:a16="http://schemas.microsoft.com/office/drawing/2014/main" id="{8170A318-00BF-89AF-D10C-F334DC545B7E}"/>
                </a:ext>
              </a:extLst>
            </p:cNvPr>
            <p:cNvSpPr/>
            <p:nvPr/>
          </p:nvSpPr>
          <p:spPr>
            <a:xfrm>
              <a:off x="5354275" y="1808825"/>
              <a:ext cx="82225" cy="26025"/>
            </a:xfrm>
            <a:custGeom>
              <a:avLst/>
              <a:gdLst/>
              <a:ahLst/>
              <a:cxnLst/>
              <a:rect l="l" t="t" r="r" b="b"/>
              <a:pathLst>
                <a:path w="3289" h="1041" extrusionOk="0">
                  <a:moveTo>
                    <a:pt x="3102" y="1"/>
                  </a:moveTo>
                  <a:cubicBezTo>
                    <a:pt x="3102" y="1"/>
                    <a:pt x="2358" y="521"/>
                    <a:pt x="1178" y="569"/>
                  </a:cubicBezTo>
                  <a:cubicBezTo>
                    <a:pt x="1133" y="571"/>
                    <a:pt x="1089" y="572"/>
                    <a:pt x="1048" y="572"/>
                  </a:cubicBezTo>
                  <a:cubicBezTo>
                    <a:pt x="406" y="572"/>
                    <a:pt x="182" y="362"/>
                    <a:pt x="92" y="240"/>
                  </a:cubicBezTo>
                  <a:cubicBezTo>
                    <a:pt x="92" y="240"/>
                    <a:pt x="0" y="511"/>
                    <a:pt x="24" y="696"/>
                  </a:cubicBezTo>
                  <a:cubicBezTo>
                    <a:pt x="293" y="965"/>
                    <a:pt x="746" y="1041"/>
                    <a:pt x="1211" y="1041"/>
                  </a:cubicBezTo>
                  <a:cubicBezTo>
                    <a:pt x="1348" y="1041"/>
                    <a:pt x="1487" y="1034"/>
                    <a:pt x="1622" y="1024"/>
                  </a:cubicBezTo>
                  <a:cubicBezTo>
                    <a:pt x="2295" y="973"/>
                    <a:pt x="3017" y="662"/>
                    <a:pt x="3288" y="423"/>
                  </a:cubicBezTo>
                  <a:cubicBezTo>
                    <a:pt x="3288" y="423"/>
                    <a:pt x="3141" y="164"/>
                    <a:pt x="3102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280;p55">
              <a:extLst>
                <a:ext uri="{FF2B5EF4-FFF2-40B4-BE49-F238E27FC236}">
                  <a16:creationId xmlns="" xmlns:a16="http://schemas.microsoft.com/office/drawing/2014/main" id="{FCF9A866-2A85-3112-9749-F124618998C4}"/>
                </a:ext>
              </a:extLst>
            </p:cNvPr>
            <p:cNvSpPr/>
            <p:nvPr/>
          </p:nvSpPr>
          <p:spPr>
            <a:xfrm>
              <a:off x="5157425" y="1724875"/>
              <a:ext cx="231150" cy="123500"/>
            </a:xfrm>
            <a:custGeom>
              <a:avLst/>
              <a:gdLst/>
              <a:ahLst/>
              <a:cxnLst/>
              <a:rect l="l" t="t" r="r" b="b"/>
              <a:pathLst>
                <a:path w="9246" h="4940" extrusionOk="0">
                  <a:moveTo>
                    <a:pt x="8533" y="0"/>
                  </a:moveTo>
                  <a:cubicBezTo>
                    <a:pt x="8303" y="0"/>
                    <a:pt x="8050" y="129"/>
                    <a:pt x="7804" y="451"/>
                  </a:cubicBezTo>
                  <a:cubicBezTo>
                    <a:pt x="7511" y="833"/>
                    <a:pt x="6671" y="2002"/>
                    <a:pt x="5892" y="2647"/>
                  </a:cubicBezTo>
                  <a:cubicBezTo>
                    <a:pt x="5276" y="3157"/>
                    <a:pt x="4586" y="3446"/>
                    <a:pt x="3782" y="3683"/>
                  </a:cubicBezTo>
                  <a:cubicBezTo>
                    <a:pt x="3347" y="3812"/>
                    <a:pt x="3019" y="3862"/>
                    <a:pt x="2779" y="3862"/>
                  </a:cubicBezTo>
                  <a:cubicBezTo>
                    <a:pt x="2643" y="3862"/>
                    <a:pt x="2536" y="3846"/>
                    <a:pt x="2453" y="3820"/>
                  </a:cubicBezTo>
                  <a:cubicBezTo>
                    <a:pt x="2223" y="3745"/>
                    <a:pt x="2077" y="3658"/>
                    <a:pt x="1861" y="3514"/>
                  </a:cubicBezTo>
                  <a:cubicBezTo>
                    <a:pt x="1616" y="3350"/>
                    <a:pt x="1420" y="3331"/>
                    <a:pt x="1238" y="3230"/>
                  </a:cubicBezTo>
                  <a:cubicBezTo>
                    <a:pt x="1112" y="3160"/>
                    <a:pt x="1075" y="3105"/>
                    <a:pt x="1040" y="3105"/>
                  </a:cubicBezTo>
                  <a:cubicBezTo>
                    <a:pt x="1024" y="3105"/>
                    <a:pt x="1008" y="3116"/>
                    <a:pt x="984" y="3141"/>
                  </a:cubicBezTo>
                  <a:cubicBezTo>
                    <a:pt x="908" y="3225"/>
                    <a:pt x="989" y="3441"/>
                    <a:pt x="1147" y="3564"/>
                  </a:cubicBezTo>
                  <a:cubicBezTo>
                    <a:pt x="1312" y="3693"/>
                    <a:pt x="1454" y="3710"/>
                    <a:pt x="1479" y="3751"/>
                  </a:cubicBezTo>
                  <a:cubicBezTo>
                    <a:pt x="1491" y="3771"/>
                    <a:pt x="1454" y="3782"/>
                    <a:pt x="1384" y="3782"/>
                  </a:cubicBezTo>
                  <a:cubicBezTo>
                    <a:pt x="1314" y="3782"/>
                    <a:pt x="1211" y="3771"/>
                    <a:pt x="1093" y="3750"/>
                  </a:cubicBezTo>
                  <a:cubicBezTo>
                    <a:pt x="767" y="3688"/>
                    <a:pt x="587" y="3547"/>
                    <a:pt x="426" y="3489"/>
                  </a:cubicBezTo>
                  <a:cubicBezTo>
                    <a:pt x="395" y="3478"/>
                    <a:pt x="369" y="3474"/>
                    <a:pt x="346" y="3474"/>
                  </a:cubicBezTo>
                  <a:cubicBezTo>
                    <a:pt x="235" y="3474"/>
                    <a:pt x="215" y="3585"/>
                    <a:pt x="252" y="3643"/>
                  </a:cubicBezTo>
                  <a:cubicBezTo>
                    <a:pt x="295" y="3713"/>
                    <a:pt x="368" y="3817"/>
                    <a:pt x="608" y="3946"/>
                  </a:cubicBezTo>
                  <a:cubicBezTo>
                    <a:pt x="848" y="4077"/>
                    <a:pt x="1153" y="4174"/>
                    <a:pt x="1153" y="4174"/>
                  </a:cubicBezTo>
                  <a:cubicBezTo>
                    <a:pt x="996" y="4171"/>
                    <a:pt x="841" y="4148"/>
                    <a:pt x="690" y="4108"/>
                  </a:cubicBezTo>
                  <a:cubicBezTo>
                    <a:pt x="404" y="4033"/>
                    <a:pt x="298" y="3968"/>
                    <a:pt x="148" y="3937"/>
                  </a:cubicBezTo>
                  <a:cubicBezTo>
                    <a:pt x="139" y="3935"/>
                    <a:pt x="131" y="3934"/>
                    <a:pt x="124" y="3934"/>
                  </a:cubicBezTo>
                  <a:cubicBezTo>
                    <a:pt x="1" y="3934"/>
                    <a:pt x="21" y="4164"/>
                    <a:pt x="158" y="4249"/>
                  </a:cubicBezTo>
                  <a:cubicBezTo>
                    <a:pt x="310" y="4340"/>
                    <a:pt x="474" y="4410"/>
                    <a:pt x="645" y="4456"/>
                  </a:cubicBezTo>
                  <a:cubicBezTo>
                    <a:pt x="837" y="4509"/>
                    <a:pt x="1163" y="4569"/>
                    <a:pt x="1163" y="4569"/>
                  </a:cubicBezTo>
                  <a:cubicBezTo>
                    <a:pt x="1118" y="4573"/>
                    <a:pt x="1074" y="4574"/>
                    <a:pt x="1033" y="4574"/>
                  </a:cubicBezTo>
                  <a:cubicBezTo>
                    <a:pt x="774" y="4574"/>
                    <a:pt x="580" y="4509"/>
                    <a:pt x="453" y="4478"/>
                  </a:cubicBezTo>
                  <a:cubicBezTo>
                    <a:pt x="416" y="4470"/>
                    <a:pt x="383" y="4466"/>
                    <a:pt x="355" y="4466"/>
                  </a:cubicBezTo>
                  <a:cubicBezTo>
                    <a:pt x="271" y="4466"/>
                    <a:pt x="228" y="4502"/>
                    <a:pt x="233" y="4570"/>
                  </a:cubicBezTo>
                  <a:cubicBezTo>
                    <a:pt x="237" y="4643"/>
                    <a:pt x="330" y="4732"/>
                    <a:pt x="640" y="4844"/>
                  </a:cubicBezTo>
                  <a:cubicBezTo>
                    <a:pt x="822" y="4909"/>
                    <a:pt x="1055" y="4939"/>
                    <a:pt x="1294" y="4939"/>
                  </a:cubicBezTo>
                  <a:cubicBezTo>
                    <a:pt x="1466" y="4939"/>
                    <a:pt x="1641" y="4924"/>
                    <a:pt x="1802" y="4894"/>
                  </a:cubicBezTo>
                  <a:cubicBezTo>
                    <a:pt x="2190" y="4822"/>
                    <a:pt x="2336" y="4820"/>
                    <a:pt x="2540" y="4797"/>
                  </a:cubicBezTo>
                  <a:cubicBezTo>
                    <a:pt x="3204" y="4720"/>
                    <a:pt x="3657" y="4668"/>
                    <a:pt x="4377" y="4452"/>
                  </a:cubicBezTo>
                  <a:cubicBezTo>
                    <a:pt x="5409" y="4142"/>
                    <a:pt x="6112" y="3727"/>
                    <a:pt x="6539" y="3419"/>
                  </a:cubicBezTo>
                  <a:cubicBezTo>
                    <a:pt x="7420" y="2787"/>
                    <a:pt x="8342" y="1683"/>
                    <a:pt x="8790" y="1041"/>
                  </a:cubicBezTo>
                  <a:cubicBezTo>
                    <a:pt x="9246" y="388"/>
                    <a:pt x="9061" y="186"/>
                    <a:pt x="8812" y="66"/>
                  </a:cubicBezTo>
                  <a:cubicBezTo>
                    <a:pt x="8725" y="24"/>
                    <a:pt x="8631" y="0"/>
                    <a:pt x="8533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281;p55">
              <a:extLst>
                <a:ext uri="{FF2B5EF4-FFF2-40B4-BE49-F238E27FC236}">
                  <a16:creationId xmlns="" xmlns:a16="http://schemas.microsoft.com/office/drawing/2014/main" id="{49A34718-D7B2-F409-4900-C4DEEDC301EF}"/>
                </a:ext>
              </a:extLst>
            </p:cNvPr>
            <p:cNvSpPr/>
            <p:nvPr/>
          </p:nvSpPr>
          <p:spPr>
            <a:xfrm>
              <a:off x="5396500" y="1601375"/>
              <a:ext cx="66525" cy="109725"/>
            </a:xfrm>
            <a:custGeom>
              <a:avLst/>
              <a:gdLst/>
              <a:ahLst/>
              <a:cxnLst/>
              <a:rect l="l" t="t" r="r" b="b"/>
              <a:pathLst>
                <a:path w="2661" h="4389" extrusionOk="0">
                  <a:moveTo>
                    <a:pt x="815" y="1"/>
                  </a:moveTo>
                  <a:cubicBezTo>
                    <a:pt x="334" y="1"/>
                    <a:pt x="0" y="346"/>
                    <a:pt x="0" y="346"/>
                  </a:cubicBezTo>
                  <a:lnTo>
                    <a:pt x="143" y="423"/>
                  </a:lnTo>
                  <a:cubicBezTo>
                    <a:pt x="143" y="423"/>
                    <a:pt x="360" y="1234"/>
                    <a:pt x="528" y="2314"/>
                  </a:cubicBezTo>
                  <a:cubicBezTo>
                    <a:pt x="695" y="3394"/>
                    <a:pt x="914" y="4208"/>
                    <a:pt x="1842" y="4371"/>
                  </a:cubicBezTo>
                  <a:cubicBezTo>
                    <a:pt x="1908" y="4383"/>
                    <a:pt x="1970" y="4388"/>
                    <a:pt x="2028" y="4388"/>
                  </a:cubicBezTo>
                  <a:cubicBezTo>
                    <a:pt x="2481" y="4388"/>
                    <a:pt x="2661" y="4068"/>
                    <a:pt x="2661" y="4068"/>
                  </a:cubicBezTo>
                  <a:cubicBezTo>
                    <a:pt x="2399" y="4062"/>
                    <a:pt x="1896" y="3704"/>
                    <a:pt x="1983" y="2630"/>
                  </a:cubicBezTo>
                  <a:cubicBezTo>
                    <a:pt x="2059" y="1698"/>
                    <a:pt x="2157" y="807"/>
                    <a:pt x="1599" y="325"/>
                  </a:cubicBezTo>
                  <a:cubicBezTo>
                    <a:pt x="1317" y="82"/>
                    <a:pt x="1048" y="1"/>
                    <a:pt x="815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586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documentos e información necesito?</a:t>
            </a:r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290820" y="1872833"/>
            <a:ext cx="5447767" cy="292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Sin embargo, algunos elementos comunes pueden incluir: </a:t>
            </a:r>
            <a:r>
              <a:rPr lang="es-ES" b="1" dirty="0">
                <a:solidFill>
                  <a:srgbClr val="003965"/>
                </a:solidFill>
              </a:rPr>
              <a:t>plan de negocio</a:t>
            </a:r>
            <a:r>
              <a:rPr lang="es-ES" dirty="0">
                <a:solidFill>
                  <a:srgbClr val="003965"/>
                </a:solidFill>
              </a:rPr>
              <a:t>, </a:t>
            </a:r>
            <a:r>
              <a:rPr lang="es-ES" b="1" dirty="0">
                <a:solidFill>
                  <a:srgbClr val="003965"/>
                </a:solidFill>
              </a:rPr>
              <a:t>estados financieros</a:t>
            </a:r>
            <a:r>
              <a:rPr lang="es-ES" dirty="0">
                <a:solidFill>
                  <a:srgbClr val="003965"/>
                </a:solidFill>
              </a:rPr>
              <a:t>, </a:t>
            </a:r>
            <a:r>
              <a:rPr lang="es-ES" b="1" dirty="0">
                <a:solidFill>
                  <a:srgbClr val="003965"/>
                </a:solidFill>
              </a:rPr>
              <a:t>proyecciones financieras</a:t>
            </a:r>
            <a:r>
              <a:rPr lang="es-ES" dirty="0">
                <a:solidFill>
                  <a:srgbClr val="003965"/>
                </a:solidFill>
              </a:rPr>
              <a:t>, </a:t>
            </a:r>
            <a:r>
              <a:rPr lang="es-ES" b="1" dirty="0">
                <a:solidFill>
                  <a:srgbClr val="003965"/>
                </a:solidFill>
              </a:rPr>
              <a:t>información sobre la estructura legal de la empresa</a:t>
            </a:r>
            <a:r>
              <a:rPr lang="es-ES" dirty="0">
                <a:solidFill>
                  <a:srgbClr val="003965"/>
                </a:solidFill>
              </a:rPr>
              <a:t>, </a:t>
            </a:r>
            <a:r>
              <a:rPr lang="es-ES" b="1" dirty="0">
                <a:solidFill>
                  <a:srgbClr val="003965"/>
                </a:solidFill>
              </a:rPr>
              <a:t>documentación personal</a:t>
            </a:r>
            <a:r>
              <a:rPr lang="es-ES" dirty="0">
                <a:solidFill>
                  <a:srgbClr val="003965"/>
                </a:solidFill>
              </a:rPr>
              <a:t> (como identificación y referencias).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Es importante revisar cuidadosamente los requisitos de cada entidad y asegurarse de proporcionar toda la documentación necesaria de manera completa y precisa.</a:t>
            </a:r>
            <a:endParaRPr dirty="0">
              <a:solidFill>
                <a:srgbClr val="003965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" name="Google Shape;4188;p55">
            <a:extLst>
              <a:ext uri="{FF2B5EF4-FFF2-40B4-BE49-F238E27FC236}">
                <a16:creationId xmlns="" xmlns:a16="http://schemas.microsoft.com/office/drawing/2014/main" id="{DF697768-2D5E-C548-176E-928C89263215}"/>
              </a:ext>
            </a:extLst>
          </p:cNvPr>
          <p:cNvGrpSpPr/>
          <p:nvPr/>
        </p:nvGrpSpPr>
        <p:grpSpPr>
          <a:xfrm>
            <a:off x="5832973" y="1543250"/>
            <a:ext cx="2133561" cy="1764205"/>
            <a:chOff x="4164300" y="1422000"/>
            <a:chExt cx="1490225" cy="962450"/>
          </a:xfrm>
        </p:grpSpPr>
        <p:sp>
          <p:nvSpPr>
            <p:cNvPr id="3" name="Google Shape;4189;p55">
              <a:extLst>
                <a:ext uri="{FF2B5EF4-FFF2-40B4-BE49-F238E27FC236}">
                  <a16:creationId xmlns="" xmlns:a16="http://schemas.microsoft.com/office/drawing/2014/main" id="{F2AFB514-DEA9-4DFA-A963-3B0528E1A863}"/>
                </a:ext>
              </a:extLst>
            </p:cNvPr>
            <p:cNvSpPr/>
            <p:nvPr/>
          </p:nvSpPr>
          <p:spPr>
            <a:xfrm>
              <a:off x="5270400" y="2083850"/>
              <a:ext cx="356100" cy="205600"/>
            </a:xfrm>
            <a:custGeom>
              <a:avLst/>
              <a:gdLst/>
              <a:ahLst/>
              <a:cxnLst/>
              <a:rect l="l" t="t" r="r" b="b"/>
              <a:pathLst>
                <a:path w="14244" h="8224" extrusionOk="0">
                  <a:moveTo>
                    <a:pt x="7122" y="0"/>
                  </a:moveTo>
                  <a:cubicBezTo>
                    <a:pt x="5234" y="0"/>
                    <a:pt x="3423" y="434"/>
                    <a:pt x="2087" y="1205"/>
                  </a:cubicBezTo>
                  <a:cubicBezTo>
                    <a:pt x="751" y="1976"/>
                    <a:pt x="1" y="3022"/>
                    <a:pt x="1" y="4113"/>
                  </a:cubicBezTo>
                  <a:cubicBezTo>
                    <a:pt x="1" y="5202"/>
                    <a:pt x="751" y="6248"/>
                    <a:pt x="2087" y="7019"/>
                  </a:cubicBezTo>
                  <a:cubicBezTo>
                    <a:pt x="3423" y="7790"/>
                    <a:pt x="5234" y="8224"/>
                    <a:pt x="7122" y="8224"/>
                  </a:cubicBezTo>
                  <a:cubicBezTo>
                    <a:pt x="9010" y="8224"/>
                    <a:pt x="10823" y="7790"/>
                    <a:pt x="12159" y="7019"/>
                  </a:cubicBezTo>
                  <a:cubicBezTo>
                    <a:pt x="13493" y="6248"/>
                    <a:pt x="14244" y="5202"/>
                    <a:pt x="14244" y="4113"/>
                  </a:cubicBezTo>
                  <a:cubicBezTo>
                    <a:pt x="14244" y="3022"/>
                    <a:pt x="13493" y="1976"/>
                    <a:pt x="12159" y="1205"/>
                  </a:cubicBezTo>
                  <a:cubicBezTo>
                    <a:pt x="10823" y="434"/>
                    <a:pt x="9010" y="0"/>
                    <a:pt x="712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4190;p55">
              <a:extLst>
                <a:ext uri="{FF2B5EF4-FFF2-40B4-BE49-F238E27FC236}">
                  <a16:creationId xmlns="" xmlns:a16="http://schemas.microsoft.com/office/drawing/2014/main" id="{FE78C01B-6049-34CC-C649-3E83A2AAECFB}"/>
                </a:ext>
              </a:extLst>
            </p:cNvPr>
            <p:cNvSpPr/>
            <p:nvPr/>
          </p:nvSpPr>
          <p:spPr>
            <a:xfrm>
              <a:off x="4164300" y="1526750"/>
              <a:ext cx="1490225" cy="857700"/>
            </a:xfrm>
            <a:custGeom>
              <a:avLst/>
              <a:gdLst/>
              <a:ahLst/>
              <a:cxnLst/>
              <a:rect l="l" t="t" r="r" b="b"/>
              <a:pathLst>
                <a:path w="59609" h="34308" extrusionOk="0">
                  <a:moveTo>
                    <a:pt x="25051" y="0"/>
                  </a:moveTo>
                  <a:cubicBezTo>
                    <a:pt x="24806" y="0"/>
                    <a:pt x="24562" y="54"/>
                    <a:pt x="24375" y="162"/>
                  </a:cubicBezTo>
                  <a:lnTo>
                    <a:pt x="374" y="14020"/>
                  </a:lnTo>
                  <a:cubicBezTo>
                    <a:pt x="0" y="14235"/>
                    <a:pt x="0" y="14584"/>
                    <a:pt x="374" y="14800"/>
                  </a:cubicBezTo>
                  <a:lnTo>
                    <a:pt x="33883" y="34147"/>
                  </a:lnTo>
                  <a:cubicBezTo>
                    <a:pt x="34070" y="34254"/>
                    <a:pt x="34314" y="34308"/>
                    <a:pt x="34558" y="34308"/>
                  </a:cubicBezTo>
                  <a:cubicBezTo>
                    <a:pt x="34803" y="34308"/>
                    <a:pt x="35047" y="34254"/>
                    <a:pt x="35234" y="34147"/>
                  </a:cubicBezTo>
                  <a:lnTo>
                    <a:pt x="59236" y="20289"/>
                  </a:lnTo>
                  <a:cubicBezTo>
                    <a:pt x="59608" y="20074"/>
                    <a:pt x="59608" y="19724"/>
                    <a:pt x="59236" y="19509"/>
                  </a:cubicBezTo>
                  <a:lnTo>
                    <a:pt x="25727" y="162"/>
                  </a:lnTo>
                  <a:cubicBezTo>
                    <a:pt x="25540" y="54"/>
                    <a:pt x="25296" y="0"/>
                    <a:pt x="2505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191;p55">
              <a:extLst>
                <a:ext uri="{FF2B5EF4-FFF2-40B4-BE49-F238E27FC236}">
                  <a16:creationId xmlns="" xmlns:a16="http://schemas.microsoft.com/office/drawing/2014/main" id="{41CE19EF-EE44-9302-6195-AF5D176ABAEC}"/>
                </a:ext>
              </a:extLst>
            </p:cNvPr>
            <p:cNvSpPr/>
            <p:nvPr/>
          </p:nvSpPr>
          <p:spPr>
            <a:xfrm>
              <a:off x="4189875" y="1525200"/>
              <a:ext cx="1418925" cy="819225"/>
            </a:xfrm>
            <a:custGeom>
              <a:avLst/>
              <a:gdLst/>
              <a:ahLst/>
              <a:cxnLst/>
              <a:rect l="l" t="t" r="r" b="b"/>
              <a:pathLst>
                <a:path w="56757" h="32769" extrusionOk="0">
                  <a:moveTo>
                    <a:pt x="24311" y="0"/>
                  </a:moveTo>
                  <a:cubicBezTo>
                    <a:pt x="24035" y="0"/>
                    <a:pt x="23759" y="61"/>
                    <a:pt x="23549" y="183"/>
                  </a:cubicBezTo>
                  <a:lnTo>
                    <a:pt x="1" y="12128"/>
                  </a:lnTo>
                  <a:lnTo>
                    <a:pt x="1" y="13778"/>
                  </a:lnTo>
                  <a:lnTo>
                    <a:pt x="32892" y="32768"/>
                  </a:lnTo>
                  <a:lnTo>
                    <a:pt x="56440" y="19173"/>
                  </a:lnTo>
                  <a:cubicBezTo>
                    <a:pt x="56650" y="19051"/>
                    <a:pt x="56756" y="18892"/>
                    <a:pt x="56756" y="18733"/>
                  </a:cubicBezTo>
                  <a:lnTo>
                    <a:pt x="56756" y="17082"/>
                  </a:lnTo>
                  <a:lnTo>
                    <a:pt x="25074" y="183"/>
                  </a:lnTo>
                  <a:cubicBezTo>
                    <a:pt x="24864" y="61"/>
                    <a:pt x="24588" y="0"/>
                    <a:pt x="24311" y="0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92;p55">
              <a:extLst>
                <a:ext uri="{FF2B5EF4-FFF2-40B4-BE49-F238E27FC236}">
                  <a16:creationId xmlns="" xmlns:a16="http://schemas.microsoft.com/office/drawing/2014/main" id="{2921B0F3-9536-231B-F5D0-F255A93EB400}"/>
                </a:ext>
              </a:extLst>
            </p:cNvPr>
            <p:cNvSpPr/>
            <p:nvPr/>
          </p:nvSpPr>
          <p:spPr>
            <a:xfrm>
              <a:off x="5012150" y="1876100"/>
              <a:ext cx="596650" cy="468350"/>
            </a:xfrm>
            <a:custGeom>
              <a:avLst/>
              <a:gdLst/>
              <a:ahLst/>
              <a:cxnLst/>
              <a:rect l="l" t="t" r="r" b="b"/>
              <a:pathLst>
                <a:path w="23866" h="18734" extrusionOk="0">
                  <a:moveTo>
                    <a:pt x="1" y="0"/>
                  </a:moveTo>
                  <a:lnTo>
                    <a:pt x="1" y="18733"/>
                  </a:lnTo>
                  <a:lnTo>
                    <a:pt x="23549" y="5137"/>
                  </a:lnTo>
                  <a:cubicBezTo>
                    <a:pt x="23760" y="5015"/>
                    <a:pt x="23865" y="4856"/>
                    <a:pt x="23865" y="4697"/>
                  </a:cubicBezTo>
                  <a:lnTo>
                    <a:pt x="23865" y="3046"/>
                  </a:lnTo>
                  <a:lnTo>
                    <a:pt x="18154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93;p55">
              <a:extLst>
                <a:ext uri="{FF2B5EF4-FFF2-40B4-BE49-F238E27FC236}">
                  <a16:creationId xmlns="" xmlns:a16="http://schemas.microsoft.com/office/drawing/2014/main" id="{5EE794B6-1CB9-8275-FEC2-B0DC111943B0}"/>
                </a:ext>
              </a:extLst>
            </p:cNvPr>
            <p:cNvSpPr/>
            <p:nvPr/>
          </p:nvSpPr>
          <p:spPr>
            <a:xfrm>
              <a:off x="4976400" y="1910950"/>
              <a:ext cx="643375" cy="376325"/>
            </a:xfrm>
            <a:custGeom>
              <a:avLst/>
              <a:gdLst/>
              <a:ahLst/>
              <a:cxnLst/>
              <a:rect l="l" t="t" r="r" b="b"/>
              <a:pathLst>
                <a:path w="25735" h="15053" extrusionOk="0">
                  <a:moveTo>
                    <a:pt x="24312" y="0"/>
                  </a:moveTo>
                  <a:lnTo>
                    <a:pt x="1" y="14035"/>
                  </a:lnTo>
                  <a:lnTo>
                    <a:pt x="1765" y="15053"/>
                  </a:lnTo>
                  <a:lnTo>
                    <a:pt x="25315" y="1458"/>
                  </a:lnTo>
                  <a:cubicBezTo>
                    <a:pt x="25734" y="1214"/>
                    <a:pt x="25734" y="821"/>
                    <a:pt x="25315" y="578"/>
                  </a:cubicBezTo>
                  <a:lnTo>
                    <a:pt x="24312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94;p55">
              <a:extLst>
                <a:ext uri="{FF2B5EF4-FFF2-40B4-BE49-F238E27FC236}">
                  <a16:creationId xmlns="" xmlns:a16="http://schemas.microsoft.com/office/drawing/2014/main" id="{DAF6C86F-4E90-0527-FA03-11DA0A980471}"/>
                </a:ext>
              </a:extLst>
            </p:cNvPr>
            <p:cNvSpPr/>
            <p:nvPr/>
          </p:nvSpPr>
          <p:spPr>
            <a:xfrm>
              <a:off x="4189875" y="1463275"/>
              <a:ext cx="1418900" cy="819200"/>
            </a:xfrm>
            <a:custGeom>
              <a:avLst/>
              <a:gdLst/>
              <a:ahLst/>
              <a:cxnLst/>
              <a:rect l="l" t="t" r="r" b="b"/>
              <a:pathLst>
                <a:path w="56756" h="32768" extrusionOk="0">
                  <a:moveTo>
                    <a:pt x="24311" y="0"/>
                  </a:moveTo>
                  <a:cubicBezTo>
                    <a:pt x="24035" y="0"/>
                    <a:pt x="23759" y="61"/>
                    <a:pt x="23549" y="183"/>
                  </a:cubicBezTo>
                  <a:lnTo>
                    <a:pt x="1" y="12127"/>
                  </a:lnTo>
                  <a:lnTo>
                    <a:pt x="1" y="13778"/>
                  </a:lnTo>
                  <a:lnTo>
                    <a:pt x="32892" y="32768"/>
                  </a:lnTo>
                  <a:lnTo>
                    <a:pt x="56440" y="19173"/>
                  </a:lnTo>
                  <a:cubicBezTo>
                    <a:pt x="56650" y="19051"/>
                    <a:pt x="56755" y="18892"/>
                    <a:pt x="56755" y="18732"/>
                  </a:cubicBezTo>
                  <a:lnTo>
                    <a:pt x="56755" y="17082"/>
                  </a:lnTo>
                  <a:lnTo>
                    <a:pt x="25074" y="183"/>
                  </a:lnTo>
                  <a:cubicBezTo>
                    <a:pt x="24864" y="61"/>
                    <a:pt x="24588" y="0"/>
                    <a:pt x="24311" y="0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95;p55">
              <a:extLst>
                <a:ext uri="{FF2B5EF4-FFF2-40B4-BE49-F238E27FC236}">
                  <a16:creationId xmlns="" xmlns:a16="http://schemas.microsoft.com/office/drawing/2014/main" id="{75182D93-F658-1C72-931E-2FCC1940EE21}"/>
                </a:ext>
              </a:extLst>
            </p:cNvPr>
            <p:cNvSpPr/>
            <p:nvPr/>
          </p:nvSpPr>
          <p:spPr>
            <a:xfrm>
              <a:off x="5012150" y="1814175"/>
              <a:ext cx="596650" cy="468350"/>
            </a:xfrm>
            <a:custGeom>
              <a:avLst/>
              <a:gdLst/>
              <a:ahLst/>
              <a:cxnLst/>
              <a:rect l="l" t="t" r="r" b="b"/>
              <a:pathLst>
                <a:path w="23866" h="18734" extrusionOk="0">
                  <a:moveTo>
                    <a:pt x="1" y="0"/>
                  </a:moveTo>
                  <a:lnTo>
                    <a:pt x="1" y="18733"/>
                  </a:lnTo>
                  <a:lnTo>
                    <a:pt x="23549" y="5137"/>
                  </a:lnTo>
                  <a:cubicBezTo>
                    <a:pt x="23760" y="5015"/>
                    <a:pt x="23865" y="4856"/>
                    <a:pt x="23865" y="4696"/>
                  </a:cubicBezTo>
                  <a:lnTo>
                    <a:pt x="23865" y="3046"/>
                  </a:lnTo>
                  <a:lnTo>
                    <a:pt x="18154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96;p55">
              <a:extLst>
                <a:ext uri="{FF2B5EF4-FFF2-40B4-BE49-F238E27FC236}">
                  <a16:creationId xmlns="" xmlns:a16="http://schemas.microsoft.com/office/drawing/2014/main" id="{9A4287A5-4BFB-25A1-87CC-53FEB70F79C8}"/>
                </a:ext>
              </a:extLst>
            </p:cNvPr>
            <p:cNvSpPr/>
            <p:nvPr/>
          </p:nvSpPr>
          <p:spPr>
            <a:xfrm>
              <a:off x="4189875" y="1422000"/>
              <a:ext cx="1421550" cy="819225"/>
            </a:xfrm>
            <a:custGeom>
              <a:avLst/>
              <a:gdLst/>
              <a:ahLst/>
              <a:cxnLst/>
              <a:rect l="l" t="t" r="r" b="b"/>
              <a:pathLst>
                <a:path w="56862" h="32769" extrusionOk="0">
                  <a:moveTo>
                    <a:pt x="24311" y="0"/>
                  </a:moveTo>
                  <a:cubicBezTo>
                    <a:pt x="24035" y="0"/>
                    <a:pt x="23759" y="61"/>
                    <a:pt x="23549" y="182"/>
                  </a:cubicBezTo>
                  <a:lnTo>
                    <a:pt x="1" y="13778"/>
                  </a:lnTo>
                  <a:lnTo>
                    <a:pt x="32892" y="32768"/>
                  </a:lnTo>
                  <a:lnTo>
                    <a:pt x="56440" y="19172"/>
                  </a:lnTo>
                  <a:cubicBezTo>
                    <a:pt x="56861" y="18929"/>
                    <a:pt x="56861" y="18535"/>
                    <a:pt x="56440" y="18292"/>
                  </a:cubicBezTo>
                  <a:lnTo>
                    <a:pt x="25073" y="182"/>
                  </a:lnTo>
                  <a:cubicBezTo>
                    <a:pt x="24863" y="61"/>
                    <a:pt x="24587" y="0"/>
                    <a:pt x="24311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7;p55">
              <a:extLst>
                <a:ext uri="{FF2B5EF4-FFF2-40B4-BE49-F238E27FC236}">
                  <a16:creationId xmlns="" xmlns:a16="http://schemas.microsoft.com/office/drawing/2014/main" id="{C4BC5690-5F2D-6AE3-78C5-ED5228E4F84F}"/>
                </a:ext>
              </a:extLst>
            </p:cNvPr>
            <p:cNvSpPr/>
            <p:nvPr/>
          </p:nvSpPr>
          <p:spPr>
            <a:xfrm>
              <a:off x="4254425" y="1762025"/>
              <a:ext cx="55500" cy="29200"/>
            </a:xfrm>
            <a:custGeom>
              <a:avLst/>
              <a:gdLst/>
              <a:ahLst/>
              <a:cxnLst/>
              <a:rect l="l" t="t" r="r" b="b"/>
              <a:pathLst>
                <a:path w="2220" h="1168" extrusionOk="0">
                  <a:moveTo>
                    <a:pt x="1110" y="0"/>
                  </a:moveTo>
                  <a:cubicBezTo>
                    <a:pt x="851" y="0"/>
                    <a:pt x="593" y="57"/>
                    <a:pt x="395" y="171"/>
                  </a:cubicBezTo>
                  <a:cubicBezTo>
                    <a:pt x="1" y="399"/>
                    <a:pt x="1" y="769"/>
                    <a:pt x="395" y="997"/>
                  </a:cubicBezTo>
                  <a:cubicBezTo>
                    <a:pt x="593" y="1111"/>
                    <a:pt x="851" y="1168"/>
                    <a:pt x="1110" y="1168"/>
                  </a:cubicBezTo>
                  <a:cubicBezTo>
                    <a:pt x="1369" y="1168"/>
                    <a:pt x="1628" y="1111"/>
                    <a:pt x="1825" y="997"/>
                  </a:cubicBezTo>
                  <a:cubicBezTo>
                    <a:pt x="2220" y="769"/>
                    <a:pt x="2220" y="399"/>
                    <a:pt x="1825" y="171"/>
                  </a:cubicBezTo>
                  <a:cubicBezTo>
                    <a:pt x="1628" y="57"/>
                    <a:pt x="1369" y="0"/>
                    <a:pt x="111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198;p55">
              <a:extLst>
                <a:ext uri="{FF2B5EF4-FFF2-40B4-BE49-F238E27FC236}">
                  <a16:creationId xmlns="" xmlns:a16="http://schemas.microsoft.com/office/drawing/2014/main" id="{84A26F48-564F-003D-35B3-65ABAB93E6B1}"/>
                </a:ext>
              </a:extLst>
            </p:cNvPr>
            <p:cNvSpPr/>
            <p:nvPr/>
          </p:nvSpPr>
          <p:spPr>
            <a:xfrm>
              <a:off x="4343800" y="1813600"/>
              <a:ext cx="55500" cy="29225"/>
            </a:xfrm>
            <a:custGeom>
              <a:avLst/>
              <a:gdLst/>
              <a:ahLst/>
              <a:cxnLst/>
              <a:rect l="l" t="t" r="r" b="b"/>
              <a:pathLst>
                <a:path w="2220" h="1169" extrusionOk="0">
                  <a:moveTo>
                    <a:pt x="1110" y="1"/>
                  </a:moveTo>
                  <a:cubicBezTo>
                    <a:pt x="852" y="1"/>
                    <a:pt x="593" y="58"/>
                    <a:pt x="395" y="172"/>
                  </a:cubicBezTo>
                  <a:cubicBezTo>
                    <a:pt x="1" y="401"/>
                    <a:pt x="1" y="770"/>
                    <a:pt x="395" y="997"/>
                  </a:cubicBezTo>
                  <a:cubicBezTo>
                    <a:pt x="593" y="1111"/>
                    <a:pt x="852" y="1168"/>
                    <a:pt x="1110" y="1168"/>
                  </a:cubicBezTo>
                  <a:cubicBezTo>
                    <a:pt x="1369" y="1168"/>
                    <a:pt x="1628" y="1111"/>
                    <a:pt x="1825" y="997"/>
                  </a:cubicBezTo>
                  <a:cubicBezTo>
                    <a:pt x="2220" y="770"/>
                    <a:pt x="2220" y="400"/>
                    <a:pt x="1825" y="172"/>
                  </a:cubicBezTo>
                  <a:cubicBezTo>
                    <a:pt x="1628" y="58"/>
                    <a:pt x="1369" y="1"/>
                    <a:pt x="11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9;p55">
              <a:extLst>
                <a:ext uri="{FF2B5EF4-FFF2-40B4-BE49-F238E27FC236}">
                  <a16:creationId xmlns="" xmlns:a16="http://schemas.microsoft.com/office/drawing/2014/main" id="{6272BBC5-A129-D1FA-5183-E4885A00555A}"/>
                </a:ext>
              </a:extLst>
            </p:cNvPr>
            <p:cNvSpPr/>
            <p:nvPr/>
          </p:nvSpPr>
          <p:spPr>
            <a:xfrm>
              <a:off x="4433150" y="1865225"/>
              <a:ext cx="55550" cy="29200"/>
            </a:xfrm>
            <a:custGeom>
              <a:avLst/>
              <a:gdLst/>
              <a:ahLst/>
              <a:cxnLst/>
              <a:rect l="l" t="t" r="r" b="b"/>
              <a:pathLst>
                <a:path w="2222" h="1168" extrusionOk="0">
                  <a:moveTo>
                    <a:pt x="1112" y="0"/>
                  </a:moveTo>
                  <a:cubicBezTo>
                    <a:pt x="853" y="0"/>
                    <a:pt x="594" y="57"/>
                    <a:pt x="397" y="171"/>
                  </a:cubicBezTo>
                  <a:cubicBezTo>
                    <a:pt x="1" y="399"/>
                    <a:pt x="2" y="768"/>
                    <a:pt x="397" y="997"/>
                  </a:cubicBezTo>
                  <a:cubicBezTo>
                    <a:pt x="594" y="1111"/>
                    <a:pt x="853" y="1168"/>
                    <a:pt x="1112" y="1168"/>
                  </a:cubicBezTo>
                  <a:cubicBezTo>
                    <a:pt x="1370" y="1168"/>
                    <a:pt x="1629" y="1111"/>
                    <a:pt x="1827" y="997"/>
                  </a:cubicBezTo>
                  <a:cubicBezTo>
                    <a:pt x="2221" y="768"/>
                    <a:pt x="2221" y="399"/>
                    <a:pt x="1827" y="171"/>
                  </a:cubicBezTo>
                  <a:cubicBezTo>
                    <a:pt x="1629" y="57"/>
                    <a:pt x="1370" y="0"/>
                    <a:pt x="111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00;p55">
              <a:extLst>
                <a:ext uri="{FF2B5EF4-FFF2-40B4-BE49-F238E27FC236}">
                  <a16:creationId xmlns="" xmlns:a16="http://schemas.microsoft.com/office/drawing/2014/main" id="{6B097FC8-84FC-B2E4-F474-0B7A477F727B}"/>
                </a:ext>
              </a:extLst>
            </p:cNvPr>
            <p:cNvSpPr/>
            <p:nvPr/>
          </p:nvSpPr>
          <p:spPr>
            <a:xfrm>
              <a:off x="4522575" y="1916825"/>
              <a:ext cx="55500" cy="29225"/>
            </a:xfrm>
            <a:custGeom>
              <a:avLst/>
              <a:gdLst/>
              <a:ahLst/>
              <a:cxnLst/>
              <a:rect l="l" t="t" r="r" b="b"/>
              <a:pathLst>
                <a:path w="2220" h="1169" extrusionOk="0">
                  <a:moveTo>
                    <a:pt x="1110" y="1"/>
                  </a:moveTo>
                  <a:cubicBezTo>
                    <a:pt x="851" y="1"/>
                    <a:pt x="592" y="58"/>
                    <a:pt x="395" y="172"/>
                  </a:cubicBezTo>
                  <a:cubicBezTo>
                    <a:pt x="0" y="399"/>
                    <a:pt x="0" y="769"/>
                    <a:pt x="395" y="997"/>
                  </a:cubicBezTo>
                  <a:cubicBezTo>
                    <a:pt x="592" y="1111"/>
                    <a:pt x="851" y="1168"/>
                    <a:pt x="1110" y="1168"/>
                  </a:cubicBezTo>
                  <a:cubicBezTo>
                    <a:pt x="1369" y="1168"/>
                    <a:pt x="1627" y="1111"/>
                    <a:pt x="1825" y="997"/>
                  </a:cubicBezTo>
                  <a:cubicBezTo>
                    <a:pt x="2219" y="769"/>
                    <a:pt x="2219" y="400"/>
                    <a:pt x="1825" y="172"/>
                  </a:cubicBezTo>
                  <a:cubicBezTo>
                    <a:pt x="1627" y="58"/>
                    <a:pt x="1369" y="1"/>
                    <a:pt x="11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01;p55">
              <a:extLst>
                <a:ext uri="{FF2B5EF4-FFF2-40B4-BE49-F238E27FC236}">
                  <a16:creationId xmlns="" xmlns:a16="http://schemas.microsoft.com/office/drawing/2014/main" id="{2B719E0B-F7F1-53EA-2AEC-04BEB09D4254}"/>
                </a:ext>
              </a:extLst>
            </p:cNvPr>
            <p:cNvSpPr/>
            <p:nvPr/>
          </p:nvSpPr>
          <p:spPr>
            <a:xfrm>
              <a:off x="4611925" y="1968425"/>
              <a:ext cx="55525" cy="29225"/>
            </a:xfrm>
            <a:custGeom>
              <a:avLst/>
              <a:gdLst/>
              <a:ahLst/>
              <a:cxnLst/>
              <a:rect l="l" t="t" r="r" b="b"/>
              <a:pathLst>
                <a:path w="2221" h="1169" extrusionOk="0">
                  <a:moveTo>
                    <a:pt x="1111" y="0"/>
                  </a:moveTo>
                  <a:cubicBezTo>
                    <a:pt x="852" y="0"/>
                    <a:pt x="593" y="57"/>
                    <a:pt x="396" y="171"/>
                  </a:cubicBezTo>
                  <a:cubicBezTo>
                    <a:pt x="0" y="399"/>
                    <a:pt x="0" y="770"/>
                    <a:pt x="396" y="998"/>
                  </a:cubicBezTo>
                  <a:cubicBezTo>
                    <a:pt x="593" y="1111"/>
                    <a:pt x="852" y="1168"/>
                    <a:pt x="1110" y="1168"/>
                  </a:cubicBezTo>
                  <a:cubicBezTo>
                    <a:pt x="1369" y="1168"/>
                    <a:pt x="1628" y="1111"/>
                    <a:pt x="1826" y="998"/>
                  </a:cubicBezTo>
                  <a:cubicBezTo>
                    <a:pt x="2221" y="770"/>
                    <a:pt x="2221" y="399"/>
                    <a:pt x="1826" y="171"/>
                  </a:cubicBezTo>
                  <a:cubicBezTo>
                    <a:pt x="1629" y="57"/>
                    <a:pt x="1370" y="0"/>
                    <a:pt x="111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202;p55">
              <a:extLst>
                <a:ext uri="{FF2B5EF4-FFF2-40B4-BE49-F238E27FC236}">
                  <a16:creationId xmlns="" xmlns:a16="http://schemas.microsoft.com/office/drawing/2014/main" id="{EB827B93-9A1B-3026-4C04-D9AAB6B9AAEC}"/>
                </a:ext>
              </a:extLst>
            </p:cNvPr>
            <p:cNvSpPr/>
            <p:nvPr/>
          </p:nvSpPr>
          <p:spPr>
            <a:xfrm>
              <a:off x="4701300" y="2020025"/>
              <a:ext cx="55525" cy="29200"/>
            </a:xfrm>
            <a:custGeom>
              <a:avLst/>
              <a:gdLst/>
              <a:ahLst/>
              <a:cxnLst/>
              <a:rect l="l" t="t" r="r" b="b"/>
              <a:pathLst>
                <a:path w="2221" h="1168" extrusionOk="0">
                  <a:moveTo>
                    <a:pt x="1111" y="1"/>
                  </a:moveTo>
                  <a:cubicBezTo>
                    <a:pt x="852" y="1"/>
                    <a:pt x="594" y="58"/>
                    <a:pt x="396" y="172"/>
                  </a:cubicBezTo>
                  <a:cubicBezTo>
                    <a:pt x="1" y="400"/>
                    <a:pt x="2" y="769"/>
                    <a:pt x="396" y="997"/>
                  </a:cubicBezTo>
                  <a:cubicBezTo>
                    <a:pt x="594" y="1111"/>
                    <a:pt x="852" y="1168"/>
                    <a:pt x="1111" y="1168"/>
                  </a:cubicBezTo>
                  <a:cubicBezTo>
                    <a:pt x="1370" y="1168"/>
                    <a:pt x="1629" y="1111"/>
                    <a:pt x="1826" y="997"/>
                  </a:cubicBezTo>
                  <a:cubicBezTo>
                    <a:pt x="2221" y="769"/>
                    <a:pt x="2221" y="400"/>
                    <a:pt x="1826" y="172"/>
                  </a:cubicBezTo>
                  <a:cubicBezTo>
                    <a:pt x="1628" y="58"/>
                    <a:pt x="1369" y="1"/>
                    <a:pt x="111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203;p55">
              <a:extLst>
                <a:ext uri="{FF2B5EF4-FFF2-40B4-BE49-F238E27FC236}">
                  <a16:creationId xmlns="" xmlns:a16="http://schemas.microsoft.com/office/drawing/2014/main" id="{0D0A89F3-BA13-4437-AD90-1EA19AB8E36F}"/>
                </a:ext>
              </a:extLst>
            </p:cNvPr>
            <p:cNvSpPr/>
            <p:nvPr/>
          </p:nvSpPr>
          <p:spPr>
            <a:xfrm>
              <a:off x="4790675" y="2071650"/>
              <a:ext cx="55525" cy="29200"/>
            </a:xfrm>
            <a:custGeom>
              <a:avLst/>
              <a:gdLst/>
              <a:ahLst/>
              <a:cxnLst/>
              <a:rect l="l" t="t" r="r" b="b"/>
              <a:pathLst>
                <a:path w="2221" h="1168" extrusionOk="0">
                  <a:moveTo>
                    <a:pt x="1111" y="0"/>
                  </a:moveTo>
                  <a:cubicBezTo>
                    <a:pt x="852" y="0"/>
                    <a:pt x="594" y="57"/>
                    <a:pt x="397" y="171"/>
                  </a:cubicBezTo>
                  <a:cubicBezTo>
                    <a:pt x="1" y="399"/>
                    <a:pt x="1" y="768"/>
                    <a:pt x="395" y="996"/>
                  </a:cubicBezTo>
                  <a:cubicBezTo>
                    <a:pt x="593" y="1110"/>
                    <a:pt x="852" y="1167"/>
                    <a:pt x="1111" y="1167"/>
                  </a:cubicBezTo>
                  <a:cubicBezTo>
                    <a:pt x="1370" y="1167"/>
                    <a:pt x="1628" y="1110"/>
                    <a:pt x="1826" y="996"/>
                  </a:cubicBezTo>
                  <a:cubicBezTo>
                    <a:pt x="2221" y="768"/>
                    <a:pt x="2221" y="399"/>
                    <a:pt x="1826" y="171"/>
                  </a:cubicBezTo>
                  <a:cubicBezTo>
                    <a:pt x="1628" y="57"/>
                    <a:pt x="1370" y="0"/>
                    <a:pt x="1111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204;p55">
              <a:extLst>
                <a:ext uri="{FF2B5EF4-FFF2-40B4-BE49-F238E27FC236}">
                  <a16:creationId xmlns="" xmlns:a16="http://schemas.microsoft.com/office/drawing/2014/main" id="{FF7AFD1A-D87F-2C68-7922-2D104E07C7F4}"/>
                </a:ext>
              </a:extLst>
            </p:cNvPr>
            <p:cNvSpPr/>
            <p:nvPr/>
          </p:nvSpPr>
          <p:spPr>
            <a:xfrm>
              <a:off x="4880050" y="2123250"/>
              <a:ext cx="55550" cy="29200"/>
            </a:xfrm>
            <a:custGeom>
              <a:avLst/>
              <a:gdLst/>
              <a:ahLst/>
              <a:cxnLst/>
              <a:rect l="l" t="t" r="r" b="b"/>
              <a:pathLst>
                <a:path w="2222" h="1168" extrusionOk="0">
                  <a:moveTo>
                    <a:pt x="1111" y="1"/>
                  </a:moveTo>
                  <a:cubicBezTo>
                    <a:pt x="853" y="1"/>
                    <a:pt x="594" y="58"/>
                    <a:pt x="397" y="172"/>
                  </a:cubicBezTo>
                  <a:cubicBezTo>
                    <a:pt x="1" y="398"/>
                    <a:pt x="2" y="769"/>
                    <a:pt x="397" y="997"/>
                  </a:cubicBezTo>
                  <a:cubicBezTo>
                    <a:pt x="594" y="1111"/>
                    <a:pt x="853" y="1168"/>
                    <a:pt x="1111" y="1168"/>
                  </a:cubicBezTo>
                  <a:cubicBezTo>
                    <a:pt x="1370" y="1168"/>
                    <a:pt x="1629" y="1111"/>
                    <a:pt x="1827" y="997"/>
                  </a:cubicBezTo>
                  <a:cubicBezTo>
                    <a:pt x="2221" y="769"/>
                    <a:pt x="2221" y="400"/>
                    <a:pt x="1827" y="172"/>
                  </a:cubicBezTo>
                  <a:cubicBezTo>
                    <a:pt x="1629" y="58"/>
                    <a:pt x="1370" y="1"/>
                    <a:pt x="111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5;p55">
              <a:extLst>
                <a:ext uri="{FF2B5EF4-FFF2-40B4-BE49-F238E27FC236}">
                  <a16:creationId xmlns="" xmlns:a16="http://schemas.microsoft.com/office/drawing/2014/main" id="{92B6F868-AE54-A3CC-5981-0B0A4A984FF3}"/>
                </a:ext>
              </a:extLst>
            </p:cNvPr>
            <p:cNvSpPr/>
            <p:nvPr/>
          </p:nvSpPr>
          <p:spPr>
            <a:xfrm>
              <a:off x="4969450" y="2174825"/>
              <a:ext cx="55525" cy="29225"/>
            </a:xfrm>
            <a:custGeom>
              <a:avLst/>
              <a:gdLst/>
              <a:ahLst/>
              <a:cxnLst/>
              <a:rect l="l" t="t" r="r" b="b"/>
              <a:pathLst>
                <a:path w="2221" h="1169" extrusionOk="0">
                  <a:moveTo>
                    <a:pt x="1110" y="1"/>
                  </a:moveTo>
                  <a:cubicBezTo>
                    <a:pt x="851" y="1"/>
                    <a:pt x="593" y="58"/>
                    <a:pt x="395" y="172"/>
                  </a:cubicBezTo>
                  <a:cubicBezTo>
                    <a:pt x="0" y="400"/>
                    <a:pt x="0" y="769"/>
                    <a:pt x="395" y="997"/>
                  </a:cubicBezTo>
                  <a:cubicBezTo>
                    <a:pt x="593" y="1111"/>
                    <a:pt x="851" y="1168"/>
                    <a:pt x="1110" y="1168"/>
                  </a:cubicBezTo>
                  <a:cubicBezTo>
                    <a:pt x="1369" y="1168"/>
                    <a:pt x="1628" y="1111"/>
                    <a:pt x="1826" y="997"/>
                  </a:cubicBezTo>
                  <a:cubicBezTo>
                    <a:pt x="2220" y="769"/>
                    <a:pt x="2220" y="400"/>
                    <a:pt x="1826" y="172"/>
                  </a:cubicBezTo>
                  <a:cubicBezTo>
                    <a:pt x="1628" y="58"/>
                    <a:pt x="1369" y="1"/>
                    <a:pt x="11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06;p55">
              <a:extLst>
                <a:ext uri="{FF2B5EF4-FFF2-40B4-BE49-F238E27FC236}">
                  <a16:creationId xmlns="" xmlns:a16="http://schemas.microsoft.com/office/drawing/2014/main" id="{4DD217AA-7D5D-9A53-9D9C-55D80CD71188}"/>
                </a:ext>
              </a:extLst>
            </p:cNvPr>
            <p:cNvSpPr/>
            <p:nvPr/>
          </p:nvSpPr>
          <p:spPr>
            <a:xfrm>
              <a:off x="4181500" y="1802950"/>
              <a:ext cx="839025" cy="505000"/>
            </a:xfrm>
            <a:custGeom>
              <a:avLst/>
              <a:gdLst/>
              <a:ahLst/>
              <a:cxnLst/>
              <a:rect l="l" t="t" r="r" b="b"/>
              <a:pathLst>
                <a:path w="33561" h="20200" extrusionOk="0">
                  <a:moveTo>
                    <a:pt x="0" y="0"/>
                  </a:moveTo>
                  <a:lnTo>
                    <a:pt x="0" y="826"/>
                  </a:lnTo>
                  <a:lnTo>
                    <a:pt x="33561" y="20199"/>
                  </a:lnTo>
                  <a:lnTo>
                    <a:pt x="33561" y="19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207;p55">
              <a:extLst>
                <a:ext uri="{FF2B5EF4-FFF2-40B4-BE49-F238E27FC236}">
                  <a16:creationId xmlns="" xmlns:a16="http://schemas.microsoft.com/office/drawing/2014/main" id="{5A9CA742-169F-84B5-DADF-573432A17609}"/>
                </a:ext>
              </a:extLst>
            </p:cNvPr>
            <p:cNvSpPr/>
            <p:nvPr/>
          </p:nvSpPr>
          <p:spPr>
            <a:xfrm>
              <a:off x="5020500" y="1936350"/>
              <a:ext cx="596650" cy="371550"/>
            </a:xfrm>
            <a:custGeom>
              <a:avLst/>
              <a:gdLst/>
              <a:ahLst/>
              <a:cxnLst/>
              <a:rect l="l" t="t" r="r" b="b"/>
              <a:pathLst>
                <a:path w="23866" h="14862" extrusionOk="0">
                  <a:moveTo>
                    <a:pt x="23865" y="0"/>
                  </a:moveTo>
                  <a:cubicBezTo>
                    <a:pt x="23865" y="175"/>
                    <a:pt x="23745" y="319"/>
                    <a:pt x="23549" y="442"/>
                  </a:cubicBezTo>
                  <a:lnTo>
                    <a:pt x="1" y="14037"/>
                  </a:lnTo>
                  <a:lnTo>
                    <a:pt x="1" y="14862"/>
                  </a:lnTo>
                  <a:lnTo>
                    <a:pt x="23560" y="1256"/>
                  </a:lnTo>
                  <a:cubicBezTo>
                    <a:pt x="23729" y="1158"/>
                    <a:pt x="23865" y="922"/>
                    <a:pt x="23865" y="728"/>
                  </a:cubicBezTo>
                  <a:lnTo>
                    <a:pt x="23865" y="0"/>
                  </a:ln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208;p55">
              <a:extLst>
                <a:ext uri="{FF2B5EF4-FFF2-40B4-BE49-F238E27FC236}">
                  <a16:creationId xmlns="" xmlns:a16="http://schemas.microsoft.com/office/drawing/2014/main" id="{943F2790-48D8-5AF5-2AF5-538164D9012E}"/>
                </a:ext>
              </a:extLst>
            </p:cNvPr>
            <p:cNvSpPr/>
            <p:nvPr/>
          </p:nvSpPr>
          <p:spPr>
            <a:xfrm>
              <a:off x="4181500" y="1798125"/>
              <a:ext cx="8400" cy="9675"/>
            </a:xfrm>
            <a:custGeom>
              <a:avLst/>
              <a:gdLst/>
              <a:ahLst/>
              <a:cxnLst/>
              <a:rect l="l" t="t" r="r" b="b"/>
              <a:pathLst>
                <a:path w="336" h="387" extrusionOk="0">
                  <a:moveTo>
                    <a:pt x="336" y="0"/>
                  </a:moveTo>
                  <a:lnTo>
                    <a:pt x="0" y="195"/>
                  </a:lnTo>
                  <a:lnTo>
                    <a:pt x="336" y="386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209;p55">
              <a:extLst>
                <a:ext uri="{FF2B5EF4-FFF2-40B4-BE49-F238E27FC236}">
                  <a16:creationId xmlns="" xmlns:a16="http://schemas.microsoft.com/office/drawing/2014/main" id="{D6B49D54-77B6-DEF2-FCEF-3646999694AB}"/>
                </a:ext>
              </a:extLst>
            </p:cNvPr>
            <p:cNvSpPr/>
            <p:nvPr/>
          </p:nvSpPr>
          <p:spPr>
            <a:xfrm>
              <a:off x="4336800" y="1481300"/>
              <a:ext cx="522650" cy="301775"/>
            </a:xfrm>
            <a:custGeom>
              <a:avLst/>
              <a:gdLst/>
              <a:ahLst/>
              <a:cxnLst/>
              <a:rect l="l" t="t" r="r" b="b"/>
              <a:pathLst>
                <a:path w="20906" h="12071" fill="none" extrusionOk="0">
                  <a:moveTo>
                    <a:pt x="338" y="10224"/>
                  </a:moveTo>
                  <a:lnTo>
                    <a:pt x="17708" y="194"/>
                  </a:lnTo>
                  <a:cubicBezTo>
                    <a:pt x="18046" y="0"/>
                    <a:pt x="18591" y="0"/>
                    <a:pt x="18928" y="194"/>
                  </a:cubicBezTo>
                  <a:lnTo>
                    <a:pt x="20569" y="1142"/>
                  </a:lnTo>
                  <a:cubicBezTo>
                    <a:pt x="20906" y="1336"/>
                    <a:pt x="20906" y="1652"/>
                    <a:pt x="20569" y="1846"/>
                  </a:cubicBezTo>
                  <a:lnTo>
                    <a:pt x="3199" y="11876"/>
                  </a:lnTo>
                  <a:cubicBezTo>
                    <a:pt x="2861" y="12070"/>
                    <a:pt x="2315" y="12070"/>
                    <a:pt x="1979" y="11876"/>
                  </a:cubicBezTo>
                  <a:lnTo>
                    <a:pt x="338" y="10929"/>
                  </a:lnTo>
                  <a:cubicBezTo>
                    <a:pt x="1" y="10734"/>
                    <a:pt x="1" y="10419"/>
                    <a:pt x="338" y="10224"/>
                  </a:cubicBezTo>
                  <a:close/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10;p55">
              <a:extLst>
                <a:ext uri="{FF2B5EF4-FFF2-40B4-BE49-F238E27FC236}">
                  <a16:creationId xmlns="" xmlns:a16="http://schemas.microsoft.com/office/drawing/2014/main" id="{9289FBA9-2718-14B3-CF3A-C12F6CCEB406}"/>
                </a:ext>
              </a:extLst>
            </p:cNvPr>
            <p:cNvSpPr/>
            <p:nvPr/>
          </p:nvSpPr>
          <p:spPr>
            <a:xfrm>
              <a:off x="4365750" y="1498000"/>
              <a:ext cx="464775" cy="268350"/>
            </a:xfrm>
            <a:custGeom>
              <a:avLst/>
              <a:gdLst/>
              <a:ahLst/>
              <a:cxnLst/>
              <a:rect l="l" t="t" r="r" b="b"/>
              <a:pathLst>
                <a:path w="18591" h="10734" fill="none" extrusionOk="0">
                  <a:moveTo>
                    <a:pt x="0" y="10734"/>
                  </a:moveTo>
                  <a:lnTo>
                    <a:pt x="18591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211;p55">
              <a:extLst>
                <a:ext uri="{FF2B5EF4-FFF2-40B4-BE49-F238E27FC236}">
                  <a16:creationId xmlns="" xmlns:a16="http://schemas.microsoft.com/office/drawing/2014/main" id="{2DFD2C46-8A7F-D5F0-9A37-C0837F13FBA4}"/>
                </a:ext>
              </a:extLst>
            </p:cNvPr>
            <p:cNvSpPr/>
            <p:nvPr/>
          </p:nvSpPr>
          <p:spPr>
            <a:xfrm>
              <a:off x="4444075" y="1543225"/>
              <a:ext cx="1058950" cy="611575"/>
            </a:xfrm>
            <a:custGeom>
              <a:avLst/>
              <a:gdLst/>
              <a:ahLst/>
              <a:cxnLst/>
              <a:rect l="l" t="t" r="r" b="b"/>
              <a:pathLst>
                <a:path w="42358" h="24463" fill="none" extrusionOk="0">
                  <a:moveTo>
                    <a:pt x="337" y="10929"/>
                  </a:moveTo>
                  <a:lnTo>
                    <a:pt x="23444" y="24268"/>
                  </a:lnTo>
                  <a:cubicBezTo>
                    <a:pt x="23781" y="24462"/>
                    <a:pt x="24326" y="24462"/>
                    <a:pt x="24663" y="24268"/>
                  </a:cubicBezTo>
                  <a:lnTo>
                    <a:pt x="42021" y="14232"/>
                  </a:lnTo>
                  <a:cubicBezTo>
                    <a:pt x="42358" y="14038"/>
                    <a:pt x="42358" y="13722"/>
                    <a:pt x="42021" y="13528"/>
                  </a:cubicBezTo>
                  <a:lnTo>
                    <a:pt x="18928" y="195"/>
                  </a:lnTo>
                  <a:cubicBezTo>
                    <a:pt x="18591" y="0"/>
                    <a:pt x="18044" y="0"/>
                    <a:pt x="17708" y="195"/>
                  </a:cubicBezTo>
                  <a:lnTo>
                    <a:pt x="337" y="10225"/>
                  </a:lnTo>
                  <a:cubicBezTo>
                    <a:pt x="1" y="10418"/>
                    <a:pt x="1" y="10734"/>
                    <a:pt x="337" y="10929"/>
                  </a:cubicBezTo>
                  <a:close/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212;p55">
              <a:extLst>
                <a:ext uri="{FF2B5EF4-FFF2-40B4-BE49-F238E27FC236}">
                  <a16:creationId xmlns="" xmlns:a16="http://schemas.microsoft.com/office/drawing/2014/main" id="{31286EC1-6FE5-9381-97BD-A77E352954E6}"/>
                </a:ext>
              </a:extLst>
            </p:cNvPr>
            <p:cNvSpPr/>
            <p:nvPr/>
          </p:nvSpPr>
          <p:spPr>
            <a:xfrm>
              <a:off x="4472950" y="1559925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0" y="10735"/>
                  </a:moveTo>
                  <a:lnTo>
                    <a:pt x="18593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213;p55">
              <a:extLst>
                <a:ext uri="{FF2B5EF4-FFF2-40B4-BE49-F238E27FC236}">
                  <a16:creationId xmlns="" xmlns:a16="http://schemas.microsoft.com/office/drawing/2014/main" id="{4D3DFF41-8FC3-1210-3E06-F47607397605}"/>
                </a:ext>
              </a:extLst>
            </p:cNvPr>
            <p:cNvSpPr/>
            <p:nvPr/>
          </p:nvSpPr>
          <p:spPr>
            <a:xfrm>
              <a:off x="4508750" y="1580575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1" y="10734"/>
                  </a:moveTo>
                  <a:lnTo>
                    <a:pt x="18593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214;p55">
              <a:extLst>
                <a:ext uri="{FF2B5EF4-FFF2-40B4-BE49-F238E27FC236}">
                  <a16:creationId xmlns="" xmlns:a16="http://schemas.microsoft.com/office/drawing/2014/main" id="{3DB802AB-4903-AA3D-1FFC-2F783B701083}"/>
                </a:ext>
              </a:extLst>
            </p:cNvPr>
            <p:cNvSpPr/>
            <p:nvPr/>
          </p:nvSpPr>
          <p:spPr>
            <a:xfrm>
              <a:off x="4544550" y="1601200"/>
              <a:ext cx="464850" cy="268400"/>
            </a:xfrm>
            <a:custGeom>
              <a:avLst/>
              <a:gdLst/>
              <a:ahLst/>
              <a:cxnLst/>
              <a:rect l="l" t="t" r="r" b="b"/>
              <a:pathLst>
                <a:path w="18594" h="10736" fill="none" extrusionOk="0">
                  <a:moveTo>
                    <a:pt x="1" y="10736"/>
                  </a:moveTo>
                  <a:lnTo>
                    <a:pt x="18594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215;p55">
              <a:extLst>
                <a:ext uri="{FF2B5EF4-FFF2-40B4-BE49-F238E27FC236}">
                  <a16:creationId xmlns="" xmlns:a16="http://schemas.microsoft.com/office/drawing/2014/main" id="{A78AE140-0EF0-9542-4A4D-A947674157D5}"/>
                </a:ext>
              </a:extLst>
            </p:cNvPr>
            <p:cNvSpPr/>
            <p:nvPr/>
          </p:nvSpPr>
          <p:spPr>
            <a:xfrm>
              <a:off x="4580375" y="1621825"/>
              <a:ext cx="464825" cy="268425"/>
            </a:xfrm>
            <a:custGeom>
              <a:avLst/>
              <a:gdLst/>
              <a:ahLst/>
              <a:cxnLst/>
              <a:rect l="l" t="t" r="r" b="b"/>
              <a:pathLst>
                <a:path w="18593" h="10737" fill="none" extrusionOk="0">
                  <a:moveTo>
                    <a:pt x="0" y="10736"/>
                  </a:moveTo>
                  <a:lnTo>
                    <a:pt x="18593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216;p55">
              <a:extLst>
                <a:ext uri="{FF2B5EF4-FFF2-40B4-BE49-F238E27FC236}">
                  <a16:creationId xmlns="" xmlns:a16="http://schemas.microsoft.com/office/drawing/2014/main" id="{C6331A5A-8A65-FC8D-D20D-2A37557CB656}"/>
                </a:ext>
              </a:extLst>
            </p:cNvPr>
            <p:cNvSpPr/>
            <p:nvPr/>
          </p:nvSpPr>
          <p:spPr>
            <a:xfrm>
              <a:off x="4616175" y="1642475"/>
              <a:ext cx="464875" cy="268400"/>
            </a:xfrm>
            <a:custGeom>
              <a:avLst/>
              <a:gdLst/>
              <a:ahLst/>
              <a:cxnLst/>
              <a:rect l="l" t="t" r="r" b="b"/>
              <a:pathLst>
                <a:path w="18595" h="10736" fill="none" extrusionOk="0">
                  <a:moveTo>
                    <a:pt x="0" y="10735"/>
                  </a:moveTo>
                  <a:lnTo>
                    <a:pt x="18594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217;p55">
              <a:extLst>
                <a:ext uri="{FF2B5EF4-FFF2-40B4-BE49-F238E27FC236}">
                  <a16:creationId xmlns="" xmlns:a16="http://schemas.microsoft.com/office/drawing/2014/main" id="{9F925578-4123-7C99-EB44-3E0F352DE296}"/>
                </a:ext>
              </a:extLst>
            </p:cNvPr>
            <p:cNvSpPr/>
            <p:nvPr/>
          </p:nvSpPr>
          <p:spPr>
            <a:xfrm>
              <a:off x="4652000" y="1663100"/>
              <a:ext cx="464850" cy="268400"/>
            </a:xfrm>
            <a:custGeom>
              <a:avLst/>
              <a:gdLst/>
              <a:ahLst/>
              <a:cxnLst/>
              <a:rect l="l" t="t" r="r" b="b"/>
              <a:pathLst>
                <a:path w="18594" h="10736" fill="none" extrusionOk="0">
                  <a:moveTo>
                    <a:pt x="1" y="10736"/>
                  </a:moveTo>
                  <a:lnTo>
                    <a:pt x="18594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218;p55">
              <a:extLst>
                <a:ext uri="{FF2B5EF4-FFF2-40B4-BE49-F238E27FC236}">
                  <a16:creationId xmlns="" xmlns:a16="http://schemas.microsoft.com/office/drawing/2014/main" id="{D586CF8D-8866-86A2-08F8-6E53946E2F01}"/>
                </a:ext>
              </a:extLst>
            </p:cNvPr>
            <p:cNvSpPr/>
            <p:nvPr/>
          </p:nvSpPr>
          <p:spPr>
            <a:xfrm>
              <a:off x="4687825" y="1683725"/>
              <a:ext cx="464825" cy="268425"/>
            </a:xfrm>
            <a:custGeom>
              <a:avLst/>
              <a:gdLst/>
              <a:ahLst/>
              <a:cxnLst/>
              <a:rect l="l" t="t" r="r" b="b"/>
              <a:pathLst>
                <a:path w="18593" h="10737" fill="none" extrusionOk="0">
                  <a:moveTo>
                    <a:pt x="0" y="10736"/>
                  </a:moveTo>
                  <a:lnTo>
                    <a:pt x="18593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19;p55">
              <a:extLst>
                <a:ext uri="{FF2B5EF4-FFF2-40B4-BE49-F238E27FC236}">
                  <a16:creationId xmlns="" xmlns:a16="http://schemas.microsoft.com/office/drawing/2014/main" id="{F1922EF2-C4D6-12D7-A485-65892661FA1D}"/>
                </a:ext>
              </a:extLst>
            </p:cNvPr>
            <p:cNvSpPr/>
            <p:nvPr/>
          </p:nvSpPr>
          <p:spPr>
            <a:xfrm>
              <a:off x="4723625" y="1704400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0" y="10734"/>
                  </a:moveTo>
                  <a:lnTo>
                    <a:pt x="18593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20;p55">
              <a:extLst>
                <a:ext uri="{FF2B5EF4-FFF2-40B4-BE49-F238E27FC236}">
                  <a16:creationId xmlns="" xmlns:a16="http://schemas.microsoft.com/office/drawing/2014/main" id="{AFAA77D7-C3E7-E849-79CA-67BFEA38FA3A}"/>
                </a:ext>
              </a:extLst>
            </p:cNvPr>
            <p:cNvSpPr/>
            <p:nvPr/>
          </p:nvSpPr>
          <p:spPr>
            <a:xfrm>
              <a:off x="4759425" y="1725025"/>
              <a:ext cx="464875" cy="268375"/>
            </a:xfrm>
            <a:custGeom>
              <a:avLst/>
              <a:gdLst/>
              <a:ahLst/>
              <a:cxnLst/>
              <a:rect l="l" t="t" r="r" b="b"/>
              <a:pathLst>
                <a:path w="18595" h="10735" fill="none" extrusionOk="0">
                  <a:moveTo>
                    <a:pt x="1" y="10735"/>
                  </a:moveTo>
                  <a:lnTo>
                    <a:pt x="18595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1;p55">
              <a:extLst>
                <a:ext uri="{FF2B5EF4-FFF2-40B4-BE49-F238E27FC236}">
                  <a16:creationId xmlns="" xmlns:a16="http://schemas.microsoft.com/office/drawing/2014/main" id="{096F4BC5-4674-4306-2E76-86FB56787E36}"/>
                </a:ext>
              </a:extLst>
            </p:cNvPr>
            <p:cNvSpPr/>
            <p:nvPr/>
          </p:nvSpPr>
          <p:spPr>
            <a:xfrm>
              <a:off x="4795225" y="1745675"/>
              <a:ext cx="464875" cy="268375"/>
            </a:xfrm>
            <a:custGeom>
              <a:avLst/>
              <a:gdLst/>
              <a:ahLst/>
              <a:cxnLst/>
              <a:rect l="l" t="t" r="r" b="b"/>
              <a:pathLst>
                <a:path w="18595" h="10735" fill="none" extrusionOk="0">
                  <a:moveTo>
                    <a:pt x="1" y="10734"/>
                  </a:moveTo>
                  <a:lnTo>
                    <a:pt x="18595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22;p55">
              <a:extLst>
                <a:ext uri="{FF2B5EF4-FFF2-40B4-BE49-F238E27FC236}">
                  <a16:creationId xmlns="" xmlns:a16="http://schemas.microsoft.com/office/drawing/2014/main" id="{C6432CDA-0FE1-C4CF-120F-F2D8D796C0A2}"/>
                </a:ext>
              </a:extLst>
            </p:cNvPr>
            <p:cNvSpPr/>
            <p:nvPr/>
          </p:nvSpPr>
          <p:spPr>
            <a:xfrm>
              <a:off x="4831075" y="1766300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0" y="10734"/>
                  </a:moveTo>
                  <a:lnTo>
                    <a:pt x="18593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23;p55">
              <a:extLst>
                <a:ext uri="{FF2B5EF4-FFF2-40B4-BE49-F238E27FC236}">
                  <a16:creationId xmlns="" xmlns:a16="http://schemas.microsoft.com/office/drawing/2014/main" id="{9404A6C3-DC6B-964B-7656-4957B79A8FE7}"/>
                </a:ext>
              </a:extLst>
            </p:cNvPr>
            <p:cNvSpPr/>
            <p:nvPr/>
          </p:nvSpPr>
          <p:spPr>
            <a:xfrm>
              <a:off x="4902675" y="1807575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1" y="10734"/>
                  </a:moveTo>
                  <a:lnTo>
                    <a:pt x="18594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24;p55">
              <a:extLst>
                <a:ext uri="{FF2B5EF4-FFF2-40B4-BE49-F238E27FC236}">
                  <a16:creationId xmlns="" xmlns:a16="http://schemas.microsoft.com/office/drawing/2014/main" id="{07815E36-57BE-D85C-FE08-BD8FABBBDC3E}"/>
                </a:ext>
              </a:extLst>
            </p:cNvPr>
            <p:cNvSpPr/>
            <p:nvPr/>
          </p:nvSpPr>
          <p:spPr>
            <a:xfrm>
              <a:off x="4938500" y="1828200"/>
              <a:ext cx="464875" cy="268400"/>
            </a:xfrm>
            <a:custGeom>
              <a:avLst/>
              <a:gdLst/>
              <a:ahLst/>
              <a:cxnLst/>
              <a:rect l="l" t="t" r="r" b="b"/>
              <a:pathLst>
                <a:path w="18595" h="10736" fill="none" extrusionOk="0">
                  <a:moveTo>
                    <a:pt x="0" y="10736"/>
                  </a:moveTo>
                  <a:lnTo>
                    <a:pt x="18594" y="0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25;p55">
              <a:extLst>
                <a:ext uri="{FF2B5EF4-FFF2-40B4-BE49-F238E27FC236}">
                  <a16:creationId xmlns="" xmlns:a16="http://schemas.microsoft.com/office/drawing/2014/main" id="{911ED3EA-BFE5-E04A-9686-4F2774137A43}"/>
                </a:ext>
              </a:extLst>
            </p:cNvPr>
            <p:cNvSpPr/>
            <p:nvPr/>
          </p:nvSpPr>
          <p:spPr>
            <a:xfrm>
              <a:off x="4974300" y="1848825"/>
              <a:ext cx="464875" cy="268400"/>
            </a:xfrm>
            <a:custGeom>
              <a:avLst/>
              <a:gdLst/>
              <a:ahLst/>
              <a:cxnLst/>
              <a:rect l="l" t="t" r="r" b="b"/>
              <a:pathLst>
                <a:path w="18595" h="10736" fill="none" extrusionOk="0">
                  <a:moveTo>
                    <a:pt x="0" y="10736"/>
                  </a:moveTo>
                  <a:lnTo>
                    <a:pt x="18594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26;p55">
              <a:extLst>
                <a:ext uri="{FF2B5EF4-FFF2-40B4-BE49-F238E27FC236}">
                  <a16:creationId xmlns="" xmlns:a16="http://schemas.microsoft.com/office/drawing/2014/main" id="{AFC94E9B-F006-534D-FE26-FAF39825F0D8}"/>
                </a:ext>
              </a:extLst>
            </p:cNvPr>
            <p:cNvSpPr/>
            <p:nvPr/>
          </p:nvSpPr>
          <p:spPr>
            <a:xfrm>
              <a:off x="5010125" y="1869450"/>
              <a:ext cx="464850" cy="268425"/>
            </a:xfrm>
            <a:custGeom>
              <a:avLst/>
              <a:gdLst/>
              <a:ahLst/>
              <a:cxnLst/>
              <a:rect l="l" t="t" r="r" b="b"/>
              <a:pathLst>
                <a:path w="18594" h="10737" fill="none" extrusionOk="0">
                  <a:moveTo>
                    <a:pt x="1" y="10736"/>
                  </a:moveTo>
                  <a:lnTo>
                    <a:pt x="18594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27;p55">
              <a:extLst>
                <a:ext uri="{FF2B5EF4-FFF2-40B4-BE49-F238E27FC236}">
                  <a16:creationId xmlns="" xmlns:a16="http://schemas.microsoft.com/office/drawing/2014/main" id="{7C9DE02A-5A0C-C79F-57A6-D5EFD352F052}"/>
                </a:ext>
              </a:extLst>
            </p:cNvPr>
            <p:cNvSpPr/>
            <p:nvPr/>
          </p:nvSpPr>
          <p:spPr>
            <a:xfrm>
              <a:off x="4866875" y="1786925"/>
              <a:ext cx="464850" cy="268375"/>
            </a:xfrm>
            <a:custGeom>
              <a:avLst/>
              <a:gdLst/>
              <a:ahLst/>
              <a:cxnLst/>
              <a:rect l="l" t="t" r="r" b="b"/>
              <a:pathLst>
                <a:path w="18594" h="10735" fill="none" extrusionOk="0">
                  <a:moveTo>
                    <a:pt x="1" y="10735"/>
                  </a:moveTo>
                  <a:lnTo>
                    <a:pt x="18593" y="1"/>
                  </a:lnTo>
                </a:path>
              </a:pathLst>
            </a:custGeom>
            <a:noFill/>
            <a:ln w="325" cap="flat" cmpd="sng">
              <a:solidFill>
                <a:srgbClr val="AACAF9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28;p55">
              <a:extLst>
                <a:ext uri="{FF2B5EF4-FFF2-40B4-BE49-F238E27FC236}">
                  <a16:creationId xmlns="" xmlns:a16="http://schemas.microsoft.com/office/drawing/2014/main" id="{B1D35C24-A29A-8499-97A1-E4D74074F79D}"/>
                </a:ext>
              </a:extLst>
            </p:cNvPr>
            <p:cNvSpPr/>
            <p:nvPr/>
          </p:nvSpPr>
          <p:spPr>
            <a:xfrm>
              <a:off x="4893900" y="2223400"/>
              <a:ext cx="65350" cy="99500"/>
            </a:xfrm>
            <a:custGeom>
              <a:avLst/>
              <a:gdLst/>
              <a:ahLst/>
              <a:cxnLst/>
              <a:rect l="l" t="t" r="r" b="b"/>
              <a:pathLst>
                <a:path w="2614" h="3980" extrusionOk="0">
                  <a:moveTo>
                    <a:pt x="639" y="0"/>
                  </a:moveTo>
                  <a:cubicBezTo>
                    <a:pt x="521" y="208"/>
                    <a:pt x="416" y="423"/>
                    <a:pt x="327" y="645"/>
                  </a:cubicBezTo>
                  <a:cubicBezTo>
                    <a:pt x="130" y="1130"/>
                    <a:pt x="13" y="1633"/>
                    <a:pt x="3" y="2111"/>
                  </a:cubicBezTo>
                  <a:cubicBezTo>
                    <a:pt x="3" y="2134"/>
                    <a:pt x="1" y="2156"/>
                    <a:pt x="1" y="2177"/>
                  </a:cubicBezTo>
                  <a:cubicBezTo>
                    <a:pt x="1" y="2934"/>
                    <a:pt x="275" y="3509"/>
                    <a:pt x="771" y="3795"/>
                  </a:cubicBezTo>
                  <a:cubicBezTo>
                    <a:pt x="982" y="3916"/>
                    <a:pt x="1219" y="3980"/>
                    <a:pt x="1462" y="3980"/>
                  </a:cubicBezTo>
                  <a:cubicBezTo>
                    <a:pt x="1466" y="3980"/>
                    <a:pt x="1471" y="3980"/>
                    <a:pt x="1475" y="3980"/>
                  </a:cubicBezTo>
                  <a:cubicBezTo>
                    <a:pt x="1814" y="3980"/>
                    <a:pt x="2182" y="3870"/>
                    <a:pt x="2558" y="3654"/>
                  </a:cubicBezTo>
                  <a:cubicBezTo>
                    <a:pt x="2577" y="3643"/>
                    <a:pt x="2595" y="3630"/>
                    <a:pt x="2613" y="3618"/>
                  </a:cubicBezTo>
                  <a:lnTo>
                    <a:pt x="1882" y="3195"/>
                  </a:lnTo>
                  <a:cubicBezTo>
                    <a:pt x="1737" y="3247"/>
                    <a:pt x="1600" y="3274"/>
                    <a:pt x="1474" y="3274"/>
                  </a:cubicBezTo>
                  <a:cubicBezTo>
                    <a:pt x="1343" y="3274"/>
                    <a:pt x="1224" y="3245"/>
                    <a:pt x="1122" y="3186"/>
                  </a:cubicBezTo>
                  <a:cubicBezTo>
                    <a:pt x="923" y="3071"/>
                    <a:pt x="790" y="2843"/>
                    <a:pt x="734" y="2534"/>
                  </a:cubicBezTo>
                  <a:cubicBezTo>
                    <a:pt x="714" y="2416"/>
                    <a:pt x="704" y="2296"/>
                    <a:pt x="704" y="2177"/>
                  </a:cubicBezTo>
                  <a:cubicBezTo>
                    <a:pt x="704" y="1804"/>
                    <a:pt x="794" y="1400"/>
                    <a:pt x="946" y="1003"/>
                  </a:cubicBezTo>
                  <a:cubicBezTo>
                    <a:pt x="1032" y="779"/>
                    <a:pt x="1135" y="563"/>
                    <a:pt x="1254" y="356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29;p55">
              <a:extLst>
                <a:ext uri="{FF2B5EF4-FFF2-40B4-BE49-F238E27FC236}">
                  <a16:creationId xmlns="" xmlns:a16="http://schemas.microsoft.com/office/drawing/2014/main" id="{32A1BF5E-BECA-F9F0-F73F-00B344A7F017}"/>
                </a:ext>
              </a:extLst>
            </p:cNvPr>
            <p:cNvSpPr/>
            <p:nvPr/>
          </p:nvSpPr>
          <p:spPr>
            <a:xfrm>
              <a:off x="4909875" y="2174300"/>
              <a:ext cx="100700" cy="57975"/>
            </a:xfrm>
            <a:custGeom>
              <a:avLst/>
              <a:gdLst/>
              <a:ahLst/>
              <a:cxnLst/>
              <a:rect l="l" t="t" r="r" b="b"/>
              <a:pathLst>
                <a:path w="4028" h="2319" extrusionOk="0">
                  <a:moveTo>
                    <a:pt x="2643" y="0"/>
                  </a:moveTo>
                  <a:cubicBezTo>
                    <a:pt x="2305" y="0"/>
                    <a:pt x="1939" y="108"/>
                    <a:pt x="1565" y="323"/>
                  </a:cubicBezTo>
                  <a:cubicBezTo>
                    <a:pt x="1323" y="466"/>
                    <a:pt x="1097" y="635"/>
                    <a:pt x="892" y="829"/>
                  </a:cubicBezTo>
                  <a:cubicBezTo>
                    <a:pt x="549" y="1150"/>
                    <a:pt x="245" y="1540"/>
                    <a:pt x="0" y="1963"/>
                  </a:cubicBezTo>
                  <a:lnTo>
                    <a:pt x="615" y="2319"/>
                  </a:lnTo>
                  <a:cubicBezTo>
                    <a:pt x="865" y="1886"/>
                    <a:pt x="1184" y="1494"/>
                    <a:pt x="1536" y="1200"/>
                  </a:cubicBezTo>
                  <a:cubicBezTo>
                    <a:pt x="1656" y="1102"/>
                    <a:pt x="1783" y="1011"/>
                    <a:pt x="1917" y="933"/>
                  </a:cubicBezTo>
                  <a:cubicBezTo>
                    <a:pt x="2125" y="813"/>
                    <a:pt x="2322" y="741"/>
                    <a:pt x="2500" y="715"/>
                  </a:cubicBezTo>
                  <a:cubicBezTo>
                    <a:pt x="2552" y="708"/>
                    <a:pt x="2602" y="704"/>
                    <a:pt x="2651" y="704"/>
                  </a:cubicBezTo>
                  <a:cubicBezTo>
                    <a:pt x="2781" y="704"/>
                    <a:pt x="2899" y="732"/>
                    <a:pt x="3000" y="790"/>
                  </a:cubicBezTo>
                  <a:cubicBezTo>
                    <a:pt x="3139" y="871"/>
                    <a:pt x="3242" y="1003"/>
                    <a:pt x="3313" y="1179"/>
                  </a:cubicBezTo>
                  <a:cubicBezTo>
                    <a:pt x="3373" y="1185"/>
                    <a:pt x="3433" y="1188"/>
                    <a:pt x="3493" y="1188"/>
                  </a:cubicBezTo>
                  <a:cubicBezTo>
                    <a:pt x="3678" y="1188"/>
                    <a:pt x="3864" y="1158"/>
                    <a:pt x="4028" y="1099"/>
                  </a:cubicBezTo>
                  <a:cubicBezTo>
                    <a:pt x="3910" y="689"/>
                    <a:pt x="3680" y="370"/>
                    <a:pt x="3352" y="181"/>
                  </a:cubicBezTo>
                  <a:cubicBezTo>
                    <a:pt x="3270" y="135"/>
                    <a:pt x="3183" y="98"/>
                    <a:pt x="3094" y="70"/>
                  </a:cubicBezTo>
                  <a:cubicBezTo>
                    <a:pt x="2951" y="23"/>
                    <a:pt x="2800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230;p55">
              <a:extLst>
                <a:ext uri="{FF2B5EF4-FFF2-40B4-BE49-F238E27FC236}">
                  <a16:creationId xmlns="" xmlns:a16="http://schemas.microsoft.com/office/drawing/2014/main" id="{E2379501-762F-8C23-9477-5D0F5887349F}"/>
                </a:ext>
              </a:extLst>
            </p:cNvPr>
            <p:cNvSpPr/>
            <p:nvPr/>
          </p:nvSpPr>
          <p:spPr>
            <a:xfrm>
              <a:off x="4909875" y="2223400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0" y="0"/>
                  </a:moveTo>
                  <a:lnTo>
                    <a:pt x="615" y="356"/>
                  </a:lnTo>
                  <a:lnTo>
                    <a:pt x="615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231;p55">
              <a:extLst>
                <a:ext uri="{FF2B5EF4-FFF2-40B4-BE49-F238E27FC236}">
                  <a16:creationId xmlns="" xmlns:a16="http://schemas.microsoft.com/office/drawing/2014/main" id="{FA01F281-CE54-3BAC-7E1C-7C41A578DC2A}"/>
                </a:ext>
              </a:extLst>
            </p:cNvPr>
            <p:cNvSpPr/>
            <p:nvPr/>
          </p:nvSpPr>
          <p:spPr>
            <a:xfrm>
              <a:off x="4804550" y="2171850"/>
              <a:ext cx="65375" cy="99500"/>
            </a:xfrm>
            <a:custGeom>
              <a:avLst/>
              <a:gdLst/>
              <a:ahLst/>
              <a:cxnLst/>
              <a:rect l="l" t="t" r="r" b="b"/>
              <a:pathLst>
                <a:path w="2615" h="3980" extrusionOk="0">
                  <a:moveTo>
                    <a:pt x="640" y="0"/>
                  </a:moveTo>
                  <a:cubicBezTo>
                    <a:pt x="521" y="208"/>
                    <a:pt x="417" y="422"/>
                    <a:pt x="327" y="644"/>
                  </a:cubicBezTo>
                  <a:cubicBezTo>
                    <a:pt x="131" y="1130"/>
                    <a:pt x="14" y="1633"/>
                    <a:pt x="4" y="2111"/>
                  </a:cubicBezTo>
                  <a:cubicBezTo>
                    <a:pt x="4" y="2132"/>
                    <a:pt x="1" y="2155"/>
                    <a:pt x="1" y="2177"/>
                  </a:cubicBezTo>
                  <a:cubicBezTo>
                    <a:pt x="1" y="2933"/>
                    <a:pt x="275" y="3509"/>
                    <a:pt x="772" y="3795"/>
                  </a:cubicBezTo>
                  <a:cubicBezTo>
                    <a:pt x="983" y="3917"/>
                    <a:pt x="1225" y="3980"/>
                    <a:pt x="1468" y="3980"/>
                  </a:cubicBezTo>
                  <a:cubicBezTo>
                    <a:pt x="1471" y="3980"/>
                    <a:pt x="1473" y="3980"/>
                    <a:pt x="1475" y="3980"/>
                  </a:cubicBezTo>
                  <a:cubicBezTo>
                    <a:pt x="1814" y="3980"/>
                    <a:pt x="2184" y="3870"/>
                    <a:pt x="2558" y="3654"/>
                  </a:cubicBezTo>
                  <a:cubicBezTo>
                    <a:pt x="2577" y="3643"/>
                    <a:pt x="2595" y="3630"/>
                    <a:pt x="2614" y="3618"/>
                  </a:cubicBezTo>
                  <a:lnTo>
                    <a:pt x="1882" y="3195"/>
                  </a:lnTo>
                  <a:cubicBezTo>
                    <a:pt x="1737" y="3247"/>
                    <a:pt x="1600" y="3274"/>
                    <a:pt x="1474" y="3274"/>
                  </a:cubicBezTo>
                  <a:cubicBezTo>
                    <a:pt x="1343" y="3274"/>
                    <a:pt x="1225" y="3245"/>
                    <a:pt x="1123" y="3186"/>
                  </a:cubicBezTo>
                  <a:cubicBezTo>
                    <a:pt x="924" y="3070"/>
                    <a:pt x="791" y="2843"/>
                    <a:pt x="736" y="2533"/>
                  </a:cubicBezTo>
                  <a:cubicBezTo>
                    <a:pt x="715" y="2416"/>
                    <a:pt x="704" y="2296"/>
                    <a:pt x="705" y="2177"/>
                  </a:cubicBezTo>
                  <a:cubicBezTo>
                    <a:pt x="705" y="1804"/>
                    <a:pt x="794" y="1400"/>
                    <a:pt x="947" y="1002"/>
                  </a:cubicBezTo>
                  <a:cubicBezTo>
                    <a:pt x="1032" y="778"/>
                    <a:pt x="1136" y="562"/>
                    <a:pt x="1256" y="356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232;p55">
              <a:extLst>
                <a:ext uri="{FF2B5EF4-FFF2-40B4-BE49-F238E27FC236}">
                  <a16:creationId xmlns="" xmlns:a16="http://schemas.microsoft.com/office/drawing/2014/main" id="{FB09CBB8-205A-B935-462A-5B672602B8F9}"/>
                </a:ext>
              </a:extLst>
            </p:cNvPr>
            <p:cNvSpPr/>
            <p:nvPr/>
          </p:nvSpPr>
          <p:spPr>
            <a:xfrm>
              <a:off x="4820475" y="2122700"/>
              <a:ext cx="100725" cy="57975"/>
            </a:xfrm>
            <a:custGeom>
              <a:avLst/>
              <a:gdLst/>
              <a:ahLst/>
              <a:cxnLst/>
              <a:rect l="l" t="t" r="r" b="b"/>
              <a:pathLst>
                <a:path w="4029" h="2319" extrusionOk="0">
                  <a:moveTo>
                    <a:pt x="2644" y="0"/>
                  </a:moveTo>
                  <a:cubicBezTo>
                    <a:pt x="2306" y="0"/>
                    <a:pt x="1940" y="108"/>
                    <a:pt x="1566" y="323"/>
                  </a:cubicBezTo>
                  <a:cubicBezTo>
                    <a:pt x="1323" y="465"/>
                    <a:pt x="1098" y="635"/>
                    <a:pt x="893" y="830"/>
                  </a:cubicBezTo>
                  <a:cubicBezTo>
                    <a:pt x="551" y="1149"/>
                    <a:pt x="246" y="1539"/>
                    <a:pt x="1" y="1964"/>
                  </a:cubicBezTo>
                  <a:lnTo>
                    <a:pt x="616" y="2318"/>
                  </a:lnTo>
                  <a:cubicBezTo>
                    <a:pt x="866" y="1887"/>
                    <a:pt x="1186" y="1494"/>
                    <a:pt x="1538" y="1201"/>
                  </a:cubicBezTo>
                  <a:cubicBezTo>
                    <a:pt x="1656" y="1101"/>
                    <a:pt x="1784" y="1012"/>
                    <a:pt x="1918" y="933"/>
                  </a:cubicBezTo>
                  <a:cubicBezTo>
                    <a:pt x="2126" y="814"/>
                    <a:pt x="2322" y="741"/>
                    <a:pt x="2501" y="715"/>
                  </a:cubicBezTo>
                  <a:cubicBezTo>
                    <a:pt x="2552" y="707"/>
                    <a:pt x="2602" y="704"/>
                    <a:pt x="2650" y="704"/>
                  </a:cubicBezTo>
                  <a:cubicBezTo>
                    <a:pt x="2781" y="704"/>
                    <a:pt x="2899" y="732"/>
                    <a:pt x="3001" y="791"/>
                  </a:cubicBezTo>
                  <a:cubicBezTo>
                    <a:pt x="3139" y="871"/>
                    <a:pt x="3243" y="1003"/>
                    <a:pt x="3314" y="1179"/>
                  </a:cubicBezTo>
                  <a:cubicBezTo>
                    <a:pt x="3374" y="1186"/>
                    <a:pt x="3433" y="1189"/>
                    <a:pt x="3493" y="1189"/>
                  </a:cubicBezTo>
                  <a:cubicBezTo>
                    <a:pt x="3679" y="1189"/>
                    <a:pt x="3864" y="1159"/>
                    <a:pt x="4029" y="1100"/>
                  </a:cubicBezTo>
                  <a:cubicBezTo>
                    <a:pt x="3910" y="688"/>
                    <a:pt x="3681" y="371"/>
                    <a:pt x="3353" y="182"/>
                  </a:cubicBezTo>
                  <a:cubicBezTo>
                    <a:pt x="3271" y="136"/>
                    <a:pt x="3185" y="98"/>
                    <a:pt x="3096" y="71"/>
                  </a:cubicBezTo>
                  <a:cubicBezTo>
                    <a:pt x="2953" y="24"/>
                    <a:pt x="2801" y="0"/>
                    <a:pt x="2644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233;p55">
              <a:extLst>
                <a:ext uri="{FF2B5EF4-FFF2-40B4-BE49-F238E27FC236}">
                  <a16:creationId xmlns="" xmlns:a16="http://schemas.microsoft.com/office/drawing/2014/main" id="{3734378C-14CE-2B7F-6978-0E7242AE1D77}"/>
                </a:ext>
              </a:extLst>
            </p:cNvPr>
            <p:cNvSpPr/>
            <p:nvPr/>
          </p:nvSpPr>
          <p:spPr>
            <a:xfrm>
              <a:off x="4820525" y="2171650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0" y="1"/>
                  </a:moveTo>
                  <a:lnTo>
                    <a:pt x="0" y="2"/>
                  </a:lnTo>
                  <a:lnTo>
                    <a:pt x="615" y="357"/>
                  </a:lnTo>
                  <a:cubicBezTo>
                    <a:pt x="615" y="357"/>
                    <a:pt x="615" y="357"/>
                    <a:pt x="615" y="3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234;p55">
              <a:extLst>
                <a:ext uri="{FF2B5EF4-FFF2-40B4-BE49-F238E27FC236}">
                  <a16:creationId xmlns="" xmlns:a16="http://schemas.microsoft.com/office/drawing/2014/main" id="{59E36F9C-BAC2-41BD-7D6C-C8042165B1C0}"/>
                </a:ext>
              </a:extLst>
            </p:cNvPr>
            <p:cNvSpPr/>
            <p:nvPr/>
          </p:nvSpPr>
          <p:spPr>
            <a:xfrm>
              <a:off x="4715250" y="2120300"/>
              <a:ext cx="65350" cy="99500"/>
            </a:xfrm>
            <a:custGeom>
              <a:avLst/>
              <a:gdLst/>
              <a:ahLst/>
              <a:cxnLst/>
              <a:rect l="l" t="t" r="r" b="b"/>
              <a:pathLst>
                <a:path w="2614" h="3980" extrusionOk="0">
                  <a:moveTo>
                    <a:pt x="638" y="0"/>
                  </a:moveTo>
                  <a:cubicBezTo>
                    <a:pt x="520" y="208"/>
                    <a:pt x="415" y="422"/>
                    <a:pt x="326" y="644"/>
                  </a:cubicBezTo>
                  <a:cubicBezTo>
                    <a:pt x="129" y="1129"/>
                    <a:pt x="13" y="1633"/>
                    <a:pt x="2" y="2110"/>
                  </a:cubicBezTo>
                  <a:cubicBezTo>
                    <a:pt x="2" y="2132"/>
                    <a:pt x="0" y="2156"/>
                    <a:pt x="0" y="2177"/>
                  </a:cubicBezTo>
                  <a:cubicBezTo>
                    <a:pt x="0" y="2933"/>
                    <a:pt x="274" y="3509"/>
                    <a:pt x="770" y="3795"/>
                  </a:cubicBezTo>
                  <a:cubicBezTo>
                    <a:pt x="983" y="3917"/>
                    <a:pt x="1223" y="3979"/>
                    <a:pt x="1468" y="3979"/>
                  </a:cubicBezTo>
                  <a:cubicBezTo>
                    <a:pt x="1470" y="3979"/>
                    <a:pt x="1472" y="3979"/>
                    <a:pt x="1475" y="3979"/>
                  </a:cubicBezTo>
                  <a:cubicBezTo>
                    <a:pt x="1814" y="3979"/>
                    <a:pt x="2182" y="3870"/>
                    <a:pt x="2557" y="3654"/>
                  </a:cubicBezTo>
                  <a:cubicBezTo>
                    <a:pt x="2576" y="3643"/>
                    <a:pt x="2594" y="3630"/>
                    <a:pt x="2614" y="3617"/>
                  </a:cubicBezTo>
                  <a:lnTo>
                    <a:pt x="1881" y="3195"/>
                  </a:lnTo>
                  <a:cubicBezTo>
                    <a:pt x="1736" y="3247"/>
                    <a:pt x="1599" y="3274"/>
                    <a:pt x="1473" y="3274"/>
                  </a:cubicBezTo>
                  <a:cubicBezTo>
                    <a:pt x="1342" y="3274"/>
                    <a:pt x="1223" y="3245"/>
                    <a:pt x="1121" y="3186"/>
                  </a:cubicBezTo>
                  <a:cubicBezTo>
                    <a:pt x="922" y="3070"/>
                    <a:pt x="789" y="2843"/>
                    <a:pt x="734" y="2534"/>
                  </a:cubicBezTo>
                  <a:cubicBezTo>
                    <a:pt x="713" y="2416"/>
                    <a:pt x="703" y="2296"/>
                    <a:pt x="703" y="2177"/>
                  </a:cubicBezTo>
                  <a:cubicBezTo>
                    <a:pt x="703" y="1804"/>
                    <a:pt x="793" y="1400"/>
                    <a:pt x="945" y="1002"/>
                  </a:cubicBezTo>
                  <a:cubicBezTo>
                    <a:pt x="1032" y="778"/>
                    <a:pt x="1134" y="562"/>
                    <a:pt x="1254" y="356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235;p55">
              <a:extLst>
                <a:ext uri="{FF2B5EF4-FFF2-40B4-BE49-F238E27FC236}">
                  <a16:creationId xmlns="" xmlns:a16="http://schemas.microsoft.com/office/drawing/2014/main" id="{48D4DAB3-B808-FCC1-FD82-A4AA938A7E4F}"/>
                </a:ext>
              </a:extLst>
            </p:cNvPr>
            <p:cNvSpPr/>
            <p:nvPr/>
          </p:nvSpPr>
          <p:spPr>
            <a:xfrm>
              <a:off x="4731125" y="2071100"/>
              <a:ext cx="100700" cy="58000"/>
            </a:xfrm>
            <a:custGeom>
              <a:avLst/>
              <a:gdLst/>
              <a:ahLst/>
              <a:cxnLst/>
              <a:rect l="l" t="t" r="r" b="b"/>
              <a:pathLst>
                <a:path w="4028" h="2320" extrusionOk="0">
                  <a:moveTo>
                    <a:pt x="2643" y="0"/>
                  </a:moveTo>
                  <a:cubicBezTo>
                    <a:pt x="2306" y="0"/>
                    <a:pt x="1940" y="108"/>
                    <a:pt x="1566" y="323"/>
                  </a:cubicBezTo>
                  <a:cubicBezTo>
                    <a:pt x="1322" y="466"/>
                    <a:pt x="1097" y="636"/>
                    <a:pt x="893" y="829"/>
                  </a:cubicBezTo>
                  <a:cubicBezTo>
                    <a:pt x="550" y="1150"/>
                    <a:pt x="246" y="1540"/>
                    <a:pt x="1" y="1964"/>
                  </a:cubicBezTo>
                  <a:lnTo>
                    <a:pt x="615" y="2319"/>
                  </a:lnTo>
                  <a:cubicBezTo>
                    <a:pt x="865" y="1886"/>
                    <a:pt x="1185" y="1494"/>
                    <a:pt x="1537" y="1202"/>
                  </a:cubicBezTo>
                  <a:cubicBezTo>
                    <a:pt x="1656" y="1102"/>
                    <a:pt x="1783" y="1011"/>
                    <a:pt x="1918" y="933"/>
                  </a:cubicBezTo>
                  <a:cubicBezTo>
                    <a:pt x="2126" y="813"/>
                    <a:pt x="2321" y="742"/>
                    <a:pt x="2501" y="716"/>
                  </a:cubicBezTo>
                  <a:cubicBezTo>
                    <a:pt x="2552" y="708"/>
                    <a:pt x="2602" y="704"/>
                    <a:pt x="2650" y="704"/>
                  </a:cubicBezTo>
                  <a:cubicBezTo>
                    <a:pt x="2780" y="704"/>
                    <a:pt x="2898" y="732"/>
                    <a:pt x="3001" y="790"/>
                  </a:cubicBezTo>
                  <a:cubicBezTo>
                    <a:pt x="3139" y="871"/>
                    <a:pt x="3242" y="1004"/>
                    <a:pt x="3313" y="1179"/>
                  </a:cubicBezTo>
                  <a:cubicBezTo>
                    <a:pt x="3373" y="1185"/>
                    <a:pt x="3433" y="1188"/>
                    <a:pt x="3493" y="1188"/>
                  </a:cubicBezTo>
                  <a:cubicBezTo>
                    <a:pt x="3679" y="1188"/>
                    <a:pt x="3864" y="1159"/>
                    <a:pt x="4027" y="1100"/>
                  </a:cubicBezTo>
                  <a:cubicBezTo>
                    <a:pt x="3909" y="689"/>
                    <a:pt x="3681" y="370"/>
                    <a:pt x="3352" y="181"/>
                  </a:cubicBezTo>
                  <a:cubicBezTo>
                    <a:pt x="3271" y="135"/>
                    <a:pt x="3184" y="98"/>
                    <a:pt x="3095" y="70"/>
                  </a:cubicBezTo>
                  <a:cubicBezTo>
                    <a:pt x="2952" y="24"/>
                    <a:pt x="2801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236;p55">
              <a:extLst>
                <a:ext uri="{FF2B5EF4-FFF2-40B4-BE49-F238E27FC236}">
                  <a16:creationId xmlns="" xmlns:a16="http://schemas.microsoft.com/office/drawing/2014/main" id="{615DB8EF-3510-649F-9BF9-C96477B4947B}"/>
                </a:ext>
              </a:extLst>
            </p:cNvPr>
            <p:cNvSpPr/>
            <p:nvPr/>
          </p:nvSpPr>
          <p:spPr>
            <a:xfrm>
              <a:off x="4731200" y="2119950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lnTo>
                    <a:pt x="616" y="357"/>
                  </a:lnTo>
                  <a:lnTo>
                    <a:pt x="616" y="3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237;p55">
              <a:extLst>
                <a:ext uri="{FF2B5EF4-FFF2-40B4-BE49-F238E27FC236}">
                  <a16:creationId xmlns="" xmlns:a16="http://schemas.microsoft.com/office/drawing/2014/main" id="{4C70985A-B6FC-49AD-66B0-04A22072DCD0}"/>
                </a:ext>
              </a:extLst>
            </p:cNvPr>
            <p:cNvSpPr/>
            <p:nvPr/>
          </p:nvSpPr>
          <p:spPr>
            <a:xfrm>
              <a:off x="4625900" y="2068725"/>
              <a:ext cx="65350" cy="99500"/>
            </a:xfrm>
            <a:custGeom>
              <a:avLst/>
              <a:gdLst/>
              <a:ahLst/>
              <a:cxnLst/>
              <a:rect l="l" t="t" r="r" b="b"/>
              <a:pathLst>
                <a:path w="2614" h="3980" extrusionOk="0">
                  <a:moveTo>
                    <a:pt x="640" y="1"/>
                  </a:moveTo>
                  <a:cubicBezTo>
                    <a:pt x="520" y="208"/>
                    <a:pt x="415" y="423"/>
                    <a:pt x="326" y="645"/>
                  </a:cubicBezTo>
                  <a:cubicBezTo>
                    <a:pt x="130" y="1130"/>
                    <a:pt x="13" y="1633"/>
                    <a:pt x="4" y="2111"/>
                  </a:cubicBezTo>
                  <a:cubicBezTo>
                    <a:pt x="4" y="2133"/>
                    <a:pt x="0" y="2156"/>
                    <a:pt x="0" y="2178"/>
                  </a:cubicBezTo>
                  <a:cubicBezTo>
                    <a:pt x="0" y="2934"/>
                    <a:pt x="274" y="3510"/>
                    <a:pt x="771" y="3796"/>
                  </a:cubicBezTo>
                  <a:cubicBezTo>
                    <a:pt x="981" y="3917"/>
                    <a:pt x="1218" y="3979"/>
                    <a:pt x="1461" y="3979"/>
                  </a:cubicBezTo>
                  <a:cubicBezTo>
                    <a:pt x="1465" y="3979"/>
                    <a:pt x="1470" y="3979"/>
                    <a:pt x="1475" y="3979"/>
                  </a:cubicBezTo>
                  <a:cubicBezTo>
                    <a:pt x="1814" y="3979"/>
                    <a:pt x="2182" y="3871"/>
                    <a:pt x="2557" y="3655"/>
                  </a:cubicBezTo>
                  <a:cubicBezTo>
                    <a:pt x="2576" y="3642"/>
                    <a:pt x="2594" y="3629"/>
                    <a:pt x="2614" y="3618"/>
                  </a:cubicBezTo>
                  <a:lnTo>
                    <a:pt x="1881" y="3196"/>
                  </a:lnTo>
                  <a:cubicBezTo>
                    <a:pt x="1736" y="3248"/>
                    <a:pt x="1599" y="3275"/>
                    <a:pt x="1473" y="3275"/>
                  </a:cubicBezTo>
                  <a:cubicBezTo>
                    <a:pt x="1342" y="3275"/>
                    <a:pt x="1224" y="3246"/>
                    <a:pt x="1122" y="3186"/>
                  </a:cubicBezTo>
                  <a:cubicBezTo>
                    <a:pt x="923" y="3071"/>
                    <a:pt x="790" y="2844"/>
                    <a:pt x="735" y="2534"/>
                  </a:cubicBezTo>
                  <a:cubicBezTo>
                    <a:pt x="714" y="2417"/>
                    <a:pt x="703" y="2297"/>
                    <a:pt x="705" y="2178"/>
                  </a:cubicBezTo>
                  <a:cubicBezTo>
                    <a:pt x="705" y="1805"/>
                    <a:pt x="793" y="1399"/>
                    <a:pt x="946" y="1002"/>
                  </a:cubicBezTo>
                  <a:cubicBezTo>
                    <a:pt x="1032" y="779"/>
                    <a:pt x="1134" y="563"/>
                    <a:pt x="1254" y="356"/>
                  </a:cubicBezTo>
                  <a:lnTo>
                    <a:pt x="64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238;p55">
              <a:extLst>
                <a:ext uri="{FF2B5EF4-FFF2-40B4-BE49-F238E27FC236}">
                  <a16:creationId xmlns="" xmlns:a16="http://schemas.microsoft.com/office/drawing/2014/main" id="{2E1A9CE1-6D9B-FEAB-30A5-8E9282065E82}"/>
                </a:ext>
              </a:extLst>
            </p:cNvPr>
            <p:cNvSpPr/>
            <p:nvPr/>
          </p:nvSpPr>
          <p:spPr>
            <a:xfrm>
              <a:off x="4641750" y="2019500"/>
              <a:ext cx="100725" cy="57975"/>
            </a:xfrm>
            <a:custGeom>
              <a:avLst/>
              <a:gdLst/>
              <a:ahLst/>
              <a:cxnLst/>
              <a:rect l="l" t="t" r="r" b="b"/>
              <a:pathLst>
                <a:path w="4029" h="2319" extrusionOk="0">
                  <a:moveTo>
                    <a:pt x="2643" y="1"/>
                  </a:moveTo>
                  <a:cubicBezTo>
                    <a:pt x="2305" y="1"/>
                    <a:pt x="1939" y="108"/>
                    <a:pt x="1566" y="323"/>
                  </a:cubicBezTo>
                  <a:cubicBezTo>
                    <a:pt x="1323" y="465"/>
                    <a:pt x="1096" y="635"/>
                    <a:pt x="892" y="830"/>
                  </a:cubicBezTo>
                  <a:cubicBezTo>
                    <a:pt x="550" y="1149"/>
                    <a:pt x="246" y="1539"/>
                    <a:pt x="1" y="1964"/>
                  </a:cubicBezTo>
                  <a:lnTo>
                    <a:pt x="616" y="2319"/>
                  </a:lnTo>
                  <a:cubicBezTo>
                    <a:pt x="866" y="1887"/>
                    <a:pt x="1184" y="1493"/>
                    <a:pt x="1537" y="1201"/>
                  </a:cubicBezTo>
                  <a:cubicBezTo>
                    <a:pt x="1656" y="1101"/>
                    <a:pt x="1783" y="1012"/>
                    <a:pt x="1918" y="933"/>
                  </a:cubicBezTo>
                  <a:cubicBezTo>
                    <a:pt x="2126" y="813"/>
                    <a:pt x="2322" y="742"/>
                    <a:pt x="2501" y="715"/>
                  </a:cubicBezTo>
                  <a:cubicBezTo>
                    <a:pt x="2552" y="708"/>
                    <a:pt x="2601" y="704"/>
                    <a:pt x="2649" y="704"/>
                  </a:cubicBezTo>
                  <a:cubicBezTo>
                    <a:pt x="2780" y="704"/>
                    <a:pt x="2899" y="732"/>
                    <a:pt x="3000" y="791"/>
                  </a:cubicBezTo>
                  <a:cubicBezTo>
                    <a:pt x="3139" y="871"/>
                    <a:pt x="3243" y="1003"/>
                    <a:pt x="3313" y="1180"/>
                  </a:cubicBezTo>
                  <a:cubicBezTo>
                    <a:pt x="3372" y="1186"/>
                    <a:pt x="3431" y="1189"/>
                    <a:pt x="3490" y="1189"/>
                  </a:cubicBezTo>
                  <a:cubicBezTo>
                    <a:pt x="3677" y="1189"/>
                    <a:pt x="3863" y="1159"/>
                    <a:pt x="4028" y="1100"/>
                  </a:cubicBezTo>
                  <a:cubicBezTo>
                    <a:pt x="3909" y="688"/>
                    <a:pt x="3681" y="371"/>
                    <a:pt x="3353" y="182"/>
                  </a:cubicBezTo>
                  <a:cubicBezTo>
                    <a:pt x="3271" y="136"/>
                    <a:pt x="3184" y="98"/>
                    <a:pt x="3094" y="71"/>
                  </a:cubicBezTo>
                  <a:cubicBezTo>
                    <a:pt x="2951" y="24"/>
                    <a:pt x="2800" y="1"/>
                    <a:pt x="264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239;p55">
              <a:extLst>
                <a:ext uri="{FF2B5EF4-FFF2-40B4-BE49-F238E27FC236}">
                  <a16:creationId xmlns="" xmlns:a16="http://schemas.microsoft.com/office/drawing/2014/main" id="{3D3FF5BE-432C-84B9-6A07-B0A6DF418761}"/>
                </a:ext>
              </a:extLst>
            </p:cNvPr>
            <p:cNvSpPr/>
            <p:nvPr/>
          </p:nvSpPr>
          <p:spPr>
            <a:xfrm>
              <a:off x="4641850" y="2068225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0" y="0"/>
                  </a:moveTo>
                  <a:lnTo>
                    <a:pt x="0" y="2"/>
                  </a:lnTo>
                  <a:lnTo>
                    <a:pt x="616" y="3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240;p55">
              <a:extLst>
                <a:ext uri="{FF2B5EF4-FFF2-40B4-BE49-F238E27FC236}">
                  <a16:creationId xmlns="" xmlns:a16="http://schemas.microsoft.com/office/drawing/2014/main" id="{839A40E3-C3E1-6B95-0A9C-3A404DF1F430}"/>
                </a:ext>
              </a:extLst>
            </p:cNvPr>
            <p:cNvSpPr/>
            <p:nvPr/>
          </p:nvSpPr>
          <p:spPr>
            <a:xfrm>
              <a:off x="4536550" y="2017175"/>
              <a:ext cx="65350" cy="99500"/>
            </a:xfrm>
            <a:custGeom>
              <a:avLst/>
              <a:gdLst/>
              <a:ahLst/>
              <a:cxnLst/>
              <a:rect l="l" t="t" r="r" b="b"/>
              <a:pathLst>
                <a:path w="2614" h="3980" extrusionOk="0">
                  <a:moveTo>
                    <a:pt x="640" y="1"/>
                  </a:moveTo>
                  <a:cubicBezTo>
                    <a:pt x="520" y="208"/>
                    <a:pt x="415" y="423"/>
                    <a:pt x="326" y="645"/>
                  </a:cubicBezTo>
                  <a:cubicBezTo>
                    <a:pt x="130" y="1130"/>
                    <a:pt x="13" y="1632"/>
                    <a:pt x="4" y="2111"/>
                  </a:cubicBezTo>
                  <a:cubicBezTo>
                    <a:pt x="4" y="2133"/>
                    <a:pt x="0" y="2156"/>
                    <a:pt x="0" y="2178"/>
                  </a:cubicBezTo>
                  <a:cubicBezTo>
                    <a:pt x="0" y="2934"/>
                    <a:pt x="274" y="3508"/>
                    <a:pt x="771" y="3796"/>
                  </a:cubicBezTo>
                  <a:cubicBezTo>
                    <a:pt x="981" y="3916"/>
                    <a:pt x="1218" y="3979"/>
                    <a:pt x="1461" y="3979"/>
                  </a:cubicBezTo>
                  <a:cubicBezTo>
                    <a:pt x="1465" y="3979"/>
                    <a:pt x="1470" y="3979"/>
                    <a:pt x="1474" y="3979"/>
                  </a:cubicBezTo>
                  <a:cubicBezTo>
                    <a:pt x="1814" y="3979"/>
                    <a:pt x="2182" y="3870"/>
                    <a:pt x="2557" y="3653"/>
                  </a:cubicBezTo>
                  <a:cubicBezTo>
                    <a:pt x="2576" y="3642"/>
                    <a:pt x="2594" y="3629"/>
                    <a:pt x="2614" y="3618"/>
                  </a:cubicBezTo>
                  <a:lnTo>
                    <a:pt x="1881" y="3196"/>
                  </a:lnTo>
                  <a:cubicBezTo>
                    <a:pt x="1737" y="3248"/>
                    <a:pt x="1600" y="3274"/>
                    <a:pt x="1474" y="3274"/>
                  </a:cubicBezTo>
                  <a:cubicBezTo>
                    <a:pt x="1343" y="3274"/>
                    <a:pt x="1224" y="3245"/>
                    <a:pt x="1122" y="3186"/>
                  </a:cubicBezTo>
                  <a:cubicBezTo>
                    <a:pt x="923" y="3070"/>
                    <a:pt x="790" y="2844"/>
                    <a:pt x="735" y="2534"/>
                  </a:cubicBezTo>
                  <a:cubicBezTo>
                    <a:pt x="714" y="2416"/>
                    <a:pt x="703" y="2297"/>
                    <a:pt x="705" y="2178"/>
                  </a:cubicBezTo>
                  <a:cubicBezTo>
                    <a:pt x="705" y="1805"/>
                    <a:pt x="793" y="1399"/>
                    <a:pt x="946" y="1002"/>
                  </a:cubicBezTo>
                  <a:cubicBezTo>
                    <a:pt x="1032" y="779"/>
                    <a:pt x="1134" y="563"/>
                    <a:pt x="1254" y="356"/>
                  </a:cubicBezTo>
                  <a:lnTo>
                    <a:pt x="64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241;p55">
              <a:extLst>
                <a:ext uri="{FF2B5EF4-FFF2-40B4-BE49-F238E27FC236}">
                  <a16:creationId xmlns="" xmlns:a16="http://schemas.microsoft.com/office/drawing/2014/main" id="{CF1AFCBB-4E8C-90E9-14C7-859D31FA5818}"/>
                </a:ext>
              </a:extLst>
            </p:cNvPr>
            <p:cNvSpPr/>
            <p:nvPr/>
          </p:nvSpPr>
          <p:spPr>
            <a:xfrm>
              <a:off x="4552375" y="1967900"/>
              <a:ext cx="100725" cy="58000"/>
            </a:xfrm>
            <a:custGeom>
              <a:avLst/>
              <a:gdLst/>
              <a:ahLst/>
              <a:cxnLst/>
              <a:rect l="l" t="t" r="r" b="b"/>
              <a:pathLst>
                <a:path w="4029" h="2320" extrusionOk="0">
                  <a:moveTo>
                    <a:pt x="2643" y="1"/>
                  </a:moveTo>
                  <a:cubicBezTo>
                    <a:pt x="2305" y="1"/>
                    <a:pt x="1939" y="108"/>
                    <a:pt x="1565" y="324"/>
                  </a:cubicBezTo>
                  <a:cubicBezTo>
                    <a:pt x="1323" y="466"/>
                    <a:pt x="1097" y="635"/>
                    <a:pt x="892" y="829"/>
                  </a:cubicBezTo>
                  <a:cubicBezTo>
                    <a:pt x="549" y="1150"/>
                    <a:pt x="245" y="1540"/>
                    <a:pt x="0" y="1963"/>
                  </a:cubicBezTo>
                  <a:lnTo>
                    <a:pt x="616" y="2319"/>
                  </a:lnTo>
                  <a:cubicBezTo>
                    <a:pt x="866" y="1886"/>
                    <a:pt x="1184" y="1494"/>
                    <a:pt x="1537" y="1201"/>
                  </a:cubicBezTo>
                  <a:cubicBezTo>
                    <a:pt x="1656" y="1102"/>
                    <a:pt x="1784" y="1011"/>
                    <a:pt x="1918" y="933"/>
                  </a:cubicBezTo>
                  <a:cubicBezTo>
                    <a:pt x="2125" y="813"/>
                    <a:pt x="2322" y="742"/>
                    <a:pt x="2501" y="716"/>
                  </a:cubicBezTo>
                  <a:cubicBezTo>
                    <a:pt x="2552" y="708"/>
                    <a:pt x="2602" y="704"/>
                    <a:pt x="2651" y="704"/>
                  </a:cubicBezTo>
                  <a:cubicBezTo>
                    <a:pt x="2781" y="704"/>
                    <a:pt x="2899" y="732"/>
                    <a:pt x="3000" y="791"/>
                  </a:cubicBezTo>
                  <a:cubicBezTo>
                    <a:pt x="3139" y="871"/>
                    <a:pt x="3243" y="1003"/>
                    <a:pt x="3314" y="1179"/>
                  </a:cubicBezTo>
                  <a:cubicBezTo>
                    <a:pt x="3373" y="1185"/>
                    <a:pt x="3433" y="1188"/>
                    <a:pt x="3493" y="1188"/>
                  </a:cubicBezTo>
                  <a:cubicBezTo>
                    <a:pt x="3678" y="1188"/>
                    <a:pt x="3864" y="1159"/>
                    <a:pt x="4028" y="1099"/>
                  </a:cubicBezTo>
                  <a:cubicBezTo>
                    <a:pt x="3909" y="689"/>
                    <a:pt x="3681" y="371"/>
                    <a:pt x="3352" y="181"/>
                  </a:cubicBezTo>
                  <a:cubicBezTo>
                    <a:pt x="3270" y="135"/>
                    <a:pt x="3184" y="98"/>
                    <a:pt x="3094" y="70"/>
                  </a:cubicBezTo>
                  <a:cubicBezTo>
                    <a:pt x="2951" y="24"/>
                    <a:pt x="2800" y="1"/>
                    <a:pt x="264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242;p55">
              <a:extLst>
                <a:ext uri="{FF2B5EF4-FFF2-40B4-BE49-F238E27FC236}">
                  <a16:creationId xmlns="" xmlns:a16="http://schemas.microsoft.com/office/drawing/2014/main" id="{39ACCAC5-AD3D-AA8B-DECD-8A8D31556C3D}"/>
                </a:ext>
              </a:extLst>
            </p:cNvPr>
            <p:cNvSpPr/>
            <p:nvPr/>
          </p:nvSpPr>
          <p:spPr>
            <a:xfrm>
              <a:off x="4552500" y="2016525"/>
              <a:ext cx="15400" cy="8875"/>
            </a:xfrm>
            <a:custGeom>
              <a:avLst/>
              <a:gdLst/>
              <a:ahLst/>
              <a:cxnLst/>
              <a:rect l="l" t="t" r="r" b="b"/>
              <a:pathLst>
                <a:path w="616" h="355" extrusionOk="0">
                  <a:moveTo>
                    <a:pt x="616" y="355"/>
                  </a:moveTo>
                  <a:lnTo>
                    <a:pt x="0" y="0"/>
                  </a:lnTo>
                  <a:lnTo>
                    <a:pt x="616" y="355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243;p55">
              <a:extLst>
                <a:ext uri="{FF2B5EF4-FFF2-40B4-BE49-F238E27FC236}">
                  <a16:creationId xmlns="" xmlns:a16="http://schemas.microsoft.com/office/drawing/2014/main" id="{41EC5158-83AA-BB54-DCAF-E92F8C71CC6E}"/>
                </a:ext>
              </a:extLst>
            </p:cNvPr>
            <p:cNvSpPr/>
            <p:nvPr/>
          </p:nvSpPr>
          <p:spPr>
            <a:xfrm>
              <a:off x="4447225" y="1965625"/>
              <a:ext cx="65350" cy="99475"/>
            </a:xfrm>
            <a:custGeom>
              <a:avLst/>
              <a:gdLst/>
              <a:ahLst/>
              <a:cxnLst/>
              <a:rect l="l" t="t" r="r" b="b"/>
              <a:pathLst>
                <a:path w="2614" h="3979" extrusionOk="0">
                  <a:moveTo>
                    <a:pt x="640" y="1"/>
                  </a:moveTo>
                  <a:cubicBezTo>
                    <a:pt x="520" y="208"/>
                    <a:pt x="415" y="423"/>
                    <a:pt x="326" y="645"/>
                  </a:cubicBezTo>
                  <a:cubicBezTo>
                    <a:pt x="129" y="1129"/>
                    <a:pt x="13" y="1632"/>
                    <a:pt x="4" y="2111"/>
                  </a:cubicBezTo>
                  <a:cubicBezTo>
                    <a:pt x="4" y="2133"/>
                    <a:pt x="0" y="2156"/>
                    <a:pt x="0" y="2177"/>
                  </a:cubicBezTo>
                  <a:cubicBezTo>
                    <a:pt x="0" y="2934"/>
                    <a:pt x="274" y="3508"/>
                    <a:pt x="771" y="3796"/>
                  </a:cubicBezTo>
                  <a:cubicBezTo>
                    <a:pt x="981" y="3916"/>
                    <a:pt x="1218" y="3979"/>
                    <a:pt x="1461" y="3979"/>
                  </a:cubicBezTo>
                  <a:cubicBezTo>
                    <a:pt x="1466" y="3979"/>
                    <a:pt x="1470" y="3979"/>
                    <a:pt x="1475" y="3979"/>
                  </a:cubicBezTo>
                  <a:cubicBezTo>
                    <a:pt x="1814" y="3979"/>
                    <a:pt x="2182" y="3870"/>
                    <a:pt x="2557" y="3653"/>
                  </a:cubicBezTo>
                  <a:cubicBezTo>
                    <a:pt x="2576" y="3642"/>
                    <a:pt x="2594" y="3629"/>
                    <a:pt x="2614" y="3618"/>
                  </a:cubicBezTo>
                  <a:lnTo>
                    <a:pt x="1881" y="3196"/>
                  </a:lnTo>
                  <a:cubicBezTo>
                    <a:pt x="1737" y="3248"/>
                    <a:pt x="1600" y="3274"/>
                    <a:pt x="1475" y="3274"/>
                  </a:cubicBezTo>
                  <a:cubicBezTo>
                    <a:pt x="1343" y="3274"/>
                    <a:pt x="1224" y="3245"/>
                    <a:pt x="1122" y="3186"/>
                  </a:cubicBezTo>
                  <a:cubicBezTo>
                    <a:pt x="923" y="3070"/>
                    <a:pt x="791" y="2843"/>
                    <a:pt x="735" y="2533"/>
                  </a:cubicBezTo>
                  <a:cubicBezTo>
                    <a:pt x="715" y="2416"/>
                    <a:pt x="704" y="2297"/>
                    <a:pt x="705" y="2177"/>
                  </a:cubicBezTo>
                  <a:cubicBezTo>
                    <a:pt x="705" y="1805"/>
                    <a:pt x="793" y="1399"/>
                    <a:pt x="946" y="1002"/>
                  </a:cubicBezTo>
                  <a:cubicBezTo>
                    <a:pt x="1032" y="779"/>
                    <a:pt x="1134" y="563"/>
                    <a:pt x="1254" y="355"/>
                  </a:cubicBezTo>
                  <a:lnTo>
                    <a:pt x="640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244;p55">
              <a:extLst>
                <a:ext uri="{FF2B5EF4-FFF2-40B4-BE49-F238E27FC236}">
                  <a16:creationId xmlns="" xmlns:a16="http://schemas.microsoft.com/office/drawing/2014/main" id="{3D03FB25-9469-84F1-CA4F-C607C25C2ADF}"/>
                </a:ext>
              </a:extLst>
            </p:cNvPr>
            <p:cNvSpPr/>
            <p:nvPr/>
          </p:nvSpPr>
          <p:spPr>
            <a:xfrm>
              <a:off x="4463000" y="1916300"/>
              <a:ext cx="100700" cy="57975"/>
            </a:xfrm>
            <a:custGeom>
              <a:avLst/>
              <a:gdLst/>
              <a:ahLst/>
              <a:cxnLst/>
              <a:rect l="l" t="t" r="r" b="b"/>
              <a:pathLst>
                <a:path w="4028" h="2319" extrusionOk="0">
                  <a:moveTo>
                    <a:pt x="2643" y="1"/>
                  </a:moveTo>
                  <a:cubicBezTo>
                    <a:pt x="2305" y="1"/>
                    <a:pt x="1939" y="108"/>
                    <a:pt x="1565" y="323"/>
                  </a:cubicBezTo>
                  <a:cubicBezTo>
                    <a:pt x="1323" y="465"/>
                    <a:pt x="1097" y="636"/>
                    <a:pt x="892" y="830"/>
                  </a:cubicBezTo>
                  <a:cubicBezTo>
                    <a:pt x="550" y="1150"/>
                    <a:pt x="245" y="1539"/>
                    <a:pt x="0" y="1964"/>
                  </a:cubicBezTo>
                  <a:lnTo>
                    <a:pt x="616" y="2319"/>
                  </a:lnTo>
                  <a:cubicBezTo>
                    <a:pt x="865" y="1887"/>
                    <a:pt x="1184" y="1493"/>
                    <a:pt x="1538" y="1201"/>
                  </a:cubicBezTo>
                  <a:cubicBezTo>
                    <a:pt x="1656" y="1101"/>
                    <a:pt x="1784" y="1012"/>
                    <a:pt x="1918" y="934"/>
                  </a:cubicBezTo>
                  <a:cubicBezTo>
                    <a:pt x="2125" y="813"/>
                    <a:pt x="2322" y="742"/>
                    <a:pt x="2500" y="715"/>
                  </a:cubicBezTo>
                  <a:cubicBezTo>
                    <a:pt x="2552" y="708"/>
                    <a:pt x="2601" y="704"/>
                    <a:pt x="2649" y="704"/>
                  </a:cubicBezTo>
                  <a:cubicBezTo>
                    <a:pt x="2780" y="704"/>
                    <a:pt x="2898" y="732"/>
                    <a:pt x="3000" y="791"/>
                  </a:cubicBezTo>
                  <a:cubicBezTo>
                    <a:pt x="3139" y="871"/>
                    <a:pt x="3242" y="1004"/>
                    <a:pt x="3314" y="1180"/>
                  </a:cubicBezTo>
                  <a:cubicBezTo>
                    <a:pt x="3373" y="1186"/>
                    <a:pt x="3433" y="1189"/>
                    <a:pt x="3493" y="1189"/>
                  </a:cubicBezTo>
                  <a:cubicBezTo>
                    <a:pt x="3678" y="1189"/>
                    <a:pt x="3864" y="1159"/>
                    <a:pt x="4028" y="1100"/>
                  </a:cubicBezTo>
                  <a:cubicBezTo>
                    <a:pt x="3910" y="689"/>
                    <a:pt x="3680" y="371"/>
                    <a:pt x="3352" y="182"/>
                  </a:cubicBezTo>
                  <a:cubicBezTo>
                    <a:pt x="3270" y="136"/>
                    <a:pt x="3185" y="99"/>
                    <a:pt x="3095" y="71"/>
                  </a:cubicBezTo>
                  <a:cubicBezTo>
                    <a:pt x="2952" y="24"/>
                    <a:pt x="2801" y="1"/>
                    <a:pt x="264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245;p55">
              <a:extLst>
                <a:ext uri="{FF2B5EF4-FFF2-40B4-BE49-F238E27FC236}">
                  <a16:creationId xmlns="" xmlns:a16="http://schemas.microsoft.com/office/drawing/2014/main" id="{4EE49D74-EB47-0BF8-FF7D-422030BE3654}"/>
                </a:ext>
              </a:extLst>
            </p:cNvPr>
            <p:cNvSpPr/>
            <p:nvPr/>
          </p:nvSpPr>
          <p:spPr>
            <a:xfrm>
              <a:off x="4463175" y="1964825"/>
              <a:ext cx="15375" cy="8925"/>
            </a:xfrm>
            <a:custGeom>
              <a:avLst/>
              <a:gdLst/>
              <a:ahLst/>
              <a:cxnLst/>
              <a:rect l="l" t="t" r="r" b="b"/>
              <a:pathLst>
                <a:path w="615" h="357" extrusionOk="0">
                  <a:moveTo>
                    <a:pt x="1" y="0"/>
                  </a:moveTo>
                  <a:lnTo>
                    <a:pt x="615" y="356"/>
                  </a:lnTo>
                  <a:lnTo>
                    <a:pt x="615" y="3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246;p55">
              <a:extLst>
                <a:ext uri="{FF2B5EF4-FFF2-40B4-BE49-F238E27FC236}">
                  <a16:creationId xmlns="" xmlns:a16="http://schemas.microsoft.com/office/drawing/2014/main" id="{70BFD5DA-53AB-7C43-BA86-526267162C20}"/>
                </a:ext>
              </a:extLst>
            </p:cNvPr>
            <p:cNvSpPr/>
            <p:nvPr/>
          </p:nvSpPr>
          <p:spPr>
            <a:xfrm>
              <a:off x="4357900" y="1914075"/>
              <a:ext cx="65325" cy="99475"/>
            </a:xfrm>
            <a:custGeom>
              <a:avLst/>
              <a:gdLst/>
              <a:ahLst/>
              <a:cxnLst/>
              <a:rect l="l" t="t" r="r" b="b"/>
              <a:pathLst>
                <a:path w="2613" h="3979" extrusionOk="0">
                  <a:moveTo>
                    <a:pt x="639" y="1"/>
                  </a:moveTo>
                  <a:cubicBezTo>
                    <a:pt x="520" y="208"/>
                    <a:pt x="415" y="423"/>
                    <a:pt x="326" y="645"/>
                  </a:cubicBezTo>
                  <a:cubicBezTo>
                    <a:pt x="130" y="1129"/>
                    <a:pt x="12" y="1632"/>
                    <a:pt x="3" y="2111"/>
                  </a:cubicBezTo>
                  <a:cubicBezTo>
                    <a:pt x="3" y="2133"/>
                    <a:pt x="0" y="2156"/>
                    <a:pt x="0" y="2177"/>
                  </a:cubicBezTo>
                  <a:cubicBezTo>
                    <a:pt x="0" y="2934"/>
                    <a:pt x="273" y="3508"/>
                    <a:pt x="770" y="3795"/>
                  </a:cubicBezTo>
                  <a:cubicBezTo>
                    <a:pt x="981" y="3915"/>
                    <a:pt x="1219" y="3979"/>
                    <a:pt x="1460" y="3979"/>
                  </a:cubicBezTo>
                  <a:cubicBezTo>
                    <a:pt x="1465" y="3979"/>
                    <a:pt x="1469" y="3979"/>
                    <a:pt x="1474" y="3979"/>
                  </a:cubicBezTo>
                  <a:cubicBezTo>
                    <a:pt x="1814" y="3979"/>
                    <a:pt x="2182" y="3869"/>
                    <a:pt x="2557" y="3653"/>
                  </a:cubicBezTo>
                  <a:cubicBezTo>
                    <a:pt x="2575" y="3642"/>
                    <a:pt x="2595" y="3629"/>
                    <a:pt x="2613" y="3618"/>
                  </a:cubicBezTo>
                  <a:lnTo>
                    <a:pt x="1882" y="3196"/>
                  </a:lnTo>
                  <a:cubicBezTo>
                    <a:pt x="1737" y="3247"/>
                    <a:pt x="1601" y="3274"/>
                    <a:pt x="1476" y="3274"/>
                  </a:cubicBezTo>
                  <a:cubicBezTo>
                    <a:pt x="1344" y="3274"/>
                    <a:pt x="1224" y="3244"/>
                    <a:pt x="1121" y="3185"/>
                  </a:cubicBezTo>
                  <a:cubicBezTo>
                    <a:pt x="922" y="3070"/>
                    <a:pt x="790" y="2843"/>
                    <a:pt x="734" y="2533"/>
                  </a:cubicBezTo>
                  <a:cubicBezTo>
                    <a:pt x="714" y="2416"/>
                    <a:pt x="704" y="2297"/>
                    <a:pt x="704" y="2177"/>
                  </a:cubicBezTo>
                  <a:cubicBezTo>
                    <a:pt x="704" y="1804"/>
                    <a:pt x="793" y="1399"/>
                    <a:pt x="945" y="1002"/>
                  </a:cubicBezTo>
                  <a:cubicBezTo>
                    <a:pt x="1031" y="779"/>
                    <a:pt x="1135" y="563"/>
                    <a:pt x="1254" y="355"/>
                  </a:cubicBezTo>
                  <a:lnTo>
                    <a:pt x="639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247;p55">
              <a:extLst>
                <a:ext uri="{FF2B5EF4-FFF2-40B4-BE49-F238E27FC236}">
                  <a16:creationId xmlns="" xmlns:a16="http://schemas.microsoft.com/office/drawing/2014/main" id="{FEA5C1CC-5DA8-9A8B-28D4-36CF76F943B1}"/>
                </a:ext>
              </a:extLst>
            </p:cNvPr>
            <p:cNvSpPr/>
            <p:nvPr/>
          </p:nvSpPr>
          <p:spPr>
            <a:xfrm>
              <a:off x="4373625" y="1864725"/>
              <a:ext cx="100700" cy="57975"/>
            </a:xfrm>
            <a:custGeom>
              <a:avLst/>
              <a:gdLst/>
              <a:ahLst/>
              <a:cxnLst/>
              <a:rect l="l" t="t" r="r" b="b"/>
              <a:pathLst>
                <a:path w="4028" h="2319" extrusionOk="0">
                  <a:moveTo>
                    <a:pt x="2643" y="0"/>
                  </a:moveTo>
                  <a:cubicBezTo>
                    <a:pt x="2305" y="0"/>
                    <a:pt x="1939" y="108"/>
                    <a:pt x="1566" y="323"/>
                  </a:cubicBezTo>
                  <a:cubicBezTo>
                    <a:pt x="1323" y="465"/>
                    <a:pt x="1097" y="635"/>
                    <a:pt x="893" y="829"/>
                  </a:cubicBezTo>
                  <a:cubicBezTo>
                    <a:pt x="550" y="1149"/>
                    <a:pt x="246" y="1539"/>
                    <a:pt x="0" y="1964"/>
                  </a:cubicBezTo>
                  <a:lnTo>
                    <a:pt x="615" y="2318"/>
                  </a:lnTo>
                  <a:cubicBezTo>
                    <a:pt x="865" y="1886"/>
                    <a:pt x="1185" y="1493"/>
                    <a:pt x="1537" y="1201"/>
                  </a:cubicBezTo>
                  <a:cubicBezTo>
                    <a:pt x="1657" y="1101"/>
                    <a:pt x="1783" y="1012"/>
                    <a:pt x="1917" y="933"/>
                  </a:cubicBezTo>
                  <a:cubicBezTo>
                    <a:pt x="2125" y="813"/>
                    <a:pt x="2322" y="741"/>
                    <a:pt x="2500" y="715"/>
                  </a:cubicBezTo>
                  <a:cubicBezTo>
                    <a:pt x="2551" y="707"/>
                    <a:pt x="2601" y="704"/>
                    <a:pt x="2649" y="704"/>
                  </a:cubicBezTo>
                  <a:cubicBezTo>
                    <a:pt x="2780" y="704"/>
                    <a:pt x="2898" y="732"/>
                    <a:pt x="3000" y="791"/>
                  </a:cubicBezTo>
                  <a:cubicBezTo>
                    <a:pt x="3140" y="871"/>
                    <a:pt x="3242" y="1003"/>
                    <a:pt x="3313" y="1179"/>
                  </a:cubicBezTo>
                  <a:cubicBezTo>
                    <a:pt x="3372" y="1186"/>
                    <a:pt x="3431" y="1189"/>
                    <a:pt x="3491" y="1189"/>
                  </a:cubicBezTo>
                  <a:cubicBezTo>
                    <a:pt x="3677" y="1189"/>
                    <a:pt x="3864" y="1158"/>
                    <a:pt x="4028" y="1100"/>
                  </a:cubicBezTo>
                  <a:cubicBezTo>
                    <a:pt x="3910" y="688"/>
                    <a:pt x="3680" y="370"/>
                    <a:pt x="3352" y="180"/>
                  </a:cubicBezTo>
                  <a:cubicBezTo>
                    <a:pt x="3270" y="134"/>
                    <a:pt x="3184" y="98"/>
                    <a:pt x="3095" y="71"/>
                  </a:cubicBezTo>
                  <a:cubicBezTo>
                    <a:pt x="2952" y="24"/>
                    <a:pt x="2801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248;p55">
              <a:extLst>
                <a:ext uri="{FF2B5EF4-FFF2-40B4-BE49-F238E27FC236}">
                  <a16:creationId xmlns="" xmlns:a16="http://schemas.microsoft.com/office/drawing/2014/main" id="{D4EBEAF0-FDD2-CBC2-1359-F591E4DCDD3F}"/>
                </a:ext>
              </a:extLst>
            </p:cNvPr>
            <p:cNvSpPr/>
            <p:nvPr/>
          </p:nvSpPr>
          <p:spPr>
            <a:xfrm>
              <a:off x="4373825" y="1913075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1" y="1"/>
                  </a:moveTo>
                  <a:lnTo>
                    <a:pt x="1" y="2"/>
                  </a:lnTo>
                  <a:lnTo>
                    <a:pt x="616" y="357"/>
                  </a:lnTo>
                  <a:lnTo>
                    <a:pt x="616" y="3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249;p55">
              <a:extLst>
                <a:ext uri="{FF2B5EF4-FFF2-40B4-BE49-F238E27FC236}">
                  <a16:creationId xmlns="" xmlns:a16="http://schemas.microsoft.com/office/drawing/2014/main" id="{B486491E-223F-496F-6E6B-47E1AA6A155E}"/>
                </a:ext>
              </a:extLst>
            </p:cNvPr>
            <p:cNvSpPr/>
            <p:nvPr/>
          </p:nvSpPr>
          <p:spPr>
            <a:xfrm>
              <a:off x="4268550" y="1862525"/>
              <a:ext cx="65350" cy="99475"/>
            </a:xfrm>
            <a:custGeom>
              <a:avLst/>
              <a:gdLst/>
              <a:ahLst/>
              <a:cxnLst/>
              <a:rect l="l" t="t" r="r" b="b"/>
              <a:pathLst>
                <a:path w="2614" h="3979" extrusionOk="0">
                  <a:moveTo>
                    <a:pt x="640" y="0"/>
                  </a:moveTo>
                  <a:cubicBezTo>
                    <a:pt x="520" y="208"/>
                    <a:pt x="415" y="423"/>
                    <a:pt x="326" y="644"/>
                  </a:cubicBezTo>
                  <a:cubicBezTo>
                    <a:pt x="130" y="1129"/>
                    <a:pt x="14" y="1632"/>
                    <a:pt x="4" y="2110"/>
                  </a:cubicBezTo>
                  <a:cubicBezTo>
                    <a:pt x="4" y="2133"/>
                    <a:pt x="0" y="2154"/>
                    <a:pt x="0" y="2177"/>
                  </a:cubicBezTo>
                  <a:cubicBezTo>
                    <a:pt x="0" y="2934"/>
                    <a:pt x="274" y="3508"/>
                    <a:pt x="771" y="3795"/>
                  </a:cubicBezTo>
                  <a:cubicBezTo>
                    <a:pt x="981" y="3915"/>
                    <a:pt x="1219" y="3979"/>
                    <a:pt x="1461" y="3979"/>
                  </a:cubicBezTo>
                  <a:cubicBezTo>
                    <a:pt x="1466" y="3979"/>
                    <a:pt x="1470" y="3979"/>
                    <a:pt x="1475" y="3979"/>
                  </a:cubicBezTo>
                  <a:cubicBezTo>
                    <a:pt x="1814" y="3979"/>
                    <a:pt x="2182" y="3869"/>
                    <a:pt x="2557" y="3653"/>
                  </a:cubicBezTo>
                  <a:cubicBezTo>
                    <a:pt x="2577" y="3642"/>
                    <a:pt x="2595" y="3629"/>
                    <a:pt x="2614" y="3617"/>
                  </a:cubicBezTo>
                  <a:lnTo>
                    <a:pt x="1882" y="3194"/>
                  </a:lnTo>
                  <a:cubicBezTo>
                    <a:pt x="1737" y="3247"/>
                    <a:pt x="1600" y="3273"/>
                    <a:pt x="1475" y="3273"/>
                  </a:cubicBezTo>
                  <a:cubicBezTo>
                    <a:pt x="1343" y="3273"/>
                    <a:pt x="1225" y="3244"/>
                    <a:pt x="1123" y="3185"/>
                  </a:cubicBezTo>
                  <a:cubicBezTo>
                    <a:pt x="922" y="3070"/>
                    <a:pt x="791" y="2843"/>
                    <a:pt x="735" y="2533"/>
                  </a:cubicBezTo>
                  <a:cubicBezTo>
                    <a:pt x="715" y="2415"/>
                    <a:pt x="704" y="2297"/>
                    <a:pt x="705" y="2177"/>
                  </a:cubicBezTo>
                  <a:cubicBezTo>
                    <a:pt x="705" y="1804"/>
                    <a:pt x="793" y="1399"/>
                    <a:pt x="946" y="1002"/>
                  </a:cubicBezTo>
                  <a:cubicBezTo>
                    <a:pt x="1032" y="779"/>
                    <a:pt x="1135" y="563"/>
                    <a:pt x="1254" y="355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250;p55">
              <a:extLst>
                <a:ext uri="{FF2B5EF4-FFF2-40B4-BE49-F238E27FC236}">
                  <a16:creationId xmlns="" xmlns:a16="http://schemas.microsoft.com/office/drawing/2014/main" id="{53D5EB64-3061-8307-0C3C-D1EC0F12E3E9}"/>
                </a:ext>
              </a:extLst>
            </p:cNvPr>
            <p:cNvSpPr/>
            <p:nvPr/>
          </p:nvSpPr>
          <p:spPr>
            <a:xfrm>
              <a:off x="4284275" y="1813100"/>
              <a:ext cx="100675" cy="57975"/>
            </a:xfrm>
            <a:custGeom>
              <a:avLst/>
              <a:gdLst/>
              <a:ahLst/>
              <a:cxnLst/>
              <a:rect l="l" t="t" r="r" b="b"/>
              <a:pathLst>
                <a:path w="4027" h="2319" extrusionOk="0">
                  <a:moveTo>
                    <a:pt x="2643" y="0"/>
                  </a:moveTo>
                  <a:cubicBezTo>
                    <a:pt x="2305" y="0"/>
                    <a:pt x="1939" y="107"/>
                    <a:pt x="1565" y="323"/>
                  </a:cubicBezTo>
                  <a:cubicBezTo>
                    <a:pt x="1323" y="466"/>
                    <a:pt x="1096" y="636"/>
                    <a:pt x="892" y="829"/>
                  </a:cubicBezTo>
                  <a:cubicBezTo>
                    <a:pt x="549" y="1150"/>
                    <a:pt x="245" y="1539"/>
                    <a:pt x="0" y="1964"/>
                  </a:cubicBezTo>
                  <a:lnTo>
                    <a:pt x="614" y="2319"/>
                  </a:lnTo>
                  <a:cubicBezTo>
                    <a:pt x="865" y="1887"/>
                    <a:pt x="1184" y="1494"/>
                    <a:pt x="1536" y="1202"/>
                  </a:cubicBezTo>
                  <a:cubicBezTo>
                    <a:pt x="1656" y="1101"/>
                    <a:pt x="1782" y="1012"/>
                    <a:pt x="1917" y="934"/>
                  </a:cubicBezTo>
                  <a:cubicBezTo>
                    <a:pt x="2125" y="814"/>
                    <a:pt x="2320" y="742"/>
                    <a:pt x="2500" y="715"/>
                  </a:cubicBezTo>
                  <a:cubicBezTo>
                    <a:pt x="2550" y="708"/>
                    <a:pt x="2599" y="704"/>
                    <a:pt x="2647" y="704"/>
                  </a:cubicBezTo>
                  <a:cubicBezTo>
                    <a:pt x="2778" y="704"/>
                    <a:pt x="2897" y="733"/>
                    <a:pt x="3000" y="791"/>
                  </a:cubicBezTo>
                  <a:cubicBezTo>
                    <a:pt x="3138" y="871"/>
                    <a:pt x="3241" y="1004"/>
                    <a:pt x="3312" y="1180"/>
                  </a:cubicBezTo>
                  <a:cubicBezTo>
                    <a:pt x="3372" y="1186"/>
                    <a:pt x="3432" y="1189"/>
                    <a:pt x="3492" y="1189"/>
                  </a:cubicBezTo>
                  <a:cubicBezTo>
                    <a:pt x="3678" y="1189"/>
                    <a:pt x="3863" y="1160"/>
                    <a:pt x="4027" y="1100"/>
                  </a:cubicBezTo>
                  <a:cubicBezTo>
                    <a:pt x="3908" y="689"/>
                    <a:pt x="3680" y="371"/>
                    <a:pt x="3351" y="181"/>
                  </a:cubicBezTo>
                  <a:cubicBezTo>
                    <a:pt x="3270" y="135"/>
                    <a:pt x="3183" y="99"/>
                    <a:pt x="3094" y="70"/>
                  </a:cubicBezTo>
                  <a:cubicBezTo>
                    <a:pt x="2951" y="23"/>
                    <a:pt x="2800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251;p55">
              <a:extLst>
                <a:ext uri="{FF2B5EF4-FFF2-40B4-BE49-F238E27FC236}">
                  <a16:creationId xmlns="" xmlns:a16="http://schemas.microsoft.com/office/drawing/2014/main" id="{5C1AAA78-E58F-1899-C806-E4482741E97A}"/>
                </a:ext>
              </a:extLst>
            </p:cNvPr>
            <p:cNvSpPr/>
            <p:nvPr/>
          </p:nvSpPr>
          <p:spPr>
            <a:xfrm>
              <a:off x="4284475" y="1861375"/>
              <a:ext cx="15400" cy="8925"/>
            </a:xfrm>
            <a:custGeom>
              <a:avLst/>
              <a:gdLst/>
              <a:ahLst/>
              <a:cxnLst/>
              <a:rect l="l" t="t" r="r" b="b"/>
              <a:pathLst>
                <a:path w="616" h="357" extrusionOk="0">
                  <a:moveTo>
                    <a:pt x="1" y="1"/>
                  </a:moveTo>
                  <a:lnTo>
                    <a:pt x="616" y="357"/>
                  </a:lnTo>
                  <a:lnTo>
                    <a:pt x="616" y="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252;p55">
              <a:extLst>
                <a:ext uri="{FF2B5EF4-FFF2-40B4-BE49-F238E27FC236}">
                  <a16:creationId xmlns="" xmlns:a16="http://schemas.microsoft.com/office/drawing/2014/main" id="{6DC6694E-A168-31A7-9C45-7E3AD8777AA7}"/>
                </a:ext>
              </a:extLst>
            </p:cNvPr>
            <p:cNvSpPr/>
            <p:nvPr/>
          </p:nvSpPr>
          <p:spPr>
            <a:xfrm>
              <a:off x="4179200" y="1810975"/>
              <a:ext cx="65325" cy="99475"/>
            </a:xfrm>
            <a:custGeom>
              <a:avLst/>
              <a:gdLst/>
              <a:ahLst/>
              <a:cxnLst/>
              <a:rect l="l" t="t" r="r" b="b"/>
              <a:pathLst>
                <a:path w="2613" h="3979" extrusionOk="0">
                  <a:moveTo>
                    <a:pt x="639" y="0"/>
                  </a:moveTo>
                  <a:cubicBezTo>
                    <a:pt x="519" y="207"/>
                    <a:pt x="415" y="423"/>
                    <a:pt x="326" y="643"/>
                  </a:cubicBezTo>
                  <a:cubicBezTo>
                    <a:pt x="130" y="1129"/>
                    <a:pt x="12" y="1632"/>
                    <a:pt x="3" y="2111"/>
                  </a:cubicBezTo>
                  <a:cubicBezTo>
                    <a:pt x="3" y="2132"/>
                    <a:pt x="0" y="2154"/>
                    <a:pt x="0" y="2176"/>
                  </a:cubicBezTo>
                  <a:cubicBezTo>
                    <a:pt x="0" y="2934"/>
                    <a:pt x="273" y="3508"/>
                    <a:pt x="770" y="3795"/>
                  </a:cubicBezTo>
                  <a:cubicBezTo>
                    <a:pt x="981" y="3915"/>
                    <a:pt x="1219" y="3979"/>
                    <a:pt x="1460" y="3979"/>
                  </a:cubicBezTo>
                  <a:cubicBezTo>
                    <a:pt x="1465" y="3979"/>
                    <a:pt x="1469" y="3979"/>
                    <a:pt x="1474" y="3979"/>
                  </a:cubicBezTo>
                  <a:cubicBezTo>
                    <a:pt x="1813" y="3979"/>
                    <a:pt x="2182" y="3869"/>
                    <a:pt x="2557" y="3653"/>
                  </a:cubicBezTo>
                  <a:cubicBezTo>
                    <a:pt x="2575" y="3642"/>
                    <a:pt x="2595" y="3629"/>
                    <a:pt x="2613" y="3617"/>
                  </a:cubicBezTo>
                  <a:lnTo>
                    <a:pt x="1882" y="3194"/>
                  </a:lnTo>
                  <a:cubicBezTo>
                    <a:pt x="1737" y="3247"/>
                    <a:pt x="1601" y="3273"/>
                    <a:pt x="1476" y="3273"/>
                  </a:cubicBezTo>
                  <a:cubicBezTo>
                    <a:pt x="1344" y="3273"/>
                    <a:pt x="1225" y="3244"/>
                    <a:pt x="1123" y="3185"/>
                  </a:cubicBezTo>
                  <a:cubicBezTo>
                    <a:pt x="923" y="3070"/>
                    <a:pt x="791" y="2843"/>
                    <a:pt x="735" y="2533"/>
                  </a:cubicBezTo>
                  <a:cubicBezTo>
                    <a:pt x="715" y="2415"/>
                    <a:pt x="705" y="2295"/>
                    <a:pt x="705" y="2177"/>
                  </a:cubicBezTo>
                  <a:cubicBezTo>
                    <a:pt x="705" y="1803"/>
                    <a:pt x="794" y="1399"/>
                    <a:pt x="946" y="1002"/>
                  </a:cubicBezTo>
                  <a:cubicBezTo>
                    <a:pt x="1032" y="779"/>
                    <a:pt x="1136" y="563"/>
                    <a:pt x="1255" y="355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253;p55">
              <a:extLst>
                <a:ext uri="{FF2B5EF4-FFF2-40B4-BE49-F238E27FC236}">
                  <a16:creationId xmlns="" xmlns:a16="http://schemas.microsoft.com/office/drawing/2014/main" id="{DBEE13DA-2E73-3F30-3F1D-C9E5AD29329E}"/>
                </a:ext>
              </a:extLst>
            </p:cNvPr>
            <p:cNvSpPr/>
            <p:nvPr/>
          </p:nvSpPr>
          <p:spPr>
            <a:xfrm>
              <a:off x="4194875" y="1761500"/>
              <a:ext cx="100700" cy="57975"/>
            </a:xfrm>
            <a:custGeom>
              <a:avLst/>
              <a:gdLst/>
              <a:ahLst/>
              <a:cxnLst/>
              <a:rect l="l" t="t" r="r" b="b"/>
              <a:pathLst>
                <a:path w="4028" h="2319" extrusionOk="0">
                  <a:moveTo>
                    <a:pt x="2643" y="0"/>
                  </a:moveTo>
                  <a:cubicBezTo>
                    <a:pt x="2305" y="0"/>
                    <a:pt x="1939" y="108"/>
                    <a:pt x="1566" y="323"/>
                  </a:cubicBezTo>
                  <a:cubicBezTo>
                    <a:pt x="1323" y="466"/>
                    <a:pt x="1096" y="635"/>
                    <a:pt x="893" y="829"/>
                  </a:cubicBezTo>
                  <a:cubicBezTo>
                    <a:pt x="550" y="1150"/>
                    <a:pt x="246" y="1540"/>
                    <a:pt x="1" y="1964"/>
                  </a:cubicBezTo>
                  <a:lnTo>
                    <a:pt x="615" y="2318"/>
                  </a:lnTo>
                  <a:cubicBezTo>
                    <a:pt x="865" y="1886"/>
                    <a:pt x="1185" y="1494"/>
                    <a:pt x="1537" y="1201"/>
                  </a:cubicBezTo>
                  <a:cubicBezTo>
                    <a:pt x="1656" y="1101"/>
                    <a:pt x="1783" y="1012"/>
                    <a:pt x="1917" y="933"/>
                  </a:cubicBezTo>
                  <a:cubicBezTo>
                    <a:pt x="2125" y="814"/>
                    <a:pt x="2321" y="741"/>
                    <a:pt x="2500" y="715"/>
                  </a:cubicBezTo>
                  <a:cubicBezTo>
                    <a:pt x="2551" y="707"/>
                    <a:pt x="2601" y="704"/>
                    <a:pt x="2649" y="704"/>
                  </a:cubicBezTo>
                  <a:cubicBezTo>
                    <a:pt x="2780" y="704"/>
                    <a:pt x="2898" y="732"/>
                    <a:pt x="2999" y="791"/>
                  </a:cubicBezTo>
                  <a:cubicBezTo>
                    <a:pt x="3138" y="870"/>
                    <a:pt x="3242" y="1003"/>
                    <a:pt x="3313" y="1179"/>
                  </a:cubicBezTo>
                  <a:cubicBezTo>
                    <a:pt x="3373" y="1186"/>
                    <a:pt x="3433" y="1189"/>
                    <a:pt x="3493" y="1189"/>
                  </a:cubicBezTo>
                  <a:cubicBezTo>
                    <a:pt x="3679" y="1189"/>
                    <a:pt x="3864" y="1159"/>
                    <a:pt x="4027" y="1100"/>
                  </a:cubicBezTo>
                  <a:cubicBezTo>
                    <a:pt x="3909" y="689"/>
                    <a:pt x="3681" y="371"/>
                    <a:pt x="3352" y="181"/>
                  </a:cubicBezTo>
                  <a:cubicBezTo>
                    <a:pt x="3271" y="136"/>
                    <a:pt x="3184" y="98"/>
                    <a:pt x="3095" y="70"/>
                  </a:cubicBezTo>
                  <a:cubicBezTo>
                    <a:pt x="2952" y="24"/>
                    <a:pt x="2800" y="0"/>
                    <a:pt x="2643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254;p55">
              <a:extLst>
                <a:ext uri="{FF2B5EF4-FFF2-40B4-BE49-F238E27FC236}">
                  <a16:creationId xmlns="" xmlns:a16="http://schemas.microsoft.com/office/drawing/2014/main" id="{E92C9975-0815-6D2B-DFD2-19493224540F}"/>
                </a:ext>
              </a:extLst>
            </p:cNvPr>
            <p:cNvSpPr/>
            <p:nvPr/>
          </p:nvSpPr>
          <p:spPr>
            <a:xfrm>
              <a:off x="4195150" y="1809650"/>
              <a:ext cx="15425" cy="8925"/>
            </a:xfrm>
            <a:custGeom>
              <a:avLst/>
              <a:gdLst/>
              <a:ahLst/>
              <a:cxnLst/>
              <a:rect l="l" t="t" r="r" b="b"/>
              <a:pathLst>
                <a:path w="617" h="357" extrusionOk="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lnTo>
                    <a:pt x="616" y="356"/>
                  </a:lnTo>
                  <a:cubicBezTo>
                    <a:pt x="616" y="356"/>
                    <a:pt x="616" y="356"/>
                    <a:pt x="616" y="35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255;p55">
              <a:extLst>
                <a:ext uri="{FF2B5EF4-FFF2-40B4-BE49-F238E27FC236}">
                  <a16:creationId xmlns="" xmlns:a16="http://schemas.microsoft.com/office/drawing/2014/main" id="{980EF338-187F-929E-0C12-5D61AF3DAB7F}"/>
                </a:ext>
              </a:extLst>
            </p:cNvPr>
            <p:cNvSpPr/>
            <p:nvPr/>
          </p:nvSpPr>
          <p:spPr>
            <a:xfrm>
              <a:off x="5033475" y="1841450"/>
              <a:ext cx="108700" cy="95700"/>
            </a:xfrm>
            <a:custGeom>
              <a:avLst/>
              <a:gdLst/>
              <a:ahLst/>
              <a:cxnLst/>
              <a:rect l="l" t="t" r="r" b="b"/>
              <a:pathLst>
                <a:path w="4348" h="3828" extrusionOk="0">
                  <a:moveTo>
                    <a:pt x="2573" y="0"/>
                  </a:moveTo>
                  <a:lnTo>
                    <a:pt x="1" y="3827"/>
                  </a:lnTo>
                  <a:lnTo>
                    <a:pt x="4347" y="2363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256;p55">
              <a:extLst>
                <a:ext uri="{FF2B5EF4-FFF2-40B4-BE49-F238E27FC236}">
                  <a16:creationId xmlns="" xmlns:a16="http://schemas.microsoft.com/office/drawing/2014/main" id="{FEA0CA73-2532-89C3-9E8E-71CDF67C3F01}"/>
                </a:ext>
              </a:extLst>
            </p:cNvPr>
            <p:cNvSpPr/>
            <p:nvPr/>
          </p:nvSpPr>
          <p:spPr>
            <a:xfrm>
              <a:off x="5033475" y="1841450"/>
              <a:ext cx="82175" cy="95700"/>
            </a:xfrm>
            <a:custGeom>
              <a:avLst/>
              <a:gdLst/>
              <a:ahLst/>
              <a:cxnLst/>
              <a:rect l="l" t="t" r="r" b="b"/>
              <a:pathLst>
                <a:path w="3287" h="3828" extrusionOk="0">
                  <a:moveTo>
                    <a:pt x="2573" y="0"/>
                  </a:moveTo>
                  <a:lnTo>
                    <a:pt x="1" y="3827"/>
                  </a:lnTo>
                  <a:lnTo>
                    <a:pt x="3286" y="950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257;p55">
              <a:extLst>
                <a:ext uri="{FF2B5EF4-FFF2-40B4-BE49-F238E27FC236}">
                  <a16:creationId xmlns="" xmlns:a16="http://schemas.microsoft.com/office/drawing/2014/main" id="{A1349411-FF82-9B3F-DA58-FF734E90C85A}"/>
                </a:ext>
              </a:extLst>
            </p:cNvPr>
            <p:cNvSpPr/>
            <p:nvPr/>
          </p:nvSpPr>
          <p:spPr>
            <a:xfrm>
              <a:off x="5033475" y="1910475"/>
              <a:ext cx="28450" cy="2667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718" y="1"/>
                  </a:moveTo>
                  <a:lnTo>
                    <a:pt x="1" y="1066"/>
                  </a:lnTo>
                  <a:lnTo>
                    <a:pt x="1137" y="683"/>
                  </a:lnTo>
                  <a:lnTo>
                    <a:pt x="864" y="660"/>
                  </a:lnTo>
                  <a:lnTo>
                    <a:pt x="1019" y="481"/>
                  </a:lnTo>
                  <a:lnTo>
                    <a:pt x="743" y="505"/>
                  </a:lnTo>
                  <a:lnTo>
                    <a:pt x="862" y="242"/>
                  </a:lnTo>
                  <a:lnTo>
                    <a:pt x="628" y="344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258;p55">
              <a:extLst>
                <a:ext uri="{FF2B5EF4-FFF2-40B4-BE49-F238E27FC236}">
                  <a16:creationId xmlns="" xmlns:a16="http://schemas.microsoft.com/office/drawing/2014/main" id="{CAE771D9-A2A4-53E9-8546-C063F921B61B}"/>
                </a:ext>
              </a:extLst>
            </p:cNvPr>
            <p:cNvSpPr/>
            <p:nvPr/>
          </p:nvSpPr>
          <p:spPr>
            <a:xfrm>
              <a:off x="5095475" y="1572050"/>
              <a:ext cx="397700" cy="328450"/>
            </a:xfrm>
            <a:custGeom>
              <a:avLst/>
              <a:gdLst/>
              <a:ahLst/>
              <a:cxnLst/>
              <a:rect l="l" t="t" r="r" b="b"/>
              <a:pathLst>
                <a:path w="15908" h="13138" extrusionOk="0">
                  <a:moveTo>
                    <a:pt x="14204" y="1"/>
                  </a:moveTo>
                  <a:lnTo>
                    <a:pt x="14204" y="1"/>
                  </a:lnTo>
                  <a:cubicBezTo>
                    <a:pt x="14200" y="4"/>
                    <a:pt x="14196" y="7"/>
                    <a:pt x="14192" y="10"/>
                  </a:cubicBezTo>
                  <a:lnTo>
                    <a:pt x="14192" y="10"/>
                  </a:lnTo>
                  <a:lnTo>
                    <a:pt x="14204" y="1"/>
                  </a:lnTo>
                  <a:close/>
                  <a:moveTo>
                    <a:pt x="14192" y="10"/>
                  </a:moveTo>
                  <a:lnTo>
                    <a:pt x="13895" y="237"/>
                  </a:lnTo>
                  <a:lnTo>
                    <a:pt x="13519" y="522"/>
                  </a:lnTo>
                  <a:lnTo>
                    <a:pt x="93" y="10776"/>
                  </a:lnTo>
                  <a:cubicBezTo>
                    <a:pt x="0" y="11241"/>
                    <a:pt x="139" y="11718"/>
                    <a:pt x="387" y="12119"/>
                  </a:cubicBezTo>
                  <a:cubicBezTo>
                    <a:pt x="751" y="12709"/>
                    <a:pt x="1351" y="13138"/>
                    <a:pt x="1816" y="13138"/>
                  </a:cubicBezTo>
                  <a:cubicBezTo>
                    <a:pt x="1833" y="13138"/>
                    <a:pt x="1849" y="13137"/>
                    <a:pt x="1866" y="13136"/>
                  </a:cubicBezTo>
                  <a:lnTo>
                    <a:pt x="15194" y="2958"/>
                  </a:lnTo>
                  <a:lnTo>
                    <a:pt x="15907" y="2413"/>
                  </a:lnTo>
                  <a:lnTo>
                    <a:pt x="15907" y="2413"/>
                  </a:lnTo>
                  <a:cubicBezTo>
                    <a:pt x="15877" y="2434"/>
                    <a:pt x="15841" y="2443"/>
                    <a:pt x="15802" y="2443"/>
                  </a:cubicBezTo>
                  <a:cubicBezTo>
                    <a:pt x="15224" y="2443"/>
                    <a:pt x="13781" y="353"/>
                    <a:pt x="14192" y="1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259;p55">
              <a:extLst>
                <a:ext uri="{FF2B5EF4-FFF2-40B4-BE49-F238E27FC236}">
                  <a16:creationId xmlns="" xmlns:a16="http://schemas.microsoft.com/office/drawing/2014/main" id="{C4381CD1-5656-0C87-4BD6-9FE7DB2CAE7E}"/>
                </a:ext>
              </a:extLst>
            </p:cNvPr>
            <p:cNvSpPr/>
            <p:nvPr/>
          </p:nvSpPr>
          <p:spPr>
            <a:xfrm>
              <a:off x="5095475" y="1577975"/>
              <a:ext cx="354900" cy="297075"/>
            </a:xfrm>
            <a:custGeom>
              <a:avLst/>
              <a:gdLst/>
              <a:ahLst/>
              <a:cxnLst/>
              <a:rect l="l" t="t" r="r" b="b"/>
              <a:pathLst>
                <a:path w="14196" h="11883" extrusionOk="0">
                  <a:moveTo>
                    <a:pt x="13895" y="0"/>
                  </a:moveTo>
                  <a:lnTo>
                    <a:pt x="13519" y="285"/>
                  </a:lnTo>
                  <a:lnTo>
                    <a:pt x="93" y="10539"/>
                  </a:lnTo>
                  <a:cubicBezTo>
                    <a:pt x="0" y="11004"/>
                    <a:pt x="139" y="11481"/>
                    <a:pt x="387" y="11882"/>
                  </a:cubicBezTo>
                  <a:lnTo>
                    <a:pt x="14195" y="1207"/>
                  </a:lnTo>
                  <a:lnTo>
                    <a:pt x="13895" y="0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260;p55">
              <a:extLst>
                <a:ext uri="{FF2B5EF4-FFF2-40B4-BE49-F238E27FC236}">
                  <a16:creationId xmlns="" xmlns:a16="http://schemas.microsoft.com/office/drawing/2014/main" id="{7D956D80-987F-1635-DCCF-AE1634832DFF}"/>
                </a:ext>
              </a:extLst>
            </p:cNvPr>
            <p:cNvSpPr/>
            <p:nvPr/>
          </p:nvSpPr>
          <p:spPr>
            <a:xfrm>
              <a:off x="5398600" y="1594475"/>
              <a:ext cx="65275" cy="74250"/>
            </a:xfrm>
            <a:custGeom>
              <a:avLst/>
              <a:gdLst/>
              <a:ahLst/>
              <a:cxnLst/>
              <a:rect l="l" t="t" r="r" b="b"/>
              <a:pathLst>
                <a:path w="2611" h="2970" extrusionOk="0">
                  <a:moveTo>
                    <a:pt x="897" y="0"/>
                  </a:moveTo>
                  <a:lnTo>
                    <a:pt x="897" y="0"/>
                  </a:lnTo>
                  <a:cubicBezTo>
                    <a:pt x="892" y="3"/>
                    <a:pt x="887" y="7"/>
                    <a:pt x="883" y="11"/>
                  </a:cubicBezTo>
                  <a:lnTo>
                    <a:pt x="883" y="11"/>
                  </a:lnTo>
                  <a:lnTo>
                    <a:pt x="897" y="0"/>
                  </a:lnTo>
                  <a:close/>
                  <a:moveTo>
                    <a:pt x="883" y="11"/>
                  </a:moveTo>
                  <a:lnTo>
                    <a:pt x="206" y="530"/>
                  </a:lnTo>
                  <a:cubicBezTo>
                    <a:pt x="1" y="676"/>
                    <a:pt x="200" y="1202"/>
                    <a:pt x="532" y="1728"/>
                  </a:cubicBezTo>
                  <a:cubicBezTo>
                    <a:pt x="922" y="2349"/>
                    <a:pt x="1496" y="2970"/>
                    <a:pt x="1811" y="2970"/>
                  </a:cubicBezTo>
                  <a:cubicBezTo>
                    <a:pt x="1852" y="2970"/>
                    <a:pt x="1888" y="2959"/>
                    <a:pt x="1919" y="2937"/>
                  </a:cubicBezTo>
                  <a:lnTo>
                    <a:pt x="2427" y="2545"/>
                  </a:lnTo>
                  <a:lnTo>
                    <a:pt x="2611" y="2405"/>
                  </a:lnTo>
                  <a:lnTo>
                    <a:pt x="2611" y="2405"/>
                  </a:lnTo>
                  <a:cubicBezTo>
                    <a:pt x="2579" y="2428"/>
                    <a:pt x="2543" y="2438"/>
                    <a:pt x="2502" y="2438"/>
                  </a:cubicBezTo>
                  <a:cubicBezTo>
                    <a:pt x="2185" y="2438"/>
                    <a:pt x="1609" y="1817"/>
                    <a:pt x="1221" y="1197"/>
                  </a:cubicBezTo>
                  <a:cubicBezTo>
                    <a:pt x="902" y="692"/>
                    <a:pt x="708" y="186"/>
                    <a:pt x="877" y="19"/>
                  </a:cubicBezTo>
                  <a:lnTo>
                    <a:pt x="879" y="17"/>
                  </a:lnTo>
                  <a:cubicBezTo>
                    <a:pt x="880" y="15"/>
                    <a:pt x="882" y="13"/>
                    <a:pt x="883" y="1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261;p55">
              <a:extLst>
                <a:ext uri="{FF2B5EF4-FFF2-40B4-BE49-F238E27FC236}">
                  <a16:creationId xmlns="" xmlns:a16="http://schemas.microsoft.com/office/drawing/2014/main" id="{DB82BC42-4104-AFA6-8914-DD3D0C853B8C}"/>
                </a:ext>
              </a:extLst>
            </p:cNvPr>
            <p:cNvSpPr/>
            <p:nvPr/>
          </p:nvSpPr>
          <p:spPr>
            <a:xfrm>
              <a:off x="5405600" y="1584650"/>
              <a:ext cx="71300" cy="74175"/>
            </a:xfrm>
            <a:custGeom>
              <a:avLst/>
              <a:gdLst/>
              <a:ahLst/>
              <a:cxnLst/>
              <a:rect l="l" t="t" r="r" b="b"/>
              <a:pathLst>
                <a:path w="2852" h="2967" extrusionOk="0">
                  <a:moveTo>
                    <a:pt x="1139" y="0"/>
                  </a:moveTo>
                  <a:lnTo>
                    <a:pt x="1139" y="0"/>
                  </a:lnTo>
                  <a:cubicBezTo>
                    <a:pt x="1135" y="2"/>
                    <a:pt x="1133" y="5"/>
                    <a:pt x="1130" y="7"/>
                  </a:cubicBezTo>
                  <a:lnTo>
                    <a:pt x="1130" y="7"/>
                  </a:lnTo>
                  <a:lnTo>
                    <a:pt x="1139" y="0"/>
                  </a:lnTo>
                  <a:close/>
                  <a:moveTo>
                    <a:pt x="1130" y="7"/>
                  </a:moveTo>
                  <a:lnTo>
                    <a:pt x="446" y="527"/>
                  </a:lnTo>
                  <a:cubicBezTo>
                    <a:pt x="1" y="845"/>
                    <a:pt x="1467" y="2966"/>
                    <a:pt x="2051" y="2966"/>
                  </a:cubicBezTo>
                  <a:cubicBezTo>
                    <a:pt x="2092" y="2966"/>
                    <a:pt x="2128" y="2956"/>
                    <a:pt x="2159" y="2933"/>
                  </a:cubicBezTo>
                  <a:lnTo>
                    <a:pt x="2852" y="2405"/>
                  </a:lnTo>
                  <a:lnTo>
                    <a:pt x="2852" y="2405"/>
                  </a:lnTo>
                  <a:cubicBezTo>
                    <a:pt x="2821" y="2427"/>
                    <a:pt x="2784" y="2438"/>
                    <a:pt x="2743" y="2438"/>
                  </a:cubicBezTo>
                  <a:cubicBezTo>
                    <a:pt x="2163" y="2438"/>
                    <a:pt x="713" y="346"/>
                    <a:pt x="1130" y="7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262;p55">
              <a:extLst>
                <a:ext uri="{FF2B5EF4-FFF2-40B4-BE49-F238E27FC236}">
                  <a16:creationId xmlns="" xmlns:a16="http://schemas.microsoft.com/office/drawing/2014/main" id="{124C1257-875C-50C3-D5C3-BA9C7B7985DA}"/>
                </a:ext>
              </a:extLst>
            </p:cNvPr>
            <p:cNvSpPr/>
            <p:nvPr/>
          </p:nvSpPr>
          <p:spPr>
            <a:xfrm>
              <a:off x="5422250" y="1572050"/>
              <a:ext cx="70925" cy="74375"/>
            </a:xfrm>
            <a:custGeom>
              <a:avLst/>
              <a:gdLst/>
              <a:ahLst/>
              <a:cxnLst/>
              <a:rect l="l" t="t" r="r" b="b"/>
              <a:pathLst>
                <a:path w="2837" h="2975" extrusionOk="0">
                  <a:moveTo>
                    <a:pt x="1133" y="1"/>
                  </a:moveTo>
                  <a:lnTo>
                    <a:pt x="1133" y="1"/>
                  </a:lnTo>
                  <a:cubicBezTo>
                    <a:pt x="1129" y="4"/>
                    <a:pt x="1125" y="6"/>
                    <a:pt x="1122" y="9"/>
                  </a:cubicBezTo>
                  <a:lnTo>
                    <a:pt x="1122" y="9"/>
                  </a:lnTo>
                  <a:lnTo>
                    <a:pt x="1133" y="1"/>
                  </a:lnTo>
                  <a:close/>
                  <a:moveTo>
                    <a:pt x="1122" y="9"/>
                  </a:moveTo>
                  <a:lnTo>
                    <a:pt x="448" y="522"/>
                  </a:lnTo>
                  <a:cubicBezTo>
                    <a:pt x="0" y="836"/>
                    <a:pt x="1460" y="2975"/>
                    <a:pt x="2043" y="2975"/>
                  </a:cubicBezTo>
                  <a:cubicBezTo>
                    <a:pt x="2072" y="2975"/>
                    <a:pt x="2099" y="2969"/>
                    <a:pt x="2123" y="2958"/>
                  </a:cubicBezTo>
                  <a:cubicBezTo>
                    <a:pt x="2133" y="2955"/>
                    <a:pt x="2142" y="2950"/>
                    <a:pt x="2152" y="2944"/>
                  </a:cubicBezTo>
                  <a:lnTo>
                    <a:pt x="2836" y="2414"/>
                  </a:lnTo>
                  <a:lnTo>
                    <a:pt x="2836" y="2414"/>
                  </a:lnTo>
                  <a:cubicBezTo>
                    <a:pt x="2806" y="2435"/>
                    <a:pt x="2771" y="2444"/>
                    <a:pt x="2731" y="2444"/>
                  </a:cubicBezTo>
                  <a:cubicBezTo>
                    <a:pt x="2153" y="2444"/>
                    <a:pt x="709" y="351"/>
                    <a:pt x="1122" y="9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263;p55">
              <a:extLst>
                <a:ext uri="{FF2B5EF4-FFF2-40B4-BE49-F238E27FC236}">
                  <a16:creationId xmlns="" xmlns:a16="http://schemas.microsoft.com/office/drawing/2014/main" id="{4131A429-E012-BF6B-5775-25C15AC2F5E2}"/>
                </a:ext>
              </a:extLst>
            </p:cNvPr>
            <p:cNvSpPr/>
            <p:nvPr/>
          </p:nvSpPr>
          <p:spPr>
            <a:xfrm>
              <a:off x="5398625" y="1572050"/>
              <a:ext cx="62625" cy="65650"/>
            </a:xfrm>
            <a:custGeom>
              <a:avLst/>
              <a:gdLst/>
              <a:ahLst/>
              <a:cxnLst/>
              <a:rect l="l" t="t" r="r" b="b"/>
              <a:pathLst>
                <a:path w="2505" h="2626" extrusionOk="0">
                  <a:moveTo>
                    <a:pt x="2078" y="1"/>
                  </a:moveTo>
                  <a:lnTo>
                    <a:pt x="1415" y="505"/>
                  </a:lnTo>
                  <a:lnTo>
                    <a:pt x="1391" y="523"/>
                  </a:lnTo>
                  <a:lnTo>
                    <a:pt x="878" y="914"/>
                  </a:lnTo>
                  <a:lnTo>
                    <a:pt x="877" y="916"/>
                  </a:lnTo>
                  <a:lnTo>
                    <a:pt x="726" y="1033"/>
                  </a:lnTo>
                  <a:lnTo>
                    <a:pt x="206" y="1427"/>
                  </a:lnTo>
                  <a:cubicBezTo>
                    <a:pt x="1" y="1573"/>
                    <a:pt x="199" y="2099"/>
                    <a:pt x="532" y="2625"/>
                  </a:cubicBezTo>
                  <a:lnTo>
                    <a:pt x="1048" y="2227"/>
                  </a:lnTo>
                  <a:lnTo>
                    <a:pt x="1221" y="2094"/>
                  </a:lnTo>
                  <a:lnTo>
                    <a:pt x="1708" y="1717"/>
                  </a:lnTo>
                  <a:lnTo>
                    <a:pt x="1738" y="1694"/>
                  </a:lnTo>
                  <a:lnTo>
                    <a:pt x="2394" y="1188"/>
                  </a:lnTo>
                  <a:lnTo>
                    <a:pt x="2505" y="1104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264;p55">
              <a:extLst>
                <a:ext uri="{FF2B5EF4-FFF2-40B4-BE49-F238E27FC236}">
                  <a16:creationId xmlns="" xmlns:a16="http://schemas.microsoft.com/office/drawing/2014/main" id="{A55B255D-AAC2-0B9D-6E44-1D0B1B01F537}"/>
                </a:ext>
              </a:extLst>
            </p:cNvPr>
            <p:cNvSpPr/>
            <p:nvPr/>
          </p:nvSpPr>
          <p:spPr>
            <a:xfrm>
              <a:off x="5445425" y="1514400"/>
              <a:ext cx="134850" cy="118750"/>
            </a:xfrm>
            <a:custGeom>
              <a:avLst/>
              <a:gdLst/>
              <a:ahLst/>
              <a:cxnLst/>
              <a:rect l="l" t="t" r="r" b="b"/>
              <a:pathLst>
                <a:path w="5394" h="4750" extrusionOk="0">
                  <a:moveTo>
                    <a:pt x="3431" y="1"/>
                  </a:moveTo>
                  <a:cubicBezTo>
                    <a:pt x="3318" y="1"/>
                    <a:pt x="3209" y="31"/>
                    <a:pt x="3106" y="96"/>
                  </a:cubicBezTo>
                  <a:lnTo>
                    <a:pt x="206" y="2307"/>
                  </a:lnTo>
                  <a:cubicBezTo>
                    <a:pt x="0" y="2451"/>
                    <a:pt x="193" y="2971"/>
                    <a:pt x="520" y="3495"/>
                  </a:cubicBezTo>
                  <a:cubicBezTo>
                    <a:pt x="910" y="4120"/>
                    <a:pt x="1487" y="4750"/>
                    <a:pt x="1803" y="4750"/>
                  </a:cubicBezTo>
                  <a:cubicBezTo>
                    <a:pt x="1842" y="4750"/>
                    <a:pt x="1878" y="4740"/>
                    <a:pt x="1908" y="4719"/>
                  </a:cubicBezTo>
                  <a:cubicBezTo>
                    <a:pt x="1910" y="4719"/>
                    <a:pt x="1910" y="4719"/>
                    <a:pt x="1913" y="4718"/>
                  </a:cubicBezTo>
                  <a:lnTo>
                    <a:pt x="4703" y="2590"/>
                  </a:lnTo>
                  <a:cubicBezTo>
                    <a:pt x="5394" y="2148"/>
                    <a:pt x="4736" y="703"/>
                    <a:pt x="3958" y="189"/>
                  </a:cubicBezTo>
                  <a:cubicBezTo>
                    <a:pt x="3784" y="71"/>
                    <a:pt x="3603" y="1"/>
                    <a:pt x="3431" y="1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265;p55">
              <a:extLst>
                <a:ext uri="{FF2B5EF4-FFF2-40B4-BE49-F238E27FC236}">
                  <a16:creationId xmlns="" xmlns:a16="http://schemas.microsoft.com/office/drawing/2014/main" id="{5D07EC7A-76F1-FF85-2984-0B2117E0482C}"/>
                </a:ext>
              </a:extLst>
            </p:cNvPr>
            <p:cNvSpPr/>
            <p:nvPr/>
          </p:nvSpPr>
          <p:spPr>
            <a:xfrm>
              <a:off x="5445425" y="1514400"/>
              <a:ext cx="98975" cy="87400"/>
            </a:xfrm>
            <a:custGeom>
              <a:avLst/>
              <a:gdLst/>
              <a:ahLst/>
              <a:cxnLst/>
              <a:rect l="l" t="t" r="r" b="b"/>
              <a:pathLst>
                <a:path w="3959" h="3496" extrusionOk="0">
                  <a:moveTo>
                    <a:pt x="3431" y="1"/>
                  </a:moveTo>
                  <a:cubicBezTo>
                    <a:pt x="3318" y="1"/>
                    <a:pt x="3209" y="31"/>
                    <a:pt x="3106" y="96"/>
                  </a:cubicBezTo>
                  <a:lnTo>
                    <a:pt x="206" y="2307"/>
                  </a:lnTo>
                  <a:cubicBezTo>
                    <a:pt x="0" y="2451"/>
                    <a:pt x="193" y="2971"/>
                    <a:pt x="520" y="3495"/>
                  </a:cubicBezTo>
                  <a:lnTo>
                    <a:pt x="3451" y="1363"/>
                  </a:lnTo>
                  <a:cubicBezTo>
                    <a:pt x="3451" y="1363"/>
                    <a:pt x="3040" y="636"/>
                    <a:pt x="3180" y="324"/>
                  </a:cubicBezTo>
                  <a:cubicBezTo>
                    <a:pt x="3259" y="147"/>
                    <a:pt x="3391" y="73"/>
                    <a:pt x="3553" y="73"/>
                  </a:cubicBezTo>
                  <a:cubicBezTo>
                    <a:pt x="3675" y="73"/>
                    <a:pt x="3814" y="116"/>
                    <a:pt x="3958" y="188"/>
                  </a:cubicBezTo>
                  <a:cubicBezTo>
                    <a:pt x="3784" y="71"/>
                    <a:pt x="3604" y="1"/>
                    <a:pt x="3431" y="1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66;p55">
              <a:extLst>
                <a:ext uri="{FF2B5EF4-FFF2-40B4-BE49-F238E27FC236}">
                  <a16:creationId xmlns="" xmlns:a16="http://schemas.microsoft.com/office/drawing/2014/main" id="{CB6AF092-00F5-65DC-48E8-114DC3C9C250}"/>
                </a:ext>
              </a:extLst>
            </p:cNvPr>
            <p:cNvSpPr/>
            <p:nvPr/>
          </p:nvSpPr>
          <p:spPr>
            <a:xfrm>
              <a:off x="5329250" y="1596975"/>
              <a:ext cx="68200" cy="56750"/>
            </a:xfrm>
            <a:custGeom>
              <a:avLst/>
              <a:gdLst/>
              <a:ahLst/>
              <a:cxnLst/>
              <a:rect l="l" t="t" r="r" b="b"/>
              <a:pathLst>
                <a:path w="2728" h="2270" extrusionOk="0">
                  <a:moveTo>
                    <a:pt x="1707" y="0"/>
                  </a:moveTo>
                  <a:cubicBezTo>
                    <a:pt x="1513" y="0"/>
                    <a:pt x="1294" y="39"/>
                    <a:pt x="1049" y="139"/>
                  </a:cubicBezTo>
                  <a:cubicBezTo>
                    <a:pt x="85" y="536"/>
                    <a:pt x="1" y="1732"/>
                    <a:pt x="473" y="2204"/>
                  </a:cubicBezTo>
                  <a:cubicBezTo>
                    <a:pt x="518" y="2249"/>
                    <a:pt x="575" y="2270"/>
                    <a:pt x="642" y="2270"/>
                  </a:cubicBezTo>
                  <a:cubicBezTo>
                    <a:pt x="1271" y="2270"/>
                    <a:pt x="2728" y="452"/>
                    <a:pt x="2728" y="452"/>
                  </a:cubicBezTo>
                  <a:cubicBezTo>
                    <a:pt x="2728" y="452"/>
                    <a:pt x="2368" y="0"/>
                    <a:pt x="170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67;p55">
              <a:extLst>
                <a:ext uri="{FF2B5EF4-FFF2-40B4-BE49-F238E27FC236}">
                  <a16:creationId xmlns="" xmlns:a16="http://schemas.microsoft.com/office/drawing/2014/main" id="{3F9710B1-E600-1A9F-B963-AC99A3DB2813}"/>
                </a:ext>
              </a:extLst>
            </p:cNvPr>
            <p:cNvSpPr/>
            <p:nvPr/>
          </p:nvSpPr>
          <p:spPr>
            <a:xfrm>
              <a:off x="5376000" y="2201175"/>
              <a:ext cx="26975" cy="35600"/>
            </a:xfrm>
            <a:custGeom>
              <a:avLst/>
              <a:gdLst/>
              <a:ahLst/>
              <a:cxnLst/>
              <a:rect l="l" t="t" r="r" b="b"/>
              <a:pathLst>
                <a:path w="1079" h="1424" extrusionOk="0">
                  <a:moveTo>
                    <a:pt x="633" y="1"/>
                  </a:moveTo>
                  <a:cubicBezTo>
                    <a:pt x="598" y="1"/>
                    <a:pt x="563" y="18"/>
                    <a:pt x="529" y="58"/>
                  </a:cubicBezTo>
                  <a:cubicBezTo>
                    <a:pt x="281" y="351"/>
                    <a:pt x="1" y="1391"/>
                    <a:pt x="1" y="1391"/>
                  </a:cubicBezTo>
                  <a:cubicBezTo>
                    <a:pt x="1" y="1391"/>
                    <a:pt x="28" y="1424"/>
                    <a:pt x="107" y="1424"/>
                  </a:cubicBezTo>
                  <a:cubicBezTo>
                    <a:pt x="190" y="1424"/>
                    <a:pt x="330" y="1388"/>
                    <a:pt x="554" y="1240"/>
                  </a:cubicBezTo>
                  <a:cubicBezTo>
                    <a:pt x="989" y="952"/>
                    <a:pt x="1078" y="691"/>
                    <a:pt x="1078" y="691"/>
                  </a:cubicBezTo>
                  <a:cubicBezTo>
                    <a:pt x="1078" y="691"/>
                    <a:pt x="854" y="1"/>
                    <a:pt x="633" y="1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68;p55">
              <a:extLst>
                <a:ext uri="{FF2B5EF4-FFF2-40B4-BE49-F238E27FC236}">
                  <a16:creationId xmlns="" xmlns:a16="http://schemas.microsoft.com/office/drawing/2014/main" id="{50BDA53E-DA5E-64DB-681E-3D320F35E7D4}"/>
                </a:ext>
              </a:extLst>
            </p:cNvPr>
            <p:cNvSpPr/>
            <p:nvPr/>
          </p:nvSpPr>
          <p:spPr>
            <a:xfrm>
              <a:off x="5359700" y="2147275"/>
              <a:ext cx="49350" cy="78075"/>
            </a:xfrm>
            <a:custGeom>
              <a:avLst/>
              <a:gdLst/>
              <a:ahLst/>
              <a:cxnLst/>
              <a:rect l="l" t="t" r="r" b="b"/>
              <a:pathLst>
                <a:path w="1974" h="3123" extrusionOk="0">
                  <a:moveTo>
                    <a:pt x="1220" y="1"/>
                  </a:moveTo>
                  <a:lnTo>
                    <a:pt x="301" y="206"/>
                  </a:lnTo>
                  <a:cubicBezTo>
                    <a:pt x="301" y="206"/>
                    <a:pt x="454" y="969"/>
                    <a:pt x="480" y="1168"/>
                  </a:cubicBezTo>
                  <a:cubicBezTo>
                    <a:pt x="507" y="1368"/>
                    <a:pt x="366" y="2173"/>
                    <a:pt x="322" y="2546"/>
                  </a:cubicBezTo>
                  <a:cubicBezTo>
                    <a:pt x="279" y="2917"/>
                    <a:pt x="0" y="2981"/>
                    <a:pt x="0" y="2981"/>
                  </a:cubicBezTo>
                  <a:cubicBezTo>
                    <a:pt x="0" y="2981"/>
                    <a:pt x="317" y="3122"/>
                    <a:pt x="574" y="3122"/>
                  </a:cubicBezTo>
                  <a:cubicBezTo>
                    <a:pt x="640" y="3122"/>
                    <a:pt x="702" y="3113"/>
                    <a:pt x="753" y="3090"/>
                  </a:cubicBezTo>
                  <a:cubicBezTo>
                    <a:pt x="1007" y="2975"/>
                    <a:pt x="917" y="2592"/>
                    <a:pt x="1131" y="2151"/>
                  </a:cubicBezTo>
                  <a:cubicBezTo>
                    <a:pt x="1344" y="1711"/>
                    <a:pt x="1973" y="1536"/>
                    <a:pt x="1973" y="1536"/>
                  </a:cubicBezTo>
                  <a:cubicBezTo>
                    <a:pt x="1973" y="1536"/>
                    <a:pt x="1883" y="1333"/>
                    <a:pt x="1603" y="1116"/>
                  </a:cubicBezTo>
                  <a:cubicBezTo>
                    <a:pt x="1341" y="911"/>
                    <a:pt x="1305" y="500"/>
                    <a:pt x="122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69;p55">
              <a:extLst>
                <a:ext uri="{FF2B5EF4-FFF2-40B4-BE49-F238E27FC236}">
                  <a16:creationId xmlns="" xmlns:a16="http://schemas.microsoft.com/office/drawing/2014/main" id="{AA1B1A37-27B8-F235-1FA1-E3FD3A46E578}"/>
                </a:ext>
              </a:extLst>
            </p:cNvPr>
            <p:cNvSpPr/>
            <p:nvPr/>
          </p:nvSpPr>
          <p:spPr>
            <a:xfrm>
              <a:off x="5344675" y="2178800"/>
              <a:ext cx="68350" cy="59300"/>
            </a:xfrm>
            <a:custGeom>
              <a:avLst/>
              <a:gdLst/>
              <a:ahLst/>
              <a:cxnLst/>
              <a:rect l="l" t="t" r="r" b="b"/>
              <a:pathLst>
                <a:path w="2734" h="2372" extrusionOk="0">
                  <a:moveTo>
                    <a:pt x="2174" y="0"/>
                  </a:moveTo>
                  <a:cubicBezTo>
                    <a:pt x="2139" y="0"/>
                    <a:pt x="2102" y="5"/>
                    <a:pt x="2065" y="14"/>
                  </a:cubicBezTo>
                  <a:cubicBezTo>
                    <a:pt x="1824" y="74"/>
                    <a:pt x="1499" y="420"/>
                    <a:pt x="1428" y="726"/>
                  </a:cubicBezTo>
                  <a:cubicBezTo>
                    <a:pt x="1355" y="1033"/>
                    <a:pt x="1223" y="1471"/>
                    <a:pt x="1080" y="1589"/>
                  </a:cubicBezTo>
                  <a:cubicBezTo>
                    <a:pt x="1004" y="1652"/>
                    <a:pt x="882" y="1660"/>
                    <a:pt x="748" y="1660"/>
                  </a:cubicBezTo>
                  <a:cubicBezTo>
                    <a:pt x="704" y="1660"/>
                    <a:pt x="659" y="1659"/>
                    <a:pt x="613" y="1659"/>
                  </a:cubicBezTo>
                  <a:cubicBezTo>
                    <a:pt x="537" y="1659"/>
                    <a:pt x="461" y="1662"/>
                    <a:pt x="391" y="1674"/>
                  </a:cubicBezTo>
                  <a:cubicBezTo>
                    <a:pt x="150" y="1718"/>
                    <a:pt x="0" y="1861"/>
                    <a:pt x="20" y="2039"/>
                  </a:cubicBezTo>
                  <a:lnTo>
                    <a:pt x="1110" y="2326"/>
                  </a:lnTo>
                  <a:cubicBezTo>
                    <a:pt x="1168" y="2341"/>
                    <a:pt x="1223" y="2351"/>
                    <a:pt x="1275" y="2351"/>
                  </a:cubicBezTo>
                  <a:cubicBezTo>
                    <a:pt x="1446" y="2351"/>
                    <a:pt x="1578" y="2240"/>
                    <a:pt x="1649" y="1846"/>
                  </a:cubicBezTo>
                  <a:cubicBezTo>
                    <a:pt x="1715" y="1476"/>
                    <a:pt x="1742" y="1226"/>
                    <a:pt x="1829" y="1226"/>
                  </a:cubicBezTo>
                  <a:cubicBezTo>
                    <a:pt x="1863" y="1226"/>
                    <a:pt x="1906" y="1264"/>
                    <a:pt x="1963" y="1347"/>
                  </a:cubicBezTo>
                  <a:cubicBezTo>
                    <a:pt x="2169" y="1645"/>
                    <a:pt x="2365" y="2369"/>
                    <a:pt x="2365" y="2369"/>
                  </a:cubicBezTo>
                  <a:cubicBezTo>
                    <a:pt x="2365" y="2369"/>
                    <a:pt x="2378" y="2372"/>
                    <a:pt x="2399" y="2372"/>
                  </a:cubicBezTo>
                  <a:cubicBezTo>
                    <a:pt x="2461" y="2372"/>
                    <a:pt x="2591" y="2352"/>
                    <a:pt x="2633" y="2193"/>
                  </a:cubicBezTo>
                  <a:cubicBezTo>
                    <a:pt x="2633" y="2193"/>
                    <a:pt x="2563" y="1848"/>
                    <a:pt x="2549" y="1547"/>
                  </a:cubicBezTo>
                  <a:cubicBezTo>
                    <a:pt x="2535" y="1244"/>
                    <a:pt x="2733" y="823"/>
                    <a:pt x="2646" y="471"/>
                  </a:cubicBezTo>
                  <a:cubicBezTo>
                    <a:pt x="2572" y="170"/>
                    <a:pt x="2391" y="0"/>
                    <a:pt x="2174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70;p55">
              <a:extLst>
                <a:ext uri="{FF2B5EF4-FFF2-40B4-BE49-F238E27FC236}">
                  <a16:creationId xmlns="" xmlns:a16="http://schemas.microsoft.com/office/drawing/2014/main" id="{31B74841-BAD1-5BCE-B4A2-7EB38AE69F38}"/>
                </a:ext>
              </a:extLst>
            </p:cNvPr>
            <p:cNvSpPr/>
            <p:nvPr/>
          </p:nvSpPr>
          <p:spPr>
            <a:xfrm>
              <a:off x="5541100" y="2152375"/>
              <a:ext cx="22575" cy="38575"/>
            </a:xfrm>
            <a:custGeom>
              <a:avLst/>
              <a:gdLst/>
              <a:ahLst/>
              <a:cxnLst/>
              <a:rect l="l" t="t" r="r" b="b"/>
              <a:pathLst>
                <a:path w="903" h="1543" extrusionOk="0">
                  <a:moveTo>
                    <a:pt x="218" y="0"/>
                  </a:moveTo>
                  <a:cubicBezTo>
                    <a:pt x="158" y="0"/>
                    <a:pt x="112" y="32"/>
                    <a:pt x="93" y="111"/>
                  </a:cubicBezTo>
                  <a:cubicBezTo>
                    <a:pt x="1" y="484"/>
                    <a:pt x="212" y="1538"/>
                    <a:pt x="212" y="1538"/>
                  </a:cubicBezTo>
                  <a:cubicBezTo>
                    <a:pt x="212" y="1538"/>
                    <a:pt x="221" y="1542"/>
                    <a:pt x="239" y="1542"/>
                  </a:cubicBezTo>
                  <a:cubicBezTo>
                    <a:pt x="296" y="1542"/>
                    <a:pt x="439" y="1501"/>
                    <a:pt x="639" y="1158"/>
                  </a:cubicBezTo>
                  <a:cubicBezTo>
                    <a:pt x="902" y="707"/>
                    <a:pt x="866" y="434"/>
                    <a:pt x="866" y="434"/>
                  </a:cubicBezTo>
                  <a:cubicBezTo>
                    <a:pt x="866" y="434"/>
                    <a:pt x="443" y="0"/>
                    <a:pt x="218" y="0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71;p55">
              <a:extLst>
                <a:ext uri="{FF2B5EF4-FFF2-40B4-BE49-F238E27FC236}">
                  <a16:creationId xmlns="" xmlns:a16="http://schemas.microsoft.com/office/drawing/2014/main" id="{A2B930C2-2D16-C23A-4AB0-A7241B0D3DA7}"/>
                </a:ext>
              </a:extLst>
            </p:cNvPr>
            <p:cNvSpPr/>
            <p:nvPr/>
          </p:nvSpPr>
          <p:spPr>
            <a:xfrm>
              <a:off x="5502400" y="2105075"/>
              <a:ext cx="51250" cy="80325"/>
            </a:xfrm>
            <a:custGeom>
              <a:avLst/>
              <a:gdLst/>
              <a:ahLst/>
              <a:cxnLst/>
              <a:rect l="l" t="t" r="r" b="b"/>
              <a:pathLst>
                <a:path w="2050" h="3213" extrusionOk="0">
                  <a:moveTo>
                    <a:pt x="695" y="1"/>
                  </a:moveTo>
                  <a:lnTo>
                    <a:pt x="1" y="561"/>
                  </a:lnTo>
                  <a:cubicBezTo>
                    <a:pt x="1" y="561"/>
                    <a:pt x="436" y="1208"/>
                    <a:pt x="550" y="1375"/>
                  </a:cubicBezTo>
                  <a:cubicBezTo>
                    <a:pt x="662" y="1542"/>
                    <a:pt x="892" y="2326"/>
                    <a:pt x="1019" y="2680"/>
                  </a:cubicBezTo>
                  <a:cubicBezTo>
                    <a:pt x="1145" y="3032"/>
                    <a:pt x="924" y="3213"/>
                    <a:pt x="924" y="3213"/>
                  </a:cubicBezTo>
                  <a:cubicBezTo>
                    <a:pt x="924" y="3213"/>
                    <a:pt x="1469" y="3190"/>
                    <a:pt x="1645" y="2976"/>
                  </a:cubicBezTo>
                  <a:cubicBezTo>
                    <a:pt x="1823" y="2762"/>
                    <a:pt x="1573" y="2456"/>
                    <a:pt x="1568" y="1968"/>
                  </a:cubicBezTo>
                  <a:cubicBezTo>
                    <a:pt x="1564" y="1478"/>
                    <a:pt x="2050" y="1043"/>
                    <a:pt x="2050" y="1043"/>
                  </a:cubicBezTo>
                  <a:cubicBezTo>
                    <a:pt x="2050" y="1043"/>
                    <a:pt x="1879" y="901"/>
                    <a:pt x="1532" y="830"/>
                  </a:cubicBezTo>
                  <a:cubicBezTo>
                    <a:pt x="1206" y="762"/>
                    <a:pt x="993" y="411"/>
                    <a:pt x="695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72;p55">
              <a:extLst>
                <a:ext uri="{FF2B5EF4-FFF2-40B4-BE49-F238E27FC236}">
                  <a16:creationId xmlns="" xmlns:a16="http://schemas.microsoft.com/office/drawing/2014/main" id="{4C4D2C67-BC15-A79A-17F9-276B81C9D317}"/>
                </a:ext>
              </a:extLst>
            </p:cNvPr>
            <p:cNvSpPr/>
            <p:nvPr/>
          </p:nvSpPr>
          <p:spPr>
            <a:xfrm>
              <a:off x="5513575" y="2128375"/>
              <a:ext cx="63900" cy="70600"/>
            </a:xfrm>
            <a:custGeom>
              <a:avLst/>
              <a:gdLst/>
              <a:ahLst/>
              <a:cxnLst/>
              <a:rect l="l" t="t" r="r" b="b"/>
              <a:pathLst>
                <a:path w="2556" h="2824" extrusionOk="0">
                  <a:moveTo>
                    <a:pt x="1298" y="0"/>
                  </a:moveTo>
                  <a:cubicBezTo>
                    <a:pt x="1202" y="0"/>
                    <a:pt x="1111" y="34"/>
                    <a:pt x="1032" y="102"/>
                  </a:cubicBezTo>
                  <a:cubicBezTo>
                    <a:pt x="842" y="263"/>
                    <a:pt x="704" y="716"/>
                    <a:pt x="775" y="1024"/>
                  </a:cubicBezTo>
                  <a:cubicBezTo>
                    <a:pt x="846" y="1330"/>
                    <a:pt x="922" y="1780"/>
                    <a:pt x="847" y="1950"/>
                  </a:cubicBezTo>
                  <a:cubicBezTo>
                    <a:pt x="772" y="2120"/>
                    <a:pt x="464" y="2187"/>
                    <a:pt x="267" y="2333"/>
                  </a:cubicBezTo>
                  <a:cubicBezTo>
                    <a:pt x="70" y="2479"/>
                    <a:pt x="0" y="2673"/>
                    <a:pt x="97" y="2824"/>
                  </a:cubicBezTo>
                  <a:lnTo>
                    <a:pt x="1201" y="2598"/>
                  </a:lnTo>
                  <a:cubicBezTo>
                    <a:pt x="1455" y="2545"/>
                    <a:pt x="1616" y="2429"/>
                    <a:pt x="1470" y="1929"/>
                  </a:cubicBezTo>
                  <a:cubicBezTo>
                    <a:pt x="1355" y="1534"/>
                    <a:pt x="1263" y="1288"/>
                    <a:pt x="1384" y="1288"/>
                  </a:cubicBezTo>
                  <a:cubicBezTo>
                    <a:pt x="1416" y="1288"/>
                    <a:pt x="1464" y="1306"/>
                    <a:pt x="1531" y="1343"/>
                  </a:cubicBezTo>
                  <a:cubicBezTo>
                    <a:pt x="1847" y="1521"/>
                    <a:pt x="2345" y="2081"/>
                    <a:pt x="2345" y="2081"/>
                  </a:cubicBezTo>
                  <a:cubicBezTo>
                    <a:pt x="2345" y="2081"/>
                    <a:pt x="2556" y="2072"/>
                    <a:pt x="2514" y="1857"/>
                  </a:cubicBezTo>
                  <a:cubicBezTo>
                    <a:pt x="2514" y="1857"/>
                    <a:pt x="2292" y="1527"/>
                    <a:pt x="2144" y="1261"/>
                  </a:cubicBezTo>
                  <a:cubicBezTo>
                    <a:pt x="1998" y="996"/>
                    <a:pt x="1989" y="531"/>
                    <a:pt x="1756" y="255"/>
                  </a:cubicBezTo>
                  <a:cubicBezTo>
                    <a:pt x="1612" y="85"/>
                    <a:pt x="1449" y="0"/>
                    <a:pt x="129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3;p55">
              <a:extLst>
                <a:ext uri="{FF2B5EF4-FFF2-40B4-BE49-F238E27FC236}">
                  <a16:creationId xmlns="" xmlns:a16="http://schemas.microsoft.com/office/drawing/2014/main" id="{F3022EB5-3EF4-4BE7-0569-4A04095FCA28}"/>
                </a:ext>
              </a:extLst>
            </p:cNvPr>
            <p:cNvSpPr/>
            <p:nvPr/>
          </p:nvSpPr>
          <p:spPr>
            <a:xfrm>
              <a:off x="5342925" y="1855650"/>
              <a:ext cx="190600" cy="322325"/>
            </a:xfrm>
            <a:custGeom>
              <a:avLst/>
              <a:gdLst/>
              <a:ahLst/>
              <a:cxnLst/>
              <a:rect l="l" t="t" r="r" b="b"/>
              <a:pathLst>
                <a:path w="7624" h="12893" extrusionOk="0">
                  <a:moveTo>
                    <a:pt x="4239" y="0"/>
                  </a:moveTo>
                  <a:lnTo>
                    <a:pt x="96" y="1399"/>
                  </a:lnTo>
                  <a:cubicBezTo>
                    <a:pt x="96" y="1399"/>
                    <a:pt x="0" y="6074"/>
                    <a:pt x="96" y="7090"/>
                  </a:cubicBezTo>
                  <a:cubicBezTo>
                    <a:pt x="160" y="7769"/>
                    <a:pt x="280" y="8237"/>
                    <a:pt x="543" y="9587"/>
                  </a:cubicBezTo>
                  <a:cubicBezTo>
                    <a:pt x="754" y="10673"/>
                    <a:pt x="1151" y="12833"/>
                    <a:pt x="1151" y="12833"/>
                  </a:cubicBezTo>
                  <a:cubicBezTo>
                    <a:pt x="1264" y="12876"/>
                    <a:pt x="1371" y="12893"/>
                    <a:pt x="1470" y="12893"/>
                  </a:cubicBezTo>
                  <a:cubicBezTo>
                    <a:pt x="1865" y="12893"/>
                    <a:pt x="2134" y="12622"/>
                    <a:pt x="2134" y="12622"/>
                  </a:cubicBezTo>
                  <a:cubicBezTo>
                    <a:pt x="2134" y="12622"/>
                    <a:pt x="2124" y="10643"/>
                    <a:pt x="2189" y="9330"/>
                  </a:cubicBezTo>
                  <a:cubicBezTo>
                    <a:pt x="2241" y="8285"/>
                    <a:pt x="1791" y="7269"/>
                    <a:pt x="1791" y="7269"/>
                  </a:cubicBezTo>
                  <a:cubicBezTo>
                    <a:pt x="1791" y="7269"/>
                    <a:pt x="1965" y="6164"/>
                    <a:pt x="2148" y="4903"/>
                  </a:cubicBezTo>
                  <a:cubicBezTo>
                    <a:pt x="2309" y="3793"/>
                    <a:pt x="2333" y="3473"/>
                    <a:pt x="2401" y="3095"/>
                  </a:cubicBezTo>
                  <a:lnTo>
                    <a:pt x="2615" y="3060"/>
                  </a:lnTo>
                  <a:cubicBezTo>
                    <a:pt x="2821" y="4037"/>
                    <a:pt x="3414" y="6575"/>
                    <a:pt x="3912" y="7152"/>
                  </a:cubicBezTo>
                  <a:cubicBezTo>
                    <a:pt x="4350" y="7767"/>
                    <a:pt x="4431" y="7953"/>
                    <a:pt x="5274" y="9078"/>
                  </a:cubicBezTo>
                  <a:cubicBezTo>
                    <a:pt x="5937" y="9963"/>
                    <a:pt x="6788" y="11158"/>
                    <a:pt x="6788" y="11158"/>
                  </a:cubicBezTo>
                  <a:cubicBezTo>
                    <a:pt x="6803" y="11159"/>
                    <a:pt x="6819" y="11159"/>
                    <a:pt x="6834" y="11159"/>
                  </a:cubicBezTo>
                  <a:cubicBezTo>
                    <a:pt x="7335" y="11159"/>
                    <a:pt x="7624" y="10660"/>
                    <a:pt x="7624" y="10660"/>
                  </a:cubicBezTo>
                  <a:cubicBezTo>
                    <a:pt x="7624" y="10660"/>
                    <a:pt x="6560" y="8479"/>
                    <a:pt x="6229" y="7580"/>
                  </a:cubicBezTo>
                  <a:cubicBezTo>
                    <a:pt x="5924" y="6748"/>
                    <a:pt x="5069" y="6171"/>
                    <a:pt x="5069" y="6171"/>
                  </a:cubicBezTo>
                  <a:cubicBezTo>
                    <a:pt x="5069" y="6171"/>
                    <a:pt x="4972" y="4888"/>
                    <a:pt x="4801" y="3543"/>
                  </a:cubicBezTo>
                  <a:cubicBezTo>
                    <a:pt x="4548" y="1527"/>
                    <a:pt x="4464" y="472"/>
                    <a:pt x="4239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74;p55">
              <a:extLst>
                <a:ext uri="{FF2B5EF4-FFF2-40B4-BE49-F238E27FC236}">
                  <a16:creationId xmlns="" xmlns:a16="http://schemas.microsoft.com/office/drawing/2014/main" id="{27C0193E-E9EA-2854-744B-111040BF6CF7}"/>
                </a:ext>
              </a:extLst>
            </p:cNvPr>
            <p:cNvSpPr/>
            <p:nvPr/>
          </p:nvSpPr>
          <p:spPr>
            <a:xfrm>
              <a:off x="5340125" y="1603650"/>
              <a:ext cx="79350" cy="96850"/>
            </a:xfrm>
            <a:custGeom>
              <a:avLst/>
              <a:gdLst/>
              <a:ahLst/>
              <a:cxnLst/>
              <a:rect l="l" t="t" r="r" b="b"/>
              <a:pathLst>
                <a:path w="3174" h="3874" extrusionOk="0">
                  <a:moveTo>
                    <a:pt x="1539" y="0"/>
                  </a:moveTo>
                  <a:cubicBezTo>
                    <a:pt x="706" y="0"/>
                    <a:pt x="154" y="641"/>
                    <a:pt x="66" y="1457"/>
                  </a:cubicBezTo>
                  <a:cubicBezTo>
                    <a:pt x="16" y="1863"/>
                    <a:pt x="0" y="2684"/>
                    <a:pt x="308" y="3311"/>
                  </a:cubicBezTo>
                  <a:cubicBezTo>
                    <a:pt x="469" y="3639"/>
                    <a:pt x="613" y="3874"/>
                    <a:pt x="894" y="3874"/>
                  </a:cubicBezTo>
                  <a:cubicBezTo>
                    <a:pt x="918" y="3874"/>
                    <a:pt x="943" y="3872"/>
                    <a:pt x="969" y="3869"/>
                  </a:cubicBezTo>
                  <a:cubicBezTo>
                    <a:pt x="1190" y="3839"/>
                    <a:pt x="2097" y="3524"/>
                    <a:pt x="2378" y="3162"/>
                  </a:cubicBezTo>
                  <a:cubicBezTo>
                    <a:pt x="2429" y="3098"/>
                    <a:pt x="2515" y="2914"/>
                    <a:pt x="2515" y="2914"/>
                  </a:cubicBezTo>
                  <a:cubicBezTo>
                    <a:pt x="2903" y="2621"/>
                    <a:pt x="3159" y="2165"/>
                    <a:pt x="3164" y="1640"/>
                  </a:cubicBezTo>
                  <a:cubicBezTo>
                    <a:pt x="3174" y="744"/>
                    <a:pt x="2454" y="10"/>
                    <a:pt x="1558" y="0"/>
                  </a:cubicBezTo>
                  <a:cubicBezTo>
                    <a:pt x="1552" y="0"/>
                    <a:pt x="1545" y="0"/>
                    <a:pt x="1539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75;p55">
              <a:extLst>
                <a:ext uri="{FF2B5EF4-FFF2-40B4-BE49-F238E27FC236}">
                  <a16:creationId xmlns="" xmlns:a16="http://schemas.microsoft.com/office/drawing/2014/main" id="{B5C3059E-2199-B2B0-5756-CFF502F61468}"/>
                </a:ext>
              </a:extLst>
            </p:cNvPr>
            <p:cNvSpPr/>
            <p:nvPr/>
          </p:nvSpPr>
          <p:spPr>
            <a:xfrm>
              <a:off x="5360975" y="1682675"/>
              <a:ext cx="65825" cy="50475"/>
            </a:xfrm>
            <a:custGeom>
              <a:avLst/>
              <a:gdLst/>
              <a:ahLst/>
              <a:cxnLst/>
              <a:rect l="l" t="t" r="r" b="b"/>
              <a:pathLst>
                <a:path w="2633" h="2019" extrusionOk="0">
                  <a:moveTo>
                    <a:pt x="1544" y="1"/>
                  </a:moveTo>
                  <a:lnTo>
                    <a:pt x="428" y="482"/>
                  </a:lnTo>
                  <a:cubicBezTo>
                    <a:pt x="520" y="687"/>
                    <a:pt x="595" y="900"/>
                    <a:pt x="653" y="1117"/>
                  </a:cubicBezTo>
                  <a:cubicBezTo>
                    <a:pt x="692" y="1274"/>
                    <a:pt x="561" y="1319"/>
                    <a:pt x="264" y="1543"/>
                  </a:cubicBezTo>
                  <a:cubicBezTo>
                    <a:pt x="0" y="1740"/>
                    <a:pt x="621" y="2018"/>
                    <a:pt x="1123" y="2018"/>
                  </a:cubicBezTo>
                  <a:cubicBezTo>
                    <a:pt x="1188" y="2018"/>
                    <a:pt x="1251" y="2014"/>
                    <a:pt x="1310" y="2004"/>
                  </a:cubicBezTo>
                  <a:cubicBezTo>
                    <a:pt x="1823" y="1916"/>
                    <a:pt x="2376" y="1549"/>
                    <a:pt x="2505" y="1199"/>
                  </a:cubicBezTo>
                  <a:cubicBezTo>
                    <a:pt x="2633" y="848"/>
                    <a:pt x="2564" y="770"/>
                    <a:pt x="2332" y="770"/>
                  </a:cubicBezTo>
                  <a:cubicBezTo>
                    <a:pt x="2306" y="770"/>
                    <a:pt x="2278" y="771"/>
                    <a:pt x="2248" y="773"/>
                  </a:cubicBezTo>
                  <a:cubicBezTo>
                    <a:pt x="2064" y="783"/>
                    <a:pt x="1953" y="798"/>
                    <a:pt x="1881" y="798"/>
                  </a:cubicBezTo>
                  <a:cubicBezTo>
                    <a:pt x="1776" y="798"/>
                    <a:pt x="1752" y="766"/>
                    <a:pt x="1710" y="636"/>
                  </a:cubicBezTo>
                  <a:cubicBezTo>
                    <a:pt x="1684" y="558"/>
                    <a:pt x="1544" y="1"/>
                    <a:pt x="1544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276;p55">
              <a:extLst>
                <a:ext uri="{FF2B5EF4-FFF2-40B4-BE49-F238E27FC236}">
                  <a16:creationId xmlns="" xmlns:a16="http://schemas.microsoft.com/office/drawing/2014/main" id="{7D2C5D6E-8DBA-FF7B-5E43-CF9E08D1351C}"/>
                </a:ext>
              </a:extLst>
            </p:cNvPr>
            <p:cNvSpPr/>
            <p:nvPr/>
          </p:nvSpPr>
          <p:spPr>
            <a:xfrm>
              <a:off x="5347125" y="1603650"/>
              <a:ext cx="70175" cy="83600"/>
            </a:xfrm>
            <a:custGeom>
              <a:avLst/>
              <a:gdLst/>
              <a:ahLst/>
              <a:cxnLst/>
              <a:rect l="l" t="t" r="r" b="b"/>
              <a:pathLst>
                <a:path w="2807" h="3344" extrusionOk="0">
                  <a:moveTo>
                    <a:pt x="1261" y="0"/>
                  </a:moveTo>
                  <a:cubicBezTo>
                    <a:pt x="688" y="0"/>
                    <a:pt x="247" y="303"/>
                    <a:pt x="0" y="757"/>
                  </a:cubicBezTo>
                  <a:cubicBezTo>
                    <a:pt x="47" y="830"/>
                    <a:pt x="105" y="896"/>
                    <a:pt x="171" y="952"/>
                  </a:cubicBezTo>
                  <a:cubicBezTo>
                    <a:pt x="171" y="952"/>
                    <a:pt x="117" y="1166"/>
                    <a:pt x="262" y="1300"/>
                  </a:cubicBezTo>
                  <a:cubicBezTo>
                    <a:pt x="364" y="1396"/>
                    <a:pt x="407" y="1542"/>
                    <a:pt x="398" y="1683"/>
                  </a:cubicBezTo>
                  <a:cubicBezTo>
                    <a:pt x="390" y="1837"/>
                    <a:pt x="390" y="2026"/>
                    <a:pt x="421" y="2190"/>
                  </a:cubicBezTo>
                  <a:cubicBezTo>
                    <a:pt x="467" y="2422"/>
                    <a:pt x="696" y="2508"/>
                    <a:pt x="696" y="2508"/>
                  </a:cubicBezTo>
                  <a:cubicBezTo>
                    <a:pt x="696" y="2508"/>
                    <a:pt x="695" y="2147"/>
                    <a:pt x="765" y="1945"/>
                  </a:cubicBezTo>
                  <a:cubicBezTo>
                    <a:pt x="803" y="1836"/>
                    <a:pt x="928" y="1766"/>
                    <a:pt x="1058" y="1766"/>
                  </a:cubicBezTo>
                  <a:cubicBezTo>
                    <a:pt x="1169" y="1766"/>
                    <a:pt x="1283" y="1817"/>
                    <a:pt x="1351" y="1937"/>
                  </a:cubicBezTo>
                  <a:cubicBezTo>
                    <a:pt x="1500" y="2198"/>
                    <a:pt x="1465" y="2499"/>
                    <a:pt x="1362" y="2680"/>
                  </a:cubicBezTo>
                  <a:cubicBezTo>
                    <a:pt x="1295" y="2799"/>
                    <a:pt x="1207" y="2852"/>
                    <a:pt x="1129" y="2852"/>
                  </a:cubicBezTo>
                  <a:cubicBezTo>
                    <a:pt x="1085" y="2852"/>
                    <a:pt x="1045" y="2836"/>
                    <a:pt x="1012" y="2806"/>
                  </a:cubicBezTo>
                  <a:lnTo>
                    <a:pt x="1012" y="2806"/>
                  </a:lnTo>
                  <a:cubicBezTo>
                    <a:pt x="948" y="2866"/>
                    <a:pt x="977" y="3245"/>
                    <a:pt x="1337" y="3311"/>
                  </a:cubicBezTo>
                  <a:cubicBezTo>
                    <a:pt x="1458" y="3333"/>
                    <a:pt x="1567" y="3344"/>
                    <a:pt x="1664" y="3344"/>
                  </a:cubicBezTo>
                  <a:cubicBezTo>
                    <a:pt x="1855" y="3344"/>
                    <a:pt x="2002" y="3303"/>
                    <a:pt x="2115" y="3229"/>
                  </a:cubicBezTo>
                  <a:cubicBezTo>
                    <a:pt x="2219" y="3165"/>
                    <a:pt x="2396" y="2877"/>
                    <a:pt x="2396" y="2877"/>
                  </a:cubicBezTo>
                  <a:cubicBezTo>
                    <a:pt x="2693" y="2375"/>
                    <a:pt x="2792" y="2027"/>
                    <a:pt x="2798" y="1502"/>
                  </a:cubicBezTo>
                  <a:cubicBezTo>
                    <a:pt x="2807" y="606"/>
                    <a:pt x="2174" y="10"/>
                    <a:pt x="1278" y="0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277;p55">
              <a:extLst>
                <a:ext uri="{FF2B5EF4-FFF2-40B4-BE49-F238E27FC236}">
                  <a16:creationId xmlns="" xmlns:a16="http://schemas.microsoft.com/office/drawing/2014/main" id="{2C3D5B5B-4506-3AAA-01AF-BBC2A091CCFC}"/>
                </a:ext>
              </a:extLst>
            </p:cNvPr>
            <p:cNvSpPr/>
            <p:nvPr/>
          </p:nvSpPr>
          <p:spPr>
            <a:xfrm>
              <a:off x="5322300" y="1701000"/>
              <a:ext cx="130025" cy="204000"/>
            </a:xfrm>
            <a:custGeom>
              <a:avLst/>
              <a:gdLst/>
              <a:ahLst/>
              <a:cxnLst/>
              <a:rect l="l" t="t" r="r" b="b"/>
              <a:pathLst>
                <a:path w="5201" h="8160" extrusionOk="0">
                  <a:moveTo>
                    <a:pt x="3882" y="0"/>
                  </a:moveTo>
                  <a:cubicBezTo>
                    <a:pt x="3701" y="0"/>
                    <a:pt x="3505" y="49"/>
                    <a:pt x="3411" y="56"/>
                  </a:cubicBezTo>
                  <a:cubicBezTo>
                    <a:pt x="3528" y="200"/>
                    <a:pt x="3587" y="413"/>
                    <a:pt x="3261" y="550"/>
                  </a:cubicBezTo>
                  <a:cubicBezTo>
                    <a:pt x="3083" y="625"/>
                    <a:pt x="2908" y="651"/>
                    <a:pt x="2752" y="651"/>
                  </a:cubicBezTo>
                  <a:cubicBezTo>
                    <a:pt x="2416" y="651"/>
                    <a:pt x="2168" y="533"/>
                    <a:pt x="2168" y="533"/>
                  </a:cubicBezTo>
                  <a:cubicBezTo>
                    <a:pt x="2168" y="533"/>
                    <a:pt x="1664" y="796"/>
                    <a:pt x="1250" y="1085"/>
                  </a:cubicBezTo>
                  <a:cubicBezTo>
                    <a:pt x="241" y="1786"/>
                    <a:pt x="0" y="2932"/>
                    <a:pt x="1018" y="3352"/>
                  </a:cubicBezTo>
                  <a:cubicBezTo>
                    <a:pt x="1080" y="3809"/>
                    <a:pt x="1374" y="4416"/>
                    <a:pt x="1394" y="4684"/>
                  </a:cubicBezTo>
                  <a:cubicBezTo>
                    <a:pt x="1337" y="5497"/>
                    <a:pt x="1105" y="5734"/>
                    <a:pt x="921" y="7585"/>
                  </a:cubicBezTo>
                  <a:cubicBezTo>
                    <a:pt x="1216" y="7930"/>
                    <a:pt x="1810" y="8159"/>
                    <a:pt x="2451" y="8159"/>
                  </a:cubicBezTo>
                  <a:cubicBezTo>
                    <a:pt x="2691" y="8159"/>
                    <a:pt x="2938" y="8127"/>
                    <a:pt x="3178" y="8057"/>
                  </a:cubicBezTo>
                  <a:cubicBezTo>
                    <a:pt x="4303" y="7728"/>
                    <a:pt x="4904" y="6898"/>
                    <a:pt x="5201" y="6531"/>
                  </a:cubicBezTo>
                  <a:cubicBezTo>
                    <a:pt x="5036" y="5396"/>
                    <a:pt x="4373" y="4665"/>
                    <a:pt x="4381" y="4337"/>
                  </a:cubicBezTo>
                  <a:cubicBezTo>
                    <a:pt x="4410" y="3096"/>
                    <a:pt x="4837" y="2325"/>
                    <a:pt x="4724" y="1178"/>
                  </a:cubicBezTo>
                  <a:cubicBezTo>
                    <a:pt x="4658" y="520"/>
                    <a:pt x="4416" y="200"/>
                    <a:pt x="4068" y="24"/>
                  </a:cubicBezTo>
                  <a:cubicBezTo>
                    <a:pt x="4011" y="7"/>
                    <a:pt x="3947" y="0"/>
                    <a:pt x="388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278;p55">
              <a:extLst>
                <a:ext uri="{FF2B5EF4-FFF2-40B4-BE49-F238E27FC236}">
                  <a16:creationId xmlns="" xmlns:a16="http://schemas.microsoft.com/office/drawing/2014/main" id="{9A4E7768-FE9F-99D5-F746-8352C6680711}"/>
                </a:ext>
              </a:extLst>
            </p:cNvPr>
            <p:cNvSpPr/>
            <p:nvPr/>
          </p:nvSpPr>
          <p:spPr>
            <a:xfrm>
              <a:off x="5333575" y="1813950"/>
              <a:ext cx="168150" cy="164875"/>
            </a:xfrm>
            <a:custGeom>
              <a:avLst/>
              <a:gdLst/>
              <a:ahLst/>
              <a:cxnLst/>
              <a:rect l="l" t="t" r="r" b="b"/>
              <a:pathLst>
                <a:path w="6726" h="6595" extrusionOk="0">
                  <a:moveTo>
                    <a:pt x="3978" y="1"/>
                  </a:moveTo>
                  <a:cubicBezTo>
                    <a:pt x="3978" y="1"/>
                    <a:pt x="2916" y="605"/>
                    <a:pt x="1919" y="605"/>
                  </a:cubicBezTo>
                  <a:cubicBezTo>
                    <a:pt x="1549" y="605"/>
                    <a:pt x="1189" y="523"/>
                    <a:pt x="894" y="295"/>
                  </a:cubicBezTo>
                  <a:cubicBezTo>
                    <a:pt x="894" y="295"/>
                    <a:pt x="160" y="3644"/>
                    <a:pt x="0" y="5616"/>
                  </a:cubicBezTo>
                  <a:cubicBezTo>
                    <a:pt x="0" y="5616"/>
                    <a:pt x="565" y="6594"/>
                    <a:pt x="2422" y="6594"/>
                  </a:cubicBezTo>
                  <a:cubicBezTo>
                    <a:pt x="2701" y="6594"/>
                    <a:pt x="3009" y="6572"/>
                    <a:pt x="3349" y="6521"/>
                  </a:cubicBezTo>
                  <a:cubicBezTo>
                    <a:pt x="6015" y="6124"/>
                    <a:pt x="6726" y="4199"/>
                    <a:pt x="6726" y="4199"/>
                  </a:cubicBezTo>
                  <a:cubicBezTo>
                    <a:pt x="5810" y="2198"/>
                    <a:pt x="4394" y="730"/>
                    <a:pt x="3978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279;p55">
              <a:extLst>
                <a:ext uri="{FF2B5EF4-FFF2-40B4-BE49-F238E27FC236}">
                  <a16:creationId xmlns="" xmlns:a16="http://schemas.microsoft.com/office/drawing/2014/main" id="{392345B4-1B8C-5268-0C94-4B1A7231BB9D}"/>
                </a:ext>
              </a:extLst>
            </p:cNvPr>
            <p:cNvSpPr/>
            <p:nvPr/>
          </p:nvSpPr>
          <p:spPr>
            <a:xfrm>
              <a:off x="5354275" y="1808825"/>
              <a:ext cx="82225" cy="26025"/>
            </a:xfrm>
            <a:custGeom>
              <a:avLst/>
              <a:gdLst/>
              <a:ahLst/>
              <a:cxnLst/>
              <a:rect l="l" t="t" r="r" b="b"/>
              <a:pathLst>
                <a:path w="3289" h="1041" extrusionOk="0">
                  <a:moveTo>
                    <a:pt x="3102" y="1"/>
                  </a:moveTo>
                  <a:cubicBezTo>
                    <a:pt x="3102" y="1"/>
                    <a:pt x="2358" y="521"/>
                    <a:pt x="1178" y="569"/>
                  </a:cubicBezTo>
                  <a:cubicBezTo>
                    <a:pt x="1133" y="571"/>
                    <a:pt x="1089" y="572"/>
                    <a:pt x="1048" y="572"/>
                  </a:cubicBezTo>
                  <a:cubicBezTo>
                    <a:pt x="406" y="572"/>
                    <a:pt x="182" y="362"/>
                    <a:pt x="92" y="240"/>
                  </a:cubicBezTo>
                  <a:cubicBezTo>
                    <a:pt x="92" y="240"/>
                    <a:pt x="0" y="511"/>
                    <a:pt x="24" y="696"/>
                  </a:cubicBezTo>
                  <a:cubicBezTo>
                    <a:pt x="293" y="965"/>
                    <a:pt x="746" y="1041"/>
                    <a:pt x="1211" y="1041"/>
                  </a:cubicBezTo>
                  <a:cubicBezTo>
                    <a:pt x="1348" y="1041"/>
                    <a:pt x="1487" y="1034"/>
                    <a:pt x="1622" y="1024"/>
                  </a:cubicBezTo>
                  <a:cubicBezTo>
                    <a:pt x="2295" y="973"/>
                    <a:pt x="3017" y="662"/>
                    <a:pt x="3288" y="423"/>
                  </a:cubicBezTo>
                  <a:cubicBezTo>
                    <a:pt x="3288" y="423"/>
                    <a:pt x="3141" y="164"/>
                    <a:pt x="3102" y="1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280;p55">
              <a:extLst>
                <a:ext uri="{FF2B5EF4-FFF2-40B4-BE49-F238E27FC236}">
                  <a16:creationId xmlns="" xmlns:a16="http://schemas.microsoft.com/office/drawing/2014/main" id="{9668F187-7BEC-5342-6361-3670E7038833}"/>
                </a:ext>
              </a:extLst>
            </p:cNvPr>
            <p:cNvSpPr/>
            <p:nvPr/>
          </p:nvSpPr>
          <p:spPr>
            <a:xfrm>
              <a:off x="5157425" y="1724875"/>
              <a:ext cx="231150" cy="123500"/>
            </a:xfrm>
            <a:custGeom>
              <a:avLst/>
              <a:gdLst/>
              <a:ahLst/>
              <a:cxnLst/>
              <a:rect l="l" t="t" r="r" b="b"/>
              <a:pathLst>
                <a:path w="9246" h="4940" extrusionOk="0">
                  <a:moveTo>
                    <a:pt x="8533" y="0"/>
                  </a:moveTo>
                  <a:cubicBezTo>
                    <a:pt x="8303" y="0"/>
                    <a:pt x="8050" y="129"/>
                    <a:pt x="7804" y="451"/>
                  </a:cubicBezTo>
                  <a:cubicBezTo>
                    <a:pt x="7511" y="833"/>
                    <a:pt x="6671" y="2002"/>
                    <a:pt x="5892" y="2647"/>
                  </a:cubicBezTo>
                  <a:cubicBezTo>
                    <a:pt x="5276" y="3157"/>
                    <a:pt x="4586" y="3446"/>
                    <a:pt x="3782" y="3683"/>
                  </a:cubicBezTo>
                  <a:cubicBezTo>
                    <a:pt x="3347" y="3812"/>
                    <a:pt x="3019" y="3862"/>
                    <a:pt x="2779" y="3862"/>
                  </a:cubicBezTo>
                  <a:cubicBezTo>
                    <a:pt x="2643" y="3862"/>
                    <a:pt x="2536" y="3846"/>
                    <a:pt x="2453" y="3820"/>
                  </a:cubicBezTo>
                  <a:cubicBezTo>
                    <a:pt x="2223" y="3745"/>
                    <a:pt x="2077" y="3658"/>
                    <a:pt x="1861" y="3514"/>
                  </a:cubicBezTo>
                  <a:cubicBezTo>
                    <a:pt x="1616" y="3350"/>
                    <a:pt x="1420" y="3331"/>
                    <a:pt x="1238" y="3230"/>
                  </a:cubicBezTo>
                  <a:cubicBezTo>
                    <a:pt x="1112" y="3160"/>
                    <a:pt x="1075" y="3105"/>
                    <a:pt x="1040" y="3105"/>
                  </a:cubicBezTo>
                  <a:cubicBezTo>
                    <a:pt x="1024" y="3105"/>
                    <a:pt x="1008" y="3116"/>
                    <a:pt x="984" y="3141"/>
                  </a:cubicBezTo>
                  <a:cubicBezTo>
                    <a:pt x="908" y="3225"/>
                    <a:pt x="989" y="3441"/>
                    <a:pt x="1147" y="3564"/>
                  </a:cubicBezTo>
                  <a:cubicBezTo>
                    <a:pt x="1312" y="3693"/>
                    <a:pt x="1454" y="3710"/>
                    <a:pt x="1479" y="3751"/>
                  </a:cubicBezTo>
                  <a:cubicBezTo>
                    <a:pt x="1491" y="3771"/>
                    <a:pt x="1454" y="3782"/>
                    <a:pt x="1384" y="3782"/>
                  </a:cubicBezTo>
                  <a:cubicBezTo>
                    <a:pt x="1314" y="3782"/>
                    <a:pt x="1211" y="3771"/>
                    <a:pt x="1093" y="3750"/>
                  </a:cubicBezTo>
                  <a:cubicBezTo>
                    <a:pt x="767" y="3688"/>
                    <a:pt x="587" y="3547"/>
                    <a:pt x="426" y="3489"/>
                  </a:cubicBezTo>
                  <a:cubicBezTo>
                    <a:pt x="395" y="3478"/>
                    <a:pt x="369" y="3474"/>
                    <a:pt x="346" y="3474"/>
                  </a:cubicBezTo>
                  <a:cubicBezTo>
                    <a:pt x="235" y="3474"/>
                    <a:pt x="215" y="3585"/>
                    <a:pt x="252" y="3643"/>
                  </a:cubicBezTo>
                  <a:cubicBezTo>
                    <a:pt x="295" y="3713"/>
                    <a:pt x="368" y="3817"/>
                    <a:pt x="608" y="3946"/>
                  </a:cubicBezTo>
                  <a:cubicBezTo>
                    <a:pt x="848" y="4077"/>
                    <a:pt x="1153" y="4174"/>
                    <a:pt x="1153" y="4174"/>
                  </a:cubicBezTo>
                  <a:cubicBezTo>
                    <a:pt x="996" y="4171"/>
                    <a:pt x="841" y="4148"/>
                    <a:pt x="690" y="4108"/>
                  </a:cubicBezTo>
                  <a:cubicBezTo>
                    <a:pt x="404" y="4033"/>
                    <a:pt x="298" y="3968"/>
                    <a:pt x="148" y="3937"/>
                  </a:cubicBezTo>
                  <a:cubicBezTo>
                    <a:pt x="139" y="3935"/>
                    <a:pt x="131" y="3934"/>
                    <a:pt x="124" y="3934"/>
                  </a:cubicBezTo>
                  <a:cubicBezTo>
                    <a:pt x="1" y="3934"/>
                    <a:pt x="21" y="4164"/>
                    <a:pt x="158" y="4249"/>
                  </a:cubicBezTo>
                  <a:cubicBezTo>
                    <a:pt x="310" y="4340"/>
                    <a:pt x="474" y="4410"/>
                    <a:pt x="645" y="4456"/>
                  </a:cubicBezTo>
                  <a:cubicBezTo>
                    <a:pt x="837" y="4509"/>
                    <a:pt x="1163" y="4569"/>
                    <a:pt x="1163" y="4569"/>
                  </a:cubicBezTo>
                  <a:cubicBezTo>
                    <a:pt x="1118" y="4573"/>
                    <a:pt x="1074" y="4574"/>
                    <a:pt x="1033" y="4574"/>
                  </a:cubicBezTo>
                  <a:cubicBezTo>
                    <a:pt x="774" y="4574"/>
                    <a:pt x="580" y="4509"/>
                    <a:pt x="453" y="4478"/>
                  </a:cubicBezTo>
                  <a:cubicBezTo>
                    <a:pt x="416" y="4470"/>
                    <a:pt x="383" y="4466"/>
                    <a:pt x="355" y="4466"/>
                  </a:cubicBezTo>
                  <a:cubicBezTo>
                    <a:pt x="271" y="4466"/>
                    <a:pt x="228" y="4502"/>
                    <a:pt x="233" y="4570"/>
                  </a:cubicBezTo>
                  <a:cubicBezTo>
                    <a:pt x="237" y="4643"/>
                    <a:pt x="330" y="4732"/>
                    <a:pt x="640" y="4844"/>
                  </a:cubicBezTo>
                  <a:cubicBezTo>
                    <a:pt x="822" y="4909"/>
                    <a:pt x="1055" y="4939"/>
                    <a:pt x="1294" y="4939"/>
                  </a:cubicBezTo>
                  <a:cubicBezTo>
                    <a:pt x="1466" y="4939"/>
                    <a:pt x="1641" y="4924"/>
                    <a:pt x="1802" y="4894"/>
                  </a:cubicBezTo>
                  <a:cubicBezTo>
                    <a:pt x="2190" y="4822"/>
                    <a:pt x="2336" y="4820"/>
                    <a:pt x="2540" y="4797"/>
                  </a:cubicBezTo>
                  <a:cubicBezTo>
                    <a:pt x="3204" y="4720"/>
                    <a:pt x="3657" y="4668"/>
                    <a:pt x="4377" y="4452"/>
                  </a:cubicBezTo>
                  <a:cubicBezTo>
                    <a:pt x="5409" y="4142"/>
                    <a:pt x="6112" y="3727"/>
                    <a:pt x="6539" y="3419"/>
                  </a:cubicBezTo>
                  <a:cubicBezTo>
                    <a:pt x="7420" y="2787"/>
                    <a:pt x="8342" y="1683"/>
                    <a:pt x="8790" y="1041"/>
                  </a:cubicBezTo>
                  <a:cubicBezTo>
                    <a:pt x="9246" y="388"/>
                    <a:pt x="9061" y="186"/>
                    <a:pt x="8812" y="66"/>
                  </a:cubicBezTo>
                  <a:cubicBezTo>
                    <a:pt x="8725" y="24"/>
                    <a:pt x="8631" y="0"/>
                    <a:pt x="8533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281;p55">
              <a:extLst>
                <a:ext uri="{FF2B5EF4-FFF2-40B4-BE49-F238E27FC236}">
                  <a16:creationId xmlns="" xmlns:a16="http://schemas.microsoft.com/office/drawing/2014/main" id="{2FD1F706-339B-19AF-A7B8-511A16E840BB}"/>
                </a:ext>
              </a:extLst>
            </p:cNvPr>
            <p:cNvSpPr/>
            <p:nvPr/>
          </p:nvSpPr>
          <p:spPr>
            <a:xfrm>
              <a:off x="5396500" y="1601375"/>
              <a:ext cx="66525" cy="109725"/>
            </a:xfrm>
            <a:custGeom>
              <a:avLst/>
              <a:gdLst/>
              <a:ahLst/>
              <a:cxnLst/>
              <a:rect l="l" t="t" r="r" b="b"/>
              <a:pathLst>
                <a:path w="2661" h="4389" extrusionOk="0">
                  <a:moveTo>
                    <a:pt x="815" y="1"/>
                  </a:moveTo>
                  <a:cubicBezTo>
                    <a:pt x="334" y="1"/>
                    <a:pt x="0" y="346"/>
                    <a:pt x="0" y="346"/>
                  </a:cubicBezTo>
                  <a:lnTo>
                    <a:pt x="143" y="423"/>
                  </a:lnTo>
                  <a:cubicBezTo>
                    <a:pt x="143" y="423"/>
                    <a:pt x="360" y="1234"/>
                    <a:pt x="528" y="2314"/>
                  </a:cubicBezTo>
                  <a:cubicBezTo>
                    <a:pt x="695" y="3394"/>
                    <a:pt x="914" y="4208"/>
                    <a:pt x="1842" y="4371"/>
                  </a:cubicBezTo>
                  <a:cubicBezTo>
                    <a:pt x="1908" y="4383"/>
                    <a:pt x="1970" y="4388"/>
                    <a:pt x="2028" y="4388"/>
                  </a:cubicBezTo>
                  <a:cubicBezTo>
                    <a:pt x="2481" y="4388"/>
                    <a:pt x="2661" y="4068"/>
                    <a:pt x="2661" y="4068"/>
                  </a:cubicBezTo>
                  <a:cubicBezTo>
                    <a:pt x="2399" y="4062"/>
                    <a:pt x="1896" y="3704"/>
                    <a:pt x="1983" y="2630"/>
                  </a:cubicBezTo>
                  <a:cubicBezTo>
                    <a:pt x="2059" y="1698"/>
                    <a:pt x="2157" y="807"/>
                    <a:pt x="1599" y="325"/>
                  </a:cubicBezTo>
                  <a:cubicBezTo>
                    <a:pt x="1317" y="82"/>
                    <a:pt x="1048" y="1"/>
                    <a:pt x="815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397;p32">
            <a:extLst>
              <a:ext uri="{FF2B5EF4-FFF2-40B4-BE49-F238E27FC236}">
                <a16:creationId xmlns="" xmlns:a16="http://schemas.microsoft.com/office/drawing/2014/main" id="{2E1F0114-2209-2CCA-F6DE-7D9A090E6241}"/>
              </a:ext>
            </a:extLst>
          </p:cNvPr>
          <p:cNvSpPr txBox="1">
            <a:spLocks/>
          </p:cNvSpPr>
          <p:nvPr/>
        </p:nvSpPr>
        <p:spPr>
          <a:xfrm>
            <a:off x="731535" y="1215851"/>
            <a:ext cx="5230023" cy="66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spcAft>
                <a:spcPts val="1600"/>
              </a:spcAft>
              <a:buFont typeface="Nunito Light"/>
              <a:buNone/>
            </a:pPr>
            <a:r>
              <a:rPr lang="es-ES" dirty="0">
                <a:solidFill>
                  <a:srgbClr val="003965"/>
                </a:solidFill>
              </a:rPr>
              <a:t>Pueden variar según la fuente de financiamiento y el tipo de proyecto. </a:t>
            </a:r>
          </a:p>
        </p:txBody>
      </p:sp>
    </p:spTree>
    <p:extLst>
      <p:ext uri="{BB962C8B-B14F-4D97-AF65-F5344CB8AC3E}">
        <p14:creationId xmlns:p14="http://schemas.microsoft.com/office/powerpoint/2010/main" val="389833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ctrTitle"/>
          </p:nvPr>
        </p:nvSpPr>
        <p:spPr>
          <a:xfrm>
            <a:off x="3729264" y="1943332"/>
            <a:ext cx="5163276" cy="6284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OBJETIVOS Y IMPACTO</a:t>
            </a:r>
            <a:endParaRPr sz="3200"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7" name="Google Shape;377;p31"/>
          <p:cNvSpPr txBox="1">
            <a:spLocks noGrp="1"/>
          </p:cNvSpPr>
          <p:nvPr>
            <p:ph type="title" idx="2"/>
          </p:nvPr>
        </p:nvSpPr>
        <p:spPr>
          <a:xfrm>
            <a:off x="3643422" y="815941"/>
            <a:ext cx="224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b="1" dirty="0">
              <a:solidFill>
                <a:srgbClr val="00396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B66DF7C4-617C-AE71-AF95-85A345A7C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933647" y="-2636295"/>
            <a:ext cx="11988801" cy="115560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9795AF58-7675-0F3B-825B-DA0B80BFD5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49" name="Google Shape;3936;p55">
            <a:extLst>
              <a:ext uri="{FF2B5EF4-FFF2-40B4-BE49-F238E27FC236}">
                <a16:creationId xmlns="" xmlns:a16="http://schemas.microsoft.com/office/drawing/2014/main" id="{4B7014B3-F9FE-5C63-B58A-AA1F755C7B5B}"/>
              </a:ext>
            </a:extLst>
          </p:cNvPr>
          <p:cNvGrpSpPr/>
          <p:nvPr/>
        </p:nvGrpSpPr>
        <p:grpSpPr>
          <a:xfrm>
            <a:off x="3729264" y="2867875"/>
            <a:ext cx="1901468" cy="1459230"/>
            <a:chOff x="1139950" y="3708450"/>
            <a:chExt cx="2345200" cy="1757950"/>
          </a:xfrm>
        </p:grpSpPr>
        <p:sp>
          <p:nvSpPr>
            <p:cNvPr id="50" name="Google Shape;3937;p55">
              <a:extLst>
                <a:ext uri="{FF2B5EF4-FFF2-40B4-BE49-F238E27FC236}">
                  <a16:creationId xmlns="" xmlns:a16="http://schemas.microsoft.com/office/drawing/2014/main" id="{8BB6F121-D9EC-410D-749D-3CF07720FA8D}"/>
                </a:ext>
              </a:extLst>
            </p:cNvPr>
            <p:cNvSpPr/>
            <p:nvPr/>
          </p:nvSpPr>
          <p:spPr>
            <a:xfrm>
              <a:off x="2299175" y="5168775"/>
              <a:ext cx="203325" cy="117350"/>
            </a:xfrm>
            <a:custGeom>
              <a:avLst/>
              <a:gdLst/>
              <a:ahLst/>
              <a:cxnLst/>
              <a:rect l="l" t="t" r="r" b="b"/>
              <a:pathLst>
                <a:path w="8133" h="4694" extrusionOk="0">
                  <a:moveTo>
                    <a:pt x="4066" y="1"/>
                  </a:moveTo>
                  <a:cubicBezTo>
                    <a:pt x="1821" y="1"/>
                    <a:pt x="0" y="1052"/>
                    <a:pt x="0" y="2348"/>
                  </a:cubicBezTo>
                  <a:cubicBezTo>
                    <a:pt x="0" y="3644"/>
                    <a:pt x="1821" y="4693"/>
                    <a:pt x="4066" y="4693"/>
                  </a:cubicBezTo>
                  <a:cubicBezTo>
                    <a:pt x="6313" y="4693"/>
                    <a:pt x="8133" y="3644"/>
                    <a:pt x="8133" y="2348"/>
                  </a:cubicBezTo>
                  <a:cubicBezTo>
                    <a:pt x="8133" y="1052"/>
                    <a:pt x="6313" y="1"/>
                    <a:pt x="4066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38;p55">
              <a:extLst>
                <a:ext uri="{FF2B5EF4-FFF2-40B4-BE49-F238E27FC236}">
                  <a16:creationId xmlns="" xmlns:a16="http://schemas.microsoft.com/office/drawing/2014/main" id="{CFB223E8-673D-4A90-1538-3D46F3512B1F}"/>
                </a:ext>
              </a:extLst>
            </p:cNvPr>
            <p:cNvSpPr/>
            <p:nvPr/>
          </p:nvSpPr>
          <p:spPr>
            <a:xfrm>
              <a:off x="1507575" y="4491575"/>
              <a:ext cx="297025" cy="312375"/>
            </a:xfrm>
            <a:custGeom>
              <a:avLst/>
              <a:gdLst/>
              <a:ahLst/>
              <a:cxnLst/>
              <a:rect l="l" t="t" r="r" b="b"/>
              <a:pathLst>
                <a:path w="11881" h="12495" extrusionOk="0">
                  <a:moveTo>
                    <a:pt x="11880" y="0"/>
                  </a:moveTo>
                  <a:lnTo>
                    <a:pt x="0" y="7251"/>
                  </a:lnTo>
                  <a:lnTo>
                    <a:pt x="9083" y="12495"/>
                  </a:lnTo>
                  <a:lnTo>
                    <a:pt x="11880" y="9770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39;p55">
              <a:extLst>
                <a:ext uri="{FF2B5EF4-FFF2-40B4-BE49-F238E27FC236}">
                  <a16:creationId xmlns="" xmlns:a16="http://schemas.microsoft.com/office/drawing/2014/main" id="{64853AB2-95D0-A27D-138E-69A5D64DAB62}"/>
                </a:ext>
              </a:extLst>
            </p:cNvPr>
            <p:cNvSpPr/>
            <p:nvPr/>
          </p:nvSpPr>
          <p:spPr>
            <a:xfrm>
              <a:off x="3174800" y="4849450"/>
              <a:ext cx="291625" cy="166200"/>
            </a:xfrm>
            <a:custGeom>
              <a:avLst/>
              <a:gdLst/>
              <a:ahLst/>
              <a:cxnLst/>
              <a:rect l="l" t="t" r="r" b="b"/>
              <a:pathLst>
                <a:path w="11665" h="6648" extrusionOk="0">
                  <a:moveTo>
                    <a:pt x="5353" y="0"/>
                  </a:moveTo>
                  <a:cubicBezTo>
                    <a:pt x="5136" y="0"/>
                    <a:pt x="4918" y="48"/>
                    <a:pt x="4753" y="144"/>
                  </a:cubicBezTo>
                  <a:lnTo>
                    <a:pt x="333" y="2697"/>
                  </a:lnTo>
                  <a:cubicBezTo>
                    <a:pt x="1" y="2889"/>
                    <a:pt x="1" y="3200"/>
                    <a:pt x="333" y="3392"/>
                  </a:cubicBezTo>
                  <a:lnTo>
                    <a:pt x="5694" y="6503"/>
                  </a:lnTo>
                  <a:cubicBezTo>
                    <a:pt x="5860" y="6599"/>
                    <a:pt x="6078" y="6647"/>
                    <a:pt x="6296" y="6647"/>
                  </a:cubicBezTo>
                  <a:cubicBezTo>
                    <a:pt x="6513" y="6647"/>
                    <a:pt x="6729" y="6600"/>
                    <a:pt x="6894" y="6504"/>
                  </a:cubicBezTo>
                  <a:lnTo>
                    <a:pt x="11332" y="3943"/>
                  </a:lnTo>
                  <a:cubicBezTo>
                    <a:pt x="11664" y="3751"/>
                    <a:pt x="11664" y="3439"/>
                    <a:pt x="11332" y="3249"/>
                  </a:cubicBezTo>
                  <a:lnTo>
                    <a:pt x="5954" y="144"/>
                  </a:lnTo>
                  <a:cubicBezTo>
                    <a:pt x="5788" y="48"/>
                    <a:pt x="5571" y="0"/>
                    <a:pt x="535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40;p55">
              <a:extLst>
                <a:ext uri="{FF2B5EF4-FFF2-40B4-BE49-F238E27FC236}">
                  <a16:creationId xmlns="" xmlns:a16="http://schemas.microsoft.com/office/drawing/2014/main" id="{8ED9F358-D4C8-A2B6-EB2B-2C1734E9E80E}"/>
                </a:ext>
              </a:extLst>
            </p:cNvPr>
            <p:cNvSpPr/>
            <p:nvPr/>
          </p:nvSpPr>
          <p:spPr>
            <a:xfrm>
              <a:off x="2866675" y="3951475"/>
              <a:ext cx="70825" cy="108775"/>
            </a:xfrm>
            <a:custGeom>
              <a:avLst/>
              <a:gdLst/>
              <a:ahLst/>
              <a:cxnLst/>
              <a:rect l="l" t="t" r="r" b="b"/>
              <a:pathLst>
                <a:path w="2833" h="4351" extrusionOk="0">
                  <a:moveTo>
                    <a:pt x="2820" y="1"/>
                  </a:moveTo>
                  <a:lnTo>
                    <a:pt x="0" y="1630"/>
                  </a:lnTo>
                  <a:lnTo>
                    <a:pt x="0" y="2716"/>
                  </a:lnTo>
                  <a:lnTo>
                    <a:pt x="2832" y="4351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41;p55">
              <a:extLst>
                <a:ext uri="{FF2B5EF4-FFF2-40B4-BE49-F238E27FC236}">
                  <a16:creationId xmlns="" xmlns:a16="http://schemas.microsoft.com/office/drawing/2014/main" id="{01B8DD10-E4DE-F220-1D8C-4A4D3B983FBF}"/>
                </a:ext>
              </a:extLst>
            </p:cNvPr>
            <p:cNvSpPr/>
            <p:nvPr/>
          </p:nvSpPr>
          <p:spPr>
            <a:xfrm>
              <a:off x="3433625" y="4232850"/>
              <a:ext cx="30925" cy="702225"/>
            </a:xfrm>
            <a:custGeom>
              <a:avLst/>
              <a:gdLst/>
              <a:ahLst/>
              <a:cxnLst/>
              <a:rect l="l" t="t" r="r" b="b"/>
              <a:pathLst>
                <a:path w="1237" h="28089" extrusionOk="0">
                  <a:moveTo>
                    <a:pt x="957" y="0"/>
                  </a:moveTo>
                  <a:lnTo>
                    <a:pt x="4" y="550"/>
                  </a:lnTo>
                  <a:cubicBezTo>
                    <a:pt x="185" y="865"/>
                    <a:pt x="296" y="1217"/>
                    <a:pt x="296" y="1538"/>
                  </a:cubicBezTo>
                  <a:cubicBezTo>
                    <a:pt x="296" y="1538"/>
                    <a:pt x="297" y="2553"/>
                    <a:pt x="295" y="2554"/>
                  </a:cubicBezTo>
                  <a:lnTo>
                    <a:pt x="294" y="27341"/>
                  </a:lnTo>
                  <a:cubicBezTo>
                    <a:pt x="294" y="27522"/>
                    <a:pt x="290" y="27921"/>
                    <a:pt x="1" y="28089"/>
                  </a:cubicBezTo>
                  <a:lnTo>
                    <a:pt x="764" y="27647"/>
                  </a:lnTo>
                  <a:cubicBezTo>
                    <a:pt x="1024" y="27498"/>
                    <a:pt x="1235" y="27118"/>
                    <a:pt x="1235" y="26798"/>
                  </a:cubicBezTo>
                  <a:lnTo>
                    <a:pt x="1235" y="2011"/>
                  </a:lnTo>
                  <a:cubicBezTo>
                    <a:pt x="1235" y="2011"/>
                    <a:pt x="1236" y="2005"/>
                    <a:pt x="1235" y="1990"/>
                  </a:cubicBezTo>
                  <a:cubicBezTo>
                    <a:pt x="1235" y="1974"/>
                    <a:pt x="1234" y="1954"/>
                    <a:pt x="1234" y="1927"/>
                  </a:cubicBezTo>
                  <a:cubicBezTo>
                    <a:pt x="1235" y="1905"/>
                    <a:pt x="1234" y="1880"/>
                    <a:pt x="1235" y="1853"/>
                  </a:cubicBezTo>
                  <a:cubicBezTo>
                    <a:pt x="1235" y="1828"/>
                    <a:pt x="1235" y="1799"/>
                    <a:pt x="1235" y="1763"/>
                  </a:cubicBezTo>
                  <a:cubicBezTo>
                    <a:pt x="1234" y="1697"/>
                    <a:pt x="1235" y="1619"/>
                    <a:pt x="1234" y="1535"/>
                  </a:cubicBezTo>
                  <a:lnTo>
                    <a:pt x="1234" y="1350"/>
                  </a:lnTo>
                  <a:lnTo>
                    <a:pt x="1234" y="928"/>
                  </a:lnTo>
                  <a:cubicBezTo>
                    <a:pt x="1234" y="626"/>
                    <a:pt x="1130" y="293"/>
                    <a:pt x="957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42;p55">
              <a:extLst>
                <a:ext uri="{FF2B5EF4-FFF2-40B4-BE49-F238E27FC236}">
                  <a16:creationId xmlns="" xmlns:a16="http://schemas.microsoft.com/office/drawing/2014/main" id="{4AEA54EC-0A42-BF58-158F-F38BB0D24E2A}"/>
                </a:ext>
              </a:extLst>
            </p:cNvPr>
            <p:cNvSpPr/>
            <p:nvPr/>
          </p:nvSpPr>
          <p:spPr>
            <a:xfrm>
              <a:off x="2937125" y="3960000"/>
              <a:ext cx="503925" cy="976750"/>
            </a:xfrm>
            <a:custGeom>
              <a:avLst/>
              <a:gdLst/>
              <a:ahLst/>
              <a:cxnLst/>
              <a:rect l="l" t="t" r="r" b="b"/>
              <a:pathLst>
                <a:path w="20157" h="39070" extrusionOk="0">
                  <a:moveTo>
                    <a:pt x="356" y="0"/>
                  </a:moveTo>
                  <a:cubicBezTo>
                    <a:pt x="319" y="0"/>
                    <a:pt x="283" y="3"/>
                    <a:pt x="247" y="7"/>
                  </a:cubicBezTo>
                  <a:cubicBezTo>
                    <a:pt x="212" y="10"/>
                    <a:pt x="177" y="16"/>
                    <a:pt x="143" y="24"/>
                  </a:cubicBezTo>
                  <a:cubicBezTo>
                    <a:pt x="113" y="32"/>
                    <a:pt x="84" y="40"/>
                    <a:pt x="56" y="51"/>
                  </a:cubicBezTo>
                  <a:cubicBezTo>
                    <a:pt x="48" y="52"/>
                    <a:pt x="41" y="54"/>
                    <a:pt x="35" y="60"/>
                  </a:cubicBezTo>
                  <a:cubicBezTo>
                    <a:pt x="24" y="63"/>
                    <a:pt x="12" y="67"/>
                    <a:pt x="2" y="71"/>
                  </a:cubicBezTo>
                  <a:lnTo>
                    <a:pt x="1" y="75"/>
                  </a:lnTo>
                  <a:lnTo>
                    <a:pt x="12" y="2923"/>
                  </a:lnTo>
                  <a:lnTo>
                    <a:pt x="14" y="4009"/>
                  </a:lnTo>
                  <a:lnTo>
                    <a:pt x="89" y="26867"/>
                  </a:lnTo>
                  <a:cubicBezTo>
                    <a:pt x="90" y="27505"/>
                    <a:pt x="541" y="28281"/>
                    <a:pt x="1097" y="28599"/>
                  </a:cubicBezTo>
                  <a:lnTo>
                    <a:pt x="16395" y="37358"/>
                  </a:lnTo>
                  <a:lnTo>
                    <a:pt x="19151" y="38934"/>
                  </a:lnTo>
                  <a:cubicBezTo>
                    <a:pt x="19311" y="39026"/>
                    <a:pt x="19462" y="39069"/>
                    <a:pt x="19597" y="39069"/>
                  </a:cubicBezTo>
                  <a:cubicBezTo>
                    <a:pt x="19928" y="39069"/>
                    <a:pt x="20156" y="38805"/>
                    <a:pt x="20156" y="38351"/>
                  </a:cubicBezTo>
                  <a:lnTo>
                    <a:pt x="20156" y="13465"/>
                  </a:lnTo>
                  <a:lnTo>
                    <a:pt x="20156" y="12451"/>
                  </a:lnTo>
                  <a:cubicBezTo>
                    <a:pt x="20156" y="12131"/>
                    <a:pt x="20044" y="11777"/>
                    <a:pt x="19864" y="11464"/>
                  </a:cubicBezTo>
                  <a:cubicBezTo>
                    <a:pt x="19677" y="11140"/>
                    <a:pt x="19441" y="10890"/>
                    <a:pt x="19152" y="10719"/>
                  </a:cubicBezTo>
                  <a:lnTo>
                    <a:pt x="18275" y="10212"/>
                  </a:lnTo>
                  <a:lnTo>
                    <a:pt x="18274" y="10209"/>
                  </a:lnTo>
                  <a:lnTo>
                    <a:pt x="756" y="97"/>
                  </a:lnTo>
                  <a:cubicBezTo>
                    <a:pt x="733" y="86"/>
                    <a:pt x="708" y="74"/>
                    <a:pt x="683" y="64"/>
                  </a:cubicBezTo>
                  <a:cubicBezTo>
                    <a:pt x="656" y="52"/>
                    <a:pt x="628" y="42"/>
                    <a:pt x="599" y="34"/>
                  </a:cubicBezTo>
                  <a:lnTo>
                    <a:pt x="545" y="19"/>
                  </a:lnTo>
                  <a:cubicBezTo>
                    <a:pt x="519" y="13"/>
                    <a:pt x="492" y="10"/>
                    <a:pt x="464" y="7"/>
                  </a:cubicBezTo>
                  <a:cubicBezTo>
                    <a:pt x="428" y="3"/>
                    <a:pt x="392" y="0"/>
                    <a:pt x="356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43;p55">
              <a:extLst>
                <a:ext uri="{FF2B5EF4-FFF2-40B4-BE49-F238E27FC236}">
                  <a16:creationId xmlns="" xmlns:a16="http://schemas.microsoft.com/office/drawing/2014/main" id="{DC15884D-9C33-3768-3AED-F056799C8C62}"/>
                </a:ext>
              </a:extLst>
            </p:cNvPr>
            <p:cNvSpPr/>
            <p:nvPr/>
          </p:nvSpPr>
          <p:spPr>
            <a:xfrm>
              <a:off x="2878425" y="3974025"/>
              <a:ext cx="547175" cy="986200"/>
            </a:xfrm>
            <a:custGeom>
              <a:avLst/>
              <a:gdLst/>
              <a:ahLst/>
              <a:cxnLst/>
              <a:rect l="l" t="t" r="r" b="b"/>
              <a:pathLst>
                <a:path w="21887" h="39448" extrusionOk="0">
                  <a:moveTo>
                    <a:pt x="2676" y="0"/>
                  </a:moveTo>
                  <a:lnTo>
                    <a:pt x="1" y="1541"/>
                  </a:lnTo>
                  <a:lnTo>
                    <a:pt x="19211" y="12635"/>
                  </a:lnTo>
                  <a:lnTo>
                    <a:pt x="19176" y="39447"/>
                  </a:lnTo>
                  <a:lnTo>
                    <a:pt x="21597" y="38050"/>
                  </a:lnTo>
                  <a:cubicBezTo>
                    <a:pt x="21775" y="37946"/>
                    <a:pt x="21885" y="37755"/>
                    <a:pt x="21885" y="37549"/>
                  </a:cubicBezTo>
                  <a:lnTo>
                    <a:pt x="21886" y="11759"/>
                  </a:lnTo>
                  <a:cubicBezTo>
                    <a:pt x="21886" y="11346"/>
                    <a:pt x="21666" y="10964"/>
                    <a:pt x="21308" y="10757"/>
                  </a:cubicBezTo>
                  <a:lnTo>
                    <a:pt x="2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44;p55">
              <a:extLst>
                <a:ext uri="{FF2B5EF4-FFF2-40B4-BE49-F238E27FC236}">
                  <a16:creationId xmlns="" xmlns:a16="http://schemas.microsoft.com/office/drawing/2014/main" id="{134BC23D-D24E-87C5-6D75-49C847B7FFDA}"/>
                </a:ext>
              </a:extLst>
            </p:cNvPr>
            <p:cNvSpPr/>
            <p:nvPr/>
          </p:nvSpPr>
          <p:spPr>
            <a:xfrm>
              <a:off x="3357825" y="4253525"/>
              <a:ext cx="67775" cy="706700"/>
            </a:xfrm>
            <a:custGeom>
              <a:avLst/>
              <a:gdLst/>
              <a:ahLst/>
              <a:cxnLst/>
              <a:rect l="l" t="t" r="r" b="b"/>
              <a:pathLst>
                <a:path w="2711" h="28268" extrusionOk="0">
                  <a:moveTo>
                    <a:pt x="2555" y="1"/>
                  </a:moveTo>
                  <a:lnTo>
                    <a:pt x="35" y="1455"/>
                  </a:lnTo>
                  <a:lnTo>
                    <a:pt x="0" y="28267"/>
                  </a:lnTo>
                  <a:lnTo>
                    <a:pt x="2420" y="26870"/>
                  </a:lnTo>
                  <a:cubicBezTo>
                    <a:pt x="2598" y="26766"/>
                    <a:pt x="2709" y="26575"/>
                    <a:pt x="2709" y="26369"/>
                  </a:cubicBezTo>
                  <a:lnTo>
                    <a:pt x="2710" y="579"/>
                  </a:lnTo>
                  <a:cubicBezTo>
                    <a:pt x="2710" y="376"/>
                    <a:pt x="2656" y="177"/>
                    <a:pt x="2555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45;p55">
              <a:extLst>
                <a:ext uri="{FF2B5EF4-FFF2-40B4-BE49-F238E27FC236}">
                  <a16:creationId xmlns="" xmlns:a16="http://schemas.microsoft.com/office/drawing/2014/main" id="{8083DAD4-6CD3-E091-D1D4-F78AFA5F715E}"/>
                </a:ext>
              </a:extLst>
            </p:cNvPr>
            <p:cNvSpPr/>
            <p:nvPr/>
          </p:nvSpPr>
          <p:spPr>
            <a:xfrm>
              <a:off x="2879550" y="3968175"/>
              <a:ext cx="77000" cy="43050"/>
            </a:xfrm>
            <a:custGeom>
              <a:avLst/>
              <a:gdLst/>
              <a:ahLst/>
              <a:cxnLst/>
              <a:rect l="l" t="t" r="r" b="b"/>
              <a:pathLst>
                <a:path w="3080" h="1722" extrusionOk="0">
                  <a:moveTo>
                    <a:pt x="2744" y="1"/>
                  </a:moveTo>
                  <a:cubicBezTo>
                    <a:pt x="2634" y="1"/>
                    <a:pt x="2512" y="30"/>
                    <a:pt x="2415" y="86"/>
                  </a:cubicBezTo>
                  <a:lnTo>
                    <a:pt x="195" y="1365"/>
                  </a:lnTo>
                  <a:cubicBezTo>
                    <a:pt x="29" y="1460"/>
                    <a:pt x="0" y="1599"/>
                    <a:pt x="131" y="1674"/>
                  </a:cubicBezTo>
                  <a:cubicBezTo>
                    <a:pt x="186" y="1706"/>
                    <a:pt x="260" y="1721"/>
                    <a:pt x="340" y="1721"/>
                  </a:cubicBezTo>
                  <a:cubicBezTo>
                    <a:pt x="450" y="1721"/>
                    <a:pt x="571" y="1692"/>
                    <a:pt x="667" y="1636"/>
                  </a:cubicBezTo>
                  <a:lnTo>
                    <a:pt x="2884" y="356"/>
                  </a:lnTo>
                  <a:cubicBezTo>
                    <a:pt x="3050" y="261"/>
                    <a:pt x="3080" y="122"/>
                    <a:pt x="2951" y="47"/>
                  </a:cubicBezTo>
                  <a:cubicBezTo>
                    <a:pt x="2896" y="16"/>
                    <a:pt x="2823" y="1"/>
                    <a:pt x="274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46;p55">
              <a:extLst>
                <a:ext uri="{FF2B5EF4-FFF2-40B4-BE49-F238E27FC236}">
                  <a16:creationId xmlns="" xmlns:a16="http://schemas.microsoft.com/office/drawing/2014/main" id="{76B2167D-09D0-0168-C260-10E8C25E299D}"/>
                </a:ext>
              </a:extLst>
            </p:cNvPr>
            <p:cNvSpPr/>
            <p:nvPr/>
          </p:nvSpPr>
          <p:spPr>
            <a:xfrm>
              <a:off x="3339600" y="4287075"/>
              <a:ext cx="30950" cy="702250"/>
            </a:xfrm>
            <a:custGeom>
              <a:avLst/>
              <a:gdLst/>
              <a:ahLst/>
              <a:cxnLst/>
              <a:rect l="l" t="t" r="r" b="b"/>
              <a:pathLst>
                <a:path w="1238" h="28090" extrusionOk="0">
                  <a:moveTo>
                    <a:pt x="959" y="1"/>
                  </a:moveTo>
                  <a:lnTo>
                    <a:pt x="1" y="554"/>
                  </a:lnTo>
                  <a:cubicBezTo>
                    <a:pt x="183" y="868"/>
                    <a:pt x="295" y="1220"/>
                    <a:pt x="295" y="1544"/>
                  </a:cubicBezTo>
                  <a:cubicBezTo>
                    <a:pt x="295" y="1544"/>
                    <a:pt x="295" y="2554"/>
                    <a:pt x="296" y="2556"/>
                  </a:cubicBezTo>
                  <a:lnTo>
                    <a:pt x="295" y="16646"/>
                  </a:lnTo>
                  <a:lnTo>
                    <a:pt x="295" y="27343"/>
                  </a:lnTo>
                  <a:cubicBezTo>
                    <a:pt x="295" y="27511"/>
                    <a:pt x="301" y="27915"/>
                    <a:pt x="2" y="28089"/>
                  </a:cubicBezTo>
                  <a:lnTo>
                    <a:pt x="2" y="28089"/>
                  </a:lnTo>
                  <a:lnTo>
                    <a:pt x="764" y="27649"/>
                  </a:lnTo>
                  <a:cubicBezTo>
                    <a:pt x="1024" y="27499"/>
                    <a:pt x="1234" y="27119"/>
                    <a:pt x="1234" y="26800"/>
                  </a:cubicBezTo>
                  <a:lnTo>
                    <a:pt x="1234" y="17191"/>
                  </a:lnTo>
                  <a:cubicBezTo>
                    <a:pt x="1234" y="17191"/>
                    <a:pt x="1236" y="2013"/>
                    <a:pt x="1236" y="2008"/>
                  </a:cubicBezTo>
                  <a:lnTo>
                    <a:pt x="1236" y="1966"/>
                  </a:lnTo>
                  <a:cubicBezTo>
                    <a:pt x="1237" y="1890"/>
                    <a:pt x="1237" y="1738"/>
                    <a:pt x="1236" y="1535"/>
                  </a:cubicBezTo>
                  <a:lnTo>
                    <a:pt x="1235" y="1351"/>
                  </a:lnTo>
                  <a:lnTo>
                    <a:pt x="1235" y="928"/>
                  </a:lnTo>
                  <a:cubicBezTo>
                    <a:pt x="1235" y="627"/>
                    <a:pt x="1131" y="294"/>
                    <a:pt x="959" y="1"/>
                  </a:cubicBezTo>
                  <a:close/>
                  <a:moveTo>
                    <a:pt x="2" y="28089"/>
                  </a:moveTo>
                  <a:lnTo>
                    <a:pt x="1" y="28089"/>
                  </a:lnTo>
                  <a:cubicBezTo>
                    <a:pt x="1" y="28089"/>
                    <a:pt x="2" y="28089"/>
                    <a:pt x="2" y="28089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47;p55">
              <a:extLst>
                <a:ext uri="{FF2B5EF4-FFF2-40B4-BE49-F238E27FC236}">
                  <a16:creationId xmlns="" xmlns:a16="http://schemas.microsoft.com/office/drawing/2014/main" id="{126764C4-B0A4-54DB-568E-04A4830B270B}"/>
                </a:ext>
              </a:extLst>
            </p:cNvPr>
            <p:cNvSpPr/>
            <p:nvPr/>
          </p:nvSpPr>
          <p:spPr>
            <a:xfrm>
              <a:off x="2843150" y="3996950"/>
              <a:ext cx="503875" cy="994100"/>
            </a:xfrm>
            <a:custGeom>
              <a:avLst/>
              <a:gdLst/>
              <a:ahLst/>
              <a:cxnLst/>
              <a:rect l="l" t="t" r="r" b="b"/>
              <a:pathLst>
                <a:path w="20155" h="39764" extrusionOk="0">
                  <a:moveTo>
                    <a:pt x="2" y="0"/>
                  </a:moveTo>
                  <a:cubicBezTo>
                    <a:pt x="1" y="13"/>
                    <a:pt x="1" y="26"/>
                    <a:pt x="2" y="39"/>
                  </a:cubicBezTo>
                  <a:lnTo>
                    <a:pt x="2" y="39"/>
                  </a:lnTo>
                  <a:lnTo>
                    <a:pt x="2" y="0"/>
                  </a:lnTo>
                  <a:close/>
                  <a:moveTo>
                    <a:pt x="2" y="39"/>
                  </a:moveTo>
                  <a:lnTo>
                    <a:pt x="6" y="27421"/>
                  </a:lnTo>
                  <a:cubicBezTo>
                    <a:pt x="6" y="28059"/>
                    <a:pt x="459" y="28835"/>
                    <a:pt x="1014" y="29152"/>
                  </a:cubicBezTo>
                  <a:lnTo>
                    <a:pt x="19149" y="39629"/>
                  </a:lnTo>
                  <a:cubicBezTo>
                    <a:pt x="19309" y="39721"/>
                    <a:pt x="19460" y="39764"/>
                    <a:pt x="19594" y="39764"/>
                  </a:cubicBezTo>
                  <a:cubicBezTo>
                    <a:pt x="19925" y="39764"/>
                    <a:pt x="20153" y="39501"/>
                    <a:pt x="20154" y="39046"/>
                  </a:cubicBezTo>
                  <a:lnTo>
                    <a:pt x="20154" y="35881"/>
                  </a:lnTo>
                  <a:lnTo>
                    <a:pt x="20153" y="14159"/>
                  </a:lnTo>
                  <a:lnTo>
                    <a:pt x="20153" y="13146"/>
                  </a:lnTo>
                  <a:cubicBezTo>
                    <a:pt x="20153" y="12825"/>
                    <a:pt x="20040" y="12472"/>
                    <a:pt x="19859" y="12159"/>
                  </a:cubicBezTo>
                  <a:cubicBezTo>
                    <a:pt x="19690" y="11853"/>
                    <a:pt x="19445" y="11595"/>
                    <a:pt x="19148" y="11410"/>
                  </a:cubicBezTo>
                  <a:lnTo>
                    <a:pt x="18273" y="10904"/>
                  </a:lnTo>
                  <a:lnTo>
                    <a:pt x="18272" y="10902"/>
                  </a:lnTo>
                  <a:lnTo>
                    <a:pt x="3772" y="2532"/>
                  </a:lnTo>
                  <a:lnTo>
                    <a:pt x="1002" y="933"/>
                  </a:lnTo>
                  <a:lnTo>
                    <a:pt x="416" y="594"/>
                  </a:lnTo>
                  <a:cubicBezTo>
                    <a:pt x="344" y="552"/>
                    <a:pt x="276" y="501"/>
                    <a:pt x="212" y="445"/>
                  </a:cubicBezTo>
                  <a:cubicBezTo>
                    <a:pt x="185" y="419"/>
                    <a:pt x="159" y="391"/>
                    <a:pt x="135" y="361"/>
                  </a:cubicBezTo>
                  <a:cubicBezTo>
                    <a:pt x="112" y="333"/>
                    <a:pt x="91" y="304"/>
                    <a:pt x="72" y="272"/>
                  </a:cubicBezTo>
                  <a:cubicBezTo>
                    <a:pt x="62" y="252"/>
                    <a:pt x="52" y="231"/>
                    <a:pt x="42" y="209"/>
                  </a:cubicBezTo>
                  <a:cubicBezTo>
                    <a:pt x="34" y="190"/>
                    <a:pt x="27" y="168"/>
                    <a:pt x="23" y="146"/>
                  </a:cubicBezTo>
                  <a:cubicBezTo>
                    <a:pt x="17" y="132"/>
                    <a:pt x="13" y="117"/>
                    <a:pt x="12" y="102"/>
                  </a:cubicBezTo>
                  <a:cubicBezTo>
                    <a:pt x="7" y="87"/>
                    <a:pt x="5" y="73"/>
                    <a:pt x="6" y="57"/>
                  </a:cubicBezTo>
                  <a:cubicBezTo>
                    <a:pt x="5" y="51"/>
                    <a:pt x="3" y="45"/>
                    <a:pt x="2" y="39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48;p55">
              <a:extLst>
                <a:ext uri="{FF2B5EF4-FFF2-40B4-BE49-F238E27FC236}">
                  <a16:creationId xmlns="" xmlns:a16="http://schemas.microsoft.com/office/drawing/2014/main" id="{ABE2D292-2A6C-FF14-8F6F-4A7BBC4C83C7}"/>
                </a:ext>
              </a:extLst>
            </p:cNvPr>
            <p:cNvSpPr/>
            <p:nvPr/>
          </p:nvSpPr>
          <p:spPr>
            <a:xfrm>
              <a:off x="2843175" y="3937975"/>
              <a:ext cx="614400" cy="362975"/>
            </a:xfrm>
            <a:custGeom>
              <a:avLst/>
              <a:gdLst/>
              <a:ahLst/>
              <a:cxnLst/>
              <a:rect l="l" t="t" r="r" b="b"/>
              <a:pathLst>
                <a:path w="24576" h="14519" extrusionOk="0">
                  <a:moveTo>
                    <a:pt x="4113" y="0"/>
                  </a:moveTo>
                  <a:cubicBezTo>
                    <a:pt x="3751" y="0"/>
                    <a:pt x="3388" y="80"/>
                    <a:pt x="3111" y="239"/>
                  </a:cubicBezTo>
                  <a:lnTo>
                    <a:pt x="417" y="1796"/>
                  </a:lnTo>
                  <a:cubicBezTo>
                    <a:pt x="147" y="1951"/>
                    <a:pt x="10" y="2153"/>
                    <a:pt x="0" y="2357"/>
                  </a:cubicBezTo>
                  <a:lnTo>
                    <a:pt x="1" y="2359"/>
                  </a:lnTo>
                  <a:lnTo>
                    <a:pt x="1" y="2397"/>
                  </a:lnTo>
                  <a:cubicBezTo>
                    <a:pt x="3" y="2404"/>
                    <a:pt x="3" y="2409"/>
                    <a:pt x="4" y="2416"/>
                  </a:cubicBezTo>
                  <a:cubicBezTo>
                    <a:pt x="4" y="2430"/>
                    <a:pt x="6" y="2446"/>
                    <a:pt x="11" y="2459"/>
                  </a:cubicBezTo>
                  <a:cubicBezTo>
                    <a:pt x="12" y="2475"/>
                    <a:pt x="15" y="2491"/>
                    <a:pt x="21" y="2505"/>
                  </a:cubicBezTo>
                  <a:cubicBezTo>
                    <a:pt x="26" y="2527"/>
                    <a:pt x="33" y="2547"/>
                    <a:pt x="41" y="2568"/>
                  </a:cubicBezTo>
                  <a:cubicBezTo>
                    <a:pt x="51" y="2590"/>
                    <a:pt x="61" y="2610"/>
                    <a:pt x="71" y="2631"/>
                  </a:cubicBezTo>
                  <a:cubicBezTo>
                    <a:pt x="90" y="2662"/>
                    <a:pt x="110" y="2692"/>
                    <a:pt x="134" y="2720"/>
                  </a:cubicBezTo>
                  <a:cubicBezTo>
                    <a:pt x="157" y="2750"/>
                    <a:pt x="184" y="2778"/>
                    <a:pt x="211" y="2803"/>
                  </a:cubicBezTo>
                  <a:cubicBezTo>
                    <a:pt x="274" y="2860"/>
                    <a:pt x="343" y="2909"/>
                    <a:pt x="415" y="2953"/>
                  </a:cubicBezTo>
                  <a:lnTo>
                    <a:pt x="1001" y="3291"/>
                  </a:lnTo>
                  <a:lnTo>
                    <a:pt x="3771" y="4890"/>
                  </a:lnTo>
                  <a:lnTo>
                    <a:pt x="18271" y="13261"/>
                  </a:lnTo>
                  <a:lnTo>
                    <a:pt x="18272" y="13263"/>
                  </a:lnTo>
                  <a:lnTo>
                    <a:pt x="19147" y="13768"/>
                  </a:lnTo>
                  <a:lnTo>
                    <a:pt x="19151" y="13769"/>
                  </a:lnTo>
                  <a:cubicBezTo>
                    <a:pt x="19427" y="13930"/>
                    <a:pt x="19675" y="14203"/>
                    <a:pt x="19858" y="14518"/>
                  </a:cubicBezTo>
                  <a:lnTo>
                    <a:pt x="20816" y="13965"/>
                  </a:lnTo>
                  <a:cubicBezTo>
                    <a:pt x="20647" y="13669"/>
                    <a:pt x="20411" y="13413"/>
                    <a:pt x="20150" y="13261"/>
                  </a:cubicBezTo>
                  <a:cubicBezTo>
                    <a:pt x="20022" y="13186"/>
                    <a:pt x="19897" y="13116"/>
                    <a:pt x="19785" y="13050"/>
                  </a:cubicBezTo>
                  <a:lnTo>
                    <a:pt x="19625" y="12958"/>
                  </a:lnTo>
                  <a:cubicBezTo>
                    <a:pt x="19451" y="12856"/>
                    <a:pt x="19318" y="12780"/>
                    <a:pt x="19252" y="12743"/>
                  </a:cubicBezTo>
                  <a:lnTo>
                    <a:pt x="19216" y="12722"/>
                  </a:lnTo>
                  <a:cubicBezTo>
                    <a:pt x="19214" y="12720"/>
                    <a:pt x="19212" y="12719"/>
                    <a:pt x="19211" y="12718"/>
                  </a:cubicBezTo>
                  <a:lnTo>
                    <a:pt x="3770" y="3804"/>
                  </a:lnTo>
                  <a:lnTo>
                    <a:pt x="1694" y="2605"/>
                  </a:lnTo>
                  <a:cubicBezTo>
                    <a:pt x="1474" y="2479"/>
                    <a:pt x="1474" y="2270"/>
                    <a:pt x="1694" y="2143"/>
                  </a:cubicBezTo>
                  <a:lnTo>
                    <a:pt x="3712" y="978"/>
                  </a:lnTo>
                  <a:cubicBezTo>
                    <a:pt x="3726" y="969"/>
                    <a:pt x="3742" y="962"/>
                    <a:pt x="3759" y="957"/>
                  </a:cubicBezTo>
                  <a:cubicBezTo>
                    <a:pt x="3769" y="949"/>
                    <a:pt x="3781" y="944"/>
                    <a:pt x="3793" y="941"/>
                  </a:cubicBezTo>
                  <a:cubicBezTo>
                    <a:pt x="3799" y="937"/>
                    <a:pt x="3806" y="933"/>
                    <a:pt x="3814" y="932"/>
                  </a:cubicBezTo>
                  <a:cubicBezTo>
                    <a:pt x="3842" y="921"/>
                    <a:pt x="3871" y="913"/>
                    <a:pt x="3901" y="906"/>
                  </a:cubicBezTo>
                  <a:cubicBezTo>
                    <a:pt x="3935" y="897"/>
                    <a:pt x="3970" y="891"/>
                    <a:pt x="4005" y="888"/>
                  </a:cubicBezTo>
                  <a:cubicBezTo>
                    <a:pt x="4041" y="884"/>
                    <a:pt x="4077" y="882"/>
                    <a:pt x="4114" y="882"/>
                  </a:cubicBezTo>
                  <a:cubicBezTo>
                    <a:pt x="4120" y="882"/>
                    <a:pt x="4126" y="882"/>
                    <a:pt x="4132" y="882"/>
                  </a:cubicBezTo>
                  <a:cubicBezTo>
                    <a:pt x="4162" y="882"/>
                    <a:pt x="4192" y="884"/>
                    <a:pt x="4222" y="888"/>
                  </a:cubicBezTo>
                  <a:cubicBezTo>
                    <a:pt x="4250" y="891"/>
                    <a:pt x="4277" y="894"/>
                    <a:pt x="4303" y="900"/>
                  </a:cubicBezTo>
                  <a:lnTo>
                    <a:pt x="4357" y="916"/>
                  </a:lnTo>
                  <a:cubicBezTo>
                    <a:pt x="4386" y="922"/>
                    <a:pt x="4414" y="932"/>
                    <a:pt x="4441" y="945"/>
                  </a:cubicBezTo>
                  <a:cubicBezTo>
                    <a:pt x="4466" y="955"/>
                    <a:pt x="4491" y="967"/>
                    <a:pt x="4513" y="978"/>
                  </a:cubicBezTo>
                  <a:lnTo>
                    <a:pt x="22032" y="11092"/>
                  </a:lnTo>
                  <a:lnTo>
                    <a:pt x="22033" y="11090"/>
                  </a:lnTo>
                  <a:lnTo>
                    <a:pt x="22913" y="11598"/>
                  </a:lnTo>
                  <a:cubicBezTo>
                    <a:pt x="23189" y="11759"/>
                    <a:pt x="23440" y="12032"/>
                    <a:pt x="23621" y="12345"/>
                  </a:cubicBezTo>
                  <a:lnTo>
                    <a:pt x="24575" y="11795"/>
                  </a:lnTo>
                  <a:cubicBezTo>
                    <a:pt x="24407" y="11499"/>
                    <a:pt x="24171" y="11242"/>
                    <a:pt x="23909" y="11092"/>
                  </a:cubicBezTo>
                  <a:cubicBezTo>
                    <a:pt x="23780" y="11016"/>
                    <a:pt x="23657" y="10946"/>
                    <a:pt x="23545" y="10880"/>
                  </a:cubicBezTo>
                  <a:lnTo>
                    <a:pt x="23385" y="10789"/>
                  </a:lnTo>
                  <a:cubicBezTo>
                    <a:pt x="23312" y="10745"/>
                    <a:pt x="23243" y="10707"/>
                    <a:pt x="23187" y="10673"/>
                  </a:cubicBezTo>
                  <a:cubicBezTo>
                    <a:pt x="23155" y="10656"/>
                    <a:pt x="23131" y="10640"/>
                    <a:pt x="23107" y="10627"/>
                  </a:cubicBezTo>
                  <a:cubicBezTo>
                    <a:pt x="23084" y="10614"/>
                    <a:pt x="23064" y="10602"/>
                    <a:pt x="23044" y="10592"/>
                  </a:cubicBezTo>
                  <a:cubicBezTo>
                    <a:pt x="23020" y="10579"/>
                    <a:pt x="23003" y="10567"/>
                    <a:pt x="22990" y="10558"/>
                  </a:cubicBezTo>
                  <a:cubicBezTo>
                    <a:pt x="22978" y="10550"/>
                    <a:pt x="22971" y="10549"/>
                    <a:pt x="22971" y="10549"/>
                  </a:cubicBezTo>
                  <a:lnTo>
                    <a:pt x="5115" y="239"/>
                  </a:lnTo>
                  <a:cubicBezTo>
                    <a:pt x="4839" y="80"/>
                    <a:pt x="4476" y="0"/>
                    <a:pt x="4113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49;p55">
              <a:extLst>
                <a:ext uri="{FF2B5EF4-FFF2-40B4-BE49-F238E27FC236}">
                  <a16:creationId xmlns="" xmlns:a16="http://schemas.microsoft.com/office/drawing/2014/main" id="{5BC81EFE-8D4D-4326-75A4-13068F4A5788}"/>
                </a:ext>
              </a:extLst>
            </p:cNvPr>
            <p:cNvSpPr/>
            <p:nvPr/>
          </p:nvSpPr>
          <p:spPr>
            <a:xfrm>
              <a:off x="2210750" y="4781625"/>
              <a:ext cx="1044075" cy="600350"/>
            </a:xfrm>
            <a:custGeom>
              <a:avLst/>
              <a:gdLst/>
              <a:ahLst/>
              <a:cxnLst/>
              <a:rect l="l" t="t" r="r" b="b"/>
              <a:pathLst>
                <a:path w="41763" h="24014" extrusionOk="0">
                  <a:moveTo>
                    <a:pt x="24168" y="1"/>
                  </a:moveTo>
                  <a:cubicBezTo>
                    <a:pt x="23950" y="1"/>
                    <a:pt x="23733" y="49"/>
                    <a:pt x="23567" y="145"/>
                  </a:cubicBezTo>
                  <a:lnTo>
                    <a:pt x="332" y="13559"/>
                  </a:lnTo>
                  <a:cubicBezTo>
                    <a:pt x="1" y="13749"/>
                    <a:pt x="1" y="14061"/>
                    <a:pt x="332" y="14252"/>
                  </a:cubicBezTo>
                  <a:lnTo>
                    <a:pt x="16990" y="23869"/>
                  </a:lnTo>
                  <a:cubicBezTo>
                    <a:pt x="17156" y="23965"/>
                    <a:pt x="17373" y="24013"/>
                    <a:pt x="17591" y="24013"/>
                  </a:cubicBezTo>
                  <a:cubicBezTo>
                    <a:pt x="17809" y="24013"/>
                    <a:pt x="18027" y="23965"/>
                    <a:pt x="18193" y="23869"/>
                  </a:cubicBezTo>
                  <a:lnTo>
                    <a:pt x="41431" y="10454"/>
                  </a:lnTo>
                  <a:cubicBezTo>
                    <a:pt x="41763" y="10262"/>
                    <a:pt x="41763" y="9951"/>
                    <a:pt x="41431" y="9760"/>
                  </a:cubicBezTo>
                  <a:lnTo>
                    <a:pt x="24769" y="145"/>
                  </a:lnTo>
                  <a:cubicBezTo>
                    <a:pt x="24603" y="49"/>
                    <a:pt x="24385" y="1"/>
                    <a:pt x="241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50;p55">
              <a:extLst>
                <a:ext uri="{FF2B5EF4-FFF2-40B4-BE49-F238E27FC236}">
                  <a16:creationId xmlns="" xmlns:a16="http://schemas.microsoft.com/office/drawing/2014/main" id="{3F14B8CA-49C4-526D-60B2-45FEF3CE8383}"/>
                </a:ext>
              </a:extLst>
            </p:cNvPr>
            <p:cNvSpPr/>
            <p:nvPr/>
          </p:nvSpPr>
          <p:spPr>
            <a:xfrm>
              <a:off x="1670325" y="4770600"/>
              <a:ext cx="668375" cy="380750"/>
            </a:xfrm>
            <a:custGeom>
              <a:avLst/>
              <a:gdLst/>
              <a:ahLst/>
              <a:cxnLst/>
              <a:rect l="l" t="t" r="r" b="b"/>
              <a:pathLst>
                <a:path w="26735" h="15230" extrusionOk="0">
                  <a:moveTo>
                    <a:pt x="9008" y="1"/>
                  </a:moveTo>
                  <a:cubicBezTo>
                    <a:pt x="8788" y="1"/>
                    <a:pt x="8567" y="49"/>
                    <a:pt x="8400" y="145"/>
                  </a:cubicBezTo>
                  <a:lnTo>
                    <a:pt x="334" y="4775"/>
                  </a:lnTo>
                  <a:cubicBezTo>
                    <a:pt x="1" y="4967"/>
                    <a:pt x="1" y="5277"/>
                    <a:pt x="333" y="5468"/>
                  </a:cubicBezTo>
                  <a:lnTo>
                    <a:pt x="16990" y="15086"/>
                  </a:lnTo>
                  <a:cubicBezTo>
                    <a:pt x="17157" y="15182"/>
                    <a:pt x="17374" y="15229"/>
                    <a:pt x="17592" y="15229"/>
                  </a:cubicBezTo>
                  <a:cubicBezTo>
                    <a:pt x="17810" y="15229"/>
                    <a:pt x="18027" y="15182"/>
                    <a:pt x="18193" y="15086"/>
                  </a:cubicBezTo>
                  <a:lnTo>
                    <a:pt x="26403" y="10358"/>
                  </a:lnTo>
                  <a:cubicBezTo>
                    <a:pt x="26735" y="10167"/>
                    <a:pt x="26735" y="9859"/>
                    <a:pt x="26401" y="9669"/>
                  </a:cubicBezTo>
                  <a:lnTo>
                    <a:pt x="9606" y="142"/>
                  </a:lnTo>
                  <a:cubicBezTo>
                    <a:pt x="9440" y="48"/>
                    <a:pt x="9224" y="1"/>
                    <a:pt x="900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951;p55">
              <a:extLst>
                <a:ext uri="{FF2B5EF4-FFF2-40B4-BE49-F238E27FC236}">
                  <a16:creationId xmlns="" xmlns:a16="http://schemas.microsoft.com/office/drawing/2014/main" id="{10861E84-C503-69D3-F307-1DC26BD383A5}"/>
                </a:ext>
              </a:extLst>
            </p:cNvPr>
            <p:cNvSpPr/>
            <p:nvPr/>
          </p:nvSpPr>
          <p:spPr>
            <a:xfrm>
              <a:off x="1701775" y="4138800"/>
              <a:ext cx="48075" cy="56125"/>
            </a:xfrm>
            <a:custGeom>
              <a:avLst/>
              <a:gdLst/>
              <a:ahLst/>
              <a:cxnLst/>
              <a:rect l="l" t="t" r="r" b="b"/>
              <a:pathLst>
                <a:path w="1923" h="2245" extrusionOk="0">
                  <a:moveTo>
                    <a:pt x="1922" y="1"/>
                  </a:moveTo>
                  <a:lnTo>
                    <a:pt x="0" y="887"/>
                  </a:lnTo>
                  <a:lnTo>
                    <a:pt x="0" y="2244"/>
                  </a:lnTo>
                  <a:lnTo>
                    <a:pt x="1922" y="126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952;p55">
              <a:extLst>
                <a:ext uri="{FF2B5EF4-FFF2-40B4-BE49-F238E27FC236}">
                  <a16:creationId xmlns="" xmlns:a16="http://schemas.microsoft.com/office/drawing/2014/main" id="{6F49D5A7-1AF1-013E-1FB0-32C0E92B4B44}"/>
                </a:ext>
              </a:extLst>
            </p:cNvPr>
            <p:cNvSpPr/>
            <p:nvPr/>
          </p:nvSpPr>
          <p:spPr>
            <a:xfrm>
              <a:off x="1715775" y="4140825"/>
              <a:ext cx="126300" cy="81450"/>
            </a:xfrm>
            <a:custGeom>
              <a:avLst/>
              <a:gdLst/>
              <a:ahLst/>
              <a:cxnLst/>
              <a:rect l="l" t="t" r="r" b="b"/>
              <a:pathLst>
                <a:path w="5052" h="3258" extrusionOk="0">
                  <a:moveTo>
                    <a:pt x="2231" y="1"/>
                  </a:moveTo>
                  <a:lnTo>
                    <a:pt x="0" y="1157"/>
                  </a:lnTo>
                  <a:lnTo>
                    <a:pt x="2231" y="3257"/>
                  </a:lnTo>
                  <a:lnTo>
                    <a:pt x="5051" y="1629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953;p55">
              <a:extLst>
                <a:ext uri="{FF2B5EF4-FFF2-40B4-BE49-F238E27FC236}">
                  <a16:creationId xmlns="" xmlns:a16="http://schemas.microsoft.com/office/drawing/2014/main" id="{475A2C43-DDD8-FD95-01A7-4674E12400D9}"/>
                </a:ext>
              </a:extLst>
            </p:cNvPr>
            <p:cNvSpPr/>
            <p:nvPr/>
          </p:nvSpPr>
          <p:spPr>
            <a:xfrm>
              <a:off x="1707075" y="4162050"/>
              <a:ext cx="68775" cy="57900"/>
            </a:xfrm>
            <a:custGeom>
              <a:avLst/>
              <a:gdLst/>
              <a:ahLst/>
              <a:cxnLst/>
              <a:rect l="l" t="t" r="r" b="b"/>
              <a:pathLst>
                <a:path w="2751" h="2316" extrusionOk="0">
                  <a:moveTo>
                    <a:pt x="716" y="0"/>
                  </a:moveTo>
                  <a:cubicBezTo>
                    <a:pt x="548" y="0"/>
                    <a:pt x="384" y="36"/>
                    <a:pt x="260" y="107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1521" y="2190"/>
                  </a:lnTo>
                  <a:cubicBezTo>
                    <a:pt x="1665" y="2273"/>
                    <a:pt x="1852" y="2315"/>
                    <a:pt x="2035" y="2315"/>
                  </a:cubicBezTo>
                  <a:cubicBezTo>
                    <a:pt x="2203" y="2315"/>
                    <a:pt x="2367" y="2280"/>
                    <a:pt x="2491" y="2208"/>
                  </a:cubicBezTo>
                  <a:cubicBezTo>
                    <a:pt x="2751" y="2057"/>
                    <a:pt x="2737" y="1806"/>
                    <a:pt x="2461" y="1647"/>
                  </a:cubicBezTo>
                  <a:lnTo>
                    <a:pt x="1231" y="126"/>
                  </a:lnTo>
                  <a:cubicBezTo>
                    <a:pt x="1087" y="43"/>
                    <a:pt x="899" y="0"/>
                    <a:pt x="7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954;p55">
              <a:extLst>
                <a:ext uri="{FF2B5EF4-FFF2-40B4-BE49-F238E27FC236}">
                  <a16:creationId xmlns="" xmlns:a16="http://schemas.microsoft.com/office/drawing/2014/main" id="{E2DC0512-495B-9F07-13FD-E097FD31CBDB}"/>
                </a:ext>
              </a:extLst>
            </p:cNvPr>
            <p:cNvSpPr/>
            <p:nvPr/>
          </p:nvSpPr>
          <p:spPr>
            <a:xfrm>
              <a:off x="1525425" y="4226850"/>
              <a:ext cx="279175" cy="449475"/>
            </a:xfrm>
            <a:custGeom>
              <a:avLst/>
              <a:gdLst/>
              <a:ahLst/>
              <a:cxnLst/>
              <a:rect l="l" t="t" r="r" b="b"/>
              <a:pathLst>
                <a:path w="11167" h="17979" extrusionOk="0">
                  <a:moveTo>
                    <a:pt x="10834" y="1"/>
                  </a:moveTo>
                  <a:cubicBezTo>
                    <a:pt x="10754" y="1"/>
                    <a:pt x="10663" y="27"/>
                    <a:pt x="10568" y="82"/>
                  </a:cubicBezTo>
                  <a:lnTo>
                    <a:pt x="9889" y="475"/>
                  </a:lnTo>
                  <a:cubicBezTo>
                    <a:pt x="9752" y="554"/>
                    <a:pt x="9579" y="597"/>
                    <a:pt x="9401" y="612"/>
                  </a:cubicBezTo>
                  <a:lnTo>
                    <a:pt x="0" y="17979"/>
                  </a:lnTo>
                  <a:cubicBezTo>
                    <a:pt x="179" y="17964"/>
                    <a:pt x="353" y="17918"/>
                    <a:pt x="489" y="17840"/>
                  </a:cubicBezTo>
                  <a:lnTo>
                    <a:pt x="10567" y="12021"/>
                  </a:lnTo>
                  <a:cubicBezTo>
                    <a:pt x="10897" y="11830"/>
                    <a:pt x="11166" y="11365"/>
                    <a:pt x="11166" y="10981"/>
                  </a:cubicBezTo>
                  <a:lnTo>
                    <a:pt x="11166" y="428"/>
                  </a:lnTo>
                  <a:cubicBezTo>
                    <a:pt x="11166" y="157"/>
                    <a:pt x="11031" y="1"/>
                    <a:pt x="10834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955;p55">
              <a:extLst>
                <a:ext uri="{FF2B5EF4-FFF2-40B4-BE49-F238E27FC236}">
                  <a16:creationId xmlns="" xmlns:a16="http://schemas.microsoft.com/office/drawing/2014/main" id="{6A30DAE4-25C8-EC06-18FD-117F14D39288}"/>
                </a:ext>
              </a:extLst>
            </p:cNvPr>
            <p:cNvSpPr/>
            <p:nvPr/>
          </p:nvSpPr>
          <p:spPr>
            <a:xfrm>
              <a:off x="1429200" y="4163550"/>
              <a:ext cx="331275" cy="512900"/>
            </a:xfrm>
            <a:custGeom>
              <a:avLst/>
              <a:gdLst/>
              <a:ahLst/>
              <a:cxnLst/>
              <a:rect l="l" t="t" r="r" b="b"/>
              <a:pathLst>
                <a:path w="13251" h="20516" extrusionOk="0">
                  <a:moveTo>
                    <a:pt x="9432" y="0"/>
                  </a:moveTo>
                  <a:lnTo>
                    <a:pt x="111" y="17196"/>
                  </a:lnTo>
                  <a:lnTo>
                    <a:pt x="102" y="17215"/>
                  </a:lnTo>
                  <a:cubicBezTo>
                    <a:pt x="21" y="17381"/>
                    <a:pt x="0" y="17752"/>
                    <a:pt x="227" y="17883"/>
                  </a:cubicBezTo>
                  <a:lnTo>
                    <a:pt x="3135" y="20372"/>
                  </a:lnTo>
                  <a:cubicBezTo>
                    <a:pt x="3301" y="20468"/>
                    <a:pt x="3517" y="20515"/>
                    <a:pt x="3732" y="20515"/>
                  </a:cubicBezTo>
                  <a:cubicBezTo>
                    <a:pt x="3771" y="20515"/>
                    <a:pt x="3810" y="20514"/>
                    <a:pt x="3849" y="20511"/>
                  </a:cubicBezTo>
                  <a:lnTo>
                    <a:pt x="13250" y="3144"/>
                  </a:lnTo>
                  <a:lnTo>
                    <a:pt x="13250" y="3144"/>
                  </a:lnTo>
                  <a:cubicBezTo>
                    <a:pt x="13211" y="3147"/>
                    <a:pt x="13171" y="3148"/>
                    <a:pt x="13132" y="3148"/>
                  </a:cubicBezTo>
                  <a:cubicBezTo>
                    <a:pt x="12916" y="3148"/>
                    <a:pt x="12701" y="3101"/>
                    <a:pt x="12535" y="3007"/>
                  </a:cubicBezTo>
                  <a:lnTo>
                    <a:pt x="10994" y="1306"/>
                  </a:lnTo>
                  <a:lnTo>
                    <a:pt x="9625" y="514"/>
                  </a:lnTo>
                  <a:cubicBezTo>
                    <a:pt x="9500" y="314"/>
                    <a:pt x="9354" y="165"/>
                    <a:pt x="943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956;p55">
              <a:extLst>
                <a:ext uri="{FF2B5EF4-FFF2-40B4-BE49-F238E27FC236}">
                  <a16:creationId xmlns="" xmlns:a16="http://schemas.microsoft.com/office/drawing/2014/main" id="{BB69EC90-6128-1622-B663-F002CEABCB58}"/>
                </a:ext>
              </a:extLst>
            </p:cNvPr>
            <p:cNvSpPr/>
            <p:nvPr/>
          </p:nvSpPr>
          <p:spPr>
            <a:xfrm>
              <a:off x="1661525" y="4120775"/>
              <a:ext cx="184825" cy="121500"/>
            </a:xfrm>
            <a:custGeom>
              <a:avLst/>
              <a:gdLst/>
              <a:ahLst/>
              <a:cxnLst/>
              <a:rect l="l" t="t" r="r" b="b"/>
              <a:pathLst>
                <a:path w="7393" h="4860" extrusionOk="0">
                  <a:moveTo>
                    <a:pt x="3570" y="0"/>
                  </a:moveTo>
                  <a:cubicBezTo>
                    <a:pt x="3350" y="0"/>
                    <a:pt x="3109" y="58"/>
                    <a:pt x="2917" y="169"/>
                  </a:cubicBezTo>
                  <a:lnTo>
                    <a:pt x="332" y="1532"/>
                  </a:lnTo>
                  <a:cubicBezTo>
                    <a:pt x="1" y="1723"/>
                    <a:pt x="83" y="1937"/>
                    <a:pt x="332" y="2225"/>
                  </a:cubicBezTo>
                  <a:lnTo>
                    <a:pt x="3242" y="4716"/>
                  </a:lnTo>
                  <a:cubicBezTo>
                    <a:pt x="3408" y="4812"/>
                    <a:pt x="3625" y="4860"/>
                    <a:pt x="3843" y="4860"/>
                  </a:cubicBezTo>
                  <a:cubicBezTo>
                    <a:pt x="4060" y="4860"/>
                    <a:pt x="4278" y="4812"/>
                    <a:pt x="4445" y="4716"/>
                  </a:cubicBezTo>
                  <a:lnTo>
                    <a:pt x="7001" y="3239"/>
                  </a:lnTo>
                  <a:cubicBezTo>
                    <a:pt x="7333" y="3048"/>
                    <a:pt x="7392" y="2771"/>
                    <a:pt x="7133" y="2621"/>
                  </a:cubicBezTo>
                  <a:cubicBezTo>
                    <a:pt x="7024" y="2558"/>
                    <a:pt x="6876" y="2528"/>
                    <a:pt x="6716" y="2528"/>
                  </a:cubicBezTo>
                  <a:cubicBezTo>
                    <a:pt x="6497" y="2528"/>
                    <a:pt x="6255" y="2586"/>
                    <a:pt x="6063" y="2696"/>
                  </a:cubicBezTo>
                  <a:lnTo>
                    <a:pt x="4044" y="3862"/>
                  </a:lnTo>
                  <a:cubicBezTo>
                    <a:pt x="3989" y="3894"/>
                    <a:pt x="3916" y="3910"/>
                    <a:pt x="3843" y="3910"/>
                  </a:cubicBezTo>
                  <a:cubicBezTo>
                    <a:pt x="3771" y="3910"/>
                    <a:pt x="3698" y="3894"/>
                    <a:pt x="3643" y="3862"/>
                  </a:cubicBezTo>
                  <a:lnTo>
                    <a:pt x="1812" y="1994"/>
                  </a:lnTo>
                  <a:cubicBezTo>
                    <a:pt x="1702" y="1930"/>
                    <a:pt x="1702" y="1826"/>
                    <a:pt x="1812" y="1762"/>
                  </a:cubicBezTo>
                  <a:lnTo>
                    <a:pt x="3856" y="712"/>
                  </a:lnTo>
                  <a:cubicBezTo>
                    <a:pt x="4188" y="520"/>
                    <a:pt x="4247" y="244"/>
                    <a:pt x="3987" y="95"/>
                  </a:cubicBezTo>
                  <a:cubicBezTo>
                    <a:pt x="3878" y="31"/>
                    <a:pt x="3730" y="0"/>
                    <a:pt x="3570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957;p55">
              <a:extLst>
                <a:ext uri="{FF2B5EF4-FFF2-40B4-BE49-F238E27FC236}">
                  <a16:creationId xmlns="" xmlns:a16="http://schemas.microsoft.com/office/drawing/2014/main" id="{41A3167D-5270-B09D-5734-ED4378BC94B0}"/>
                </a:ext>
              </a:extLst>
            </p:cNvPr>
            <p:cNvSpPr/>
            <p:nvPr/>
          </p:nvSpPr>
          <p:spPr>
            <a:xfrm>
              <a:off x="1759300" y="3812850"/>
              <a:ext cx="421200" cy="975325"/>
            </a:xfrm>
            <a:custGeom>
              <a:avLst/>
              <a:gdLst/>
              <a:ahLst/>
              <a:cxnLst/>
              <a:rect l="l" t="t" r="r" b="b"/>
              <a:pathLst>
                <a:path w="16848" h="39013" extrusionOk="0">
                  <a:moveTo>
                    <a:pt x="16381" y="0"/>
                  </a:moveTo>
                  <a:lnTo>
                    <a:pt x="0" y="8906"/>
                  </a:lnTo>
                  <a:lnTo>
                    <a:pt x="0" y="9300"/>
                  </a:lnTo>
                  <a:lnTo>
                    <a:pt x="0" y="9636"/>
                  </a:lnTo>
                  <a:lnTo>
                    <a:pt x="0" y="39013"/>
                  </a:lnTo>
                  <a:cubicBezTo>
                    <a:pt x="179" y="39013"/>
                    <a:pt x="357" y="38993"/>
                    <a:pt x="531" y="38954"/>
                  </a:cubicBezTo>
                  <a:cubicBezTo>
                    <a:pt x="697" y="38917"/>
                    <a:pt x="855" y="38856"/>
                    <a:pt x="1002" y="38774"/>
                  </a:cubicBezTo>
                  <a:lnTo>
                    <a:pt x="12898" y="28653"/>
                  </a:lnTo>
                  <a:cubicBezTo>
                    <a:pt x="12938" y="28630"/>
                    <a:pt x="12976" y="28604"/>
                    <a:pt x="13014" y="28578"/>
                  </a:cubicBezTo>
                  <a:cubicBezTo>
                    <a:pt x="13513" y="28222"/>
                    <a:pt x="13899" y="27510"/>
                    <a:pt x="13901" y="26916"/>
                  </a:cubicBezTo>
                  <a:lnTo>
                    <a:pt x="13901" y="5960"/>
                  </a:lnTo>
                  <a:lnTo>
                    <a:pt x="14021" y="4811"/>
                  </a:lnTo>
                  <a:lnTo>
                    <a:pt x="16847" y="268"/>
                  </a:lnTo>
                  <a:lnTo>
                    <a:pt x="16842" y="266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958;p55">
              <a:extLst>
                <a:ext uri="{FF2B5EF4-FFF2-40B4-BE49-F238E27FC236}">
                  <a16:creationId xmlns="" xmlns:a16="http://schemas.microsoft.com/office/drawing/2014/main" id="{E1AA3C00-5014-482B-3C00-EFDEF6F02470}"/>
                </a:ext>
              </a:extLst>
            </p:cNvPr>
            <p:cNvSpPr/>
            <p:nvPr/>
          </p:nvSpPr>
          <p:spPr>
            <a:xfrm>
              <a:off x="1759200" y="3812850"/>
              <a:ext cx="428525" cy="975325"/>
            </a:xfrm>
            <a:custGeom>
              <a:avLst/>
              <a:gdLst/>
              <a:ahLst/>
              <a:cxnLst/>
              <a:rect l="l" t="t" r="r" b="b"/>
              <a:pathLst>
                <a:path w="17141" h="39013" extrusionOk="0">
                  <a:moveTo>
                    <a:pt x="16385" y="0"/>
                  </a:moveTo>
                  <a:lnTo>
                    <a:pt x="3" y="8904"/>
                  </a:lnTo>
                  <a:lnTo>
                    <a:pt x="3" y="9297"/>
                  </a:lnTo>
                  <a:lnTo>
                    <a:pt x="1" y="9633"/>
                  </a:lnTo>
                  <a:lnTo>
                    <a:pt x="1" y="9636"/>
                  </a:lnTo>
                  <a:lnTo>
                    <a:pt x="1" y="39011"/>
                  </a:lnTo>
                  <a:lnTo>
                    <a:pt x="3" y="39013"/>
                  </a:lnTo>
                  <a:cubicBezTo>
                    <a:pt x="182" y="39013"/>
                    <a:pt x="360" y="38992"/>
                    <a:pt x="534" y="38954"/>
                  </a:cubicBezTo>
                  <a:cubicBezTo>
                    <a:pt x="698" y="38915"/>
                    <a:pt x="855" y="38855"/>
                    <a:pt x="1002" y="38773"/>
                  </a:cubicBezTo>
                  <a:lnTo>
                    <a:pt x="13015" y="28578"/>
                  </a:lnTo>
                  <a:lnTo>
                    <a:pt x="13316" y="28404"/>
                  </a:lnTo>
                  <a:cubicBezTo>
                    <a:pt x="13870" y="28084"/>
                    <a:pt x="14318" y="27307"/>
                    <a:pt x="14318" y="26668"/>
                  </a:cubicBezTo>
                  <a:lnTo>
                    <a:pt x="14223" y="5774"/>
                  </a:lnTo>
                  <a:lnTo>
                    <a:pt x="17141" y="3104"/>
                  </a:lnTo>
                  <a:lnTo>
                    <a:pt x="17141" y="915"/>
                  </a:lnTo>
                  <a:cubicBezTo>
                    <a:pt x="17130" y="637"/>
                    <a:pt x="17063" y="401"/>
                    <a:pt x="16851" y="268"/>
                  </a:cubicBezTo>
                  <a:lnTo>
                    <a:pt x="16846" y="266"/>
                  </a:lnTo>
                  <a:lnTo>
                    <a:pt x="16385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959;p55">
              <a:extLst>
                <a:ext uri="{FF2B5EF4-FFF2-40B4-BE49-F238E27FC236}">
                  <a16:creationId xmlns="" xmlns:a16="http://schemas.microsoft.com/office/drawing/2014/main" id="{69EAE852-5933-2AEE-158B-58B728D84338}"/>
                </a:ext>
              </a:extLst>
            </p:cNvPr>
            <p:cNvSpPr/>
            <p:nvPr/>
          </p:nvSpPr>
          <p:spPr>
            <a:xfrm>
              <a:off x="1791925" y="3836700"/>
              <a:ext cx="437675" cy="248725"/>
            </a:xfrm>
            <a:custGeom>
              <a:avLst/>
              <a:gdLst/>
              <a:ahLst/>
              <a:cxnLst/>
              <a:rect l="l" t="t" r="r" b="b"/>
              <a:pathLst>
                <a:path w="17507" h="9949" extrusionOk="0">
                  <a:moveTo>
                    <a:pt x="14905" y="0"/>
                  </a:moveTo>
                  <a:cubicBezTo>
                    <a:pt x="14805" y="0"/>
                    <a:pt x="14705" y="26"/>
                    <a:pt x="14615" y="78"/>
                  </a:cubicBezTo>
                  <a:lnTo>
                    <a:pt x="1" y="8499"/>
                  </a:lnTo>
                  <a:lnTo>
                    <a:pt x="2509" y="9948"/>
                  </a:lnTo>
                  <a:lnTo>
                    <a:pt x="17506" y="1414"/>
                  </a:lnTo>
                  <a:lnTo>
                    <a:pt x="15195" y="78"/>
                  </a:lnTo>
                  <a:cubicBezTo>
                    <a:pt x="15105" y="26"/>
                    <a:pt x="15005" y="0"/>
                    <a:pt x="14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960;p55">
              <a:extLst>
                <a:ext uri="{FF2B5EF4-FFF2-40B4-BE49-F238E27FC236}">
                  <a16:creationId xmlns="" xmlns:a16="http://schemas.microsoft.com/office/drawing/2014/main" id="{EA5DF850-92E6-5161-6AC7-A512DA697071}"/>
                </a:ext>
              </a:extLst>
            </p:cNvPr>
            <p:cNvSpPr/>
            <p:nvPr/>
          </p:nvSpPr>
          <p:spPr>
            <a:xfrm>
              <a:off x="1791025" y="4036125"/>
              <a:ext cx="83400" cy="46075"/>
            </a:xfrm>
            <a:custGeom>
              <a:avLst/>
              <a:gdLst/>
              <a:ahLst/>
              <a:cxnLst/>
              <a:rect l="l" t="t" r="r" b="b"/>
              <a:pathLst>
                <a:path w="3336" h="1843" extrusionOk="0">
                  <a:moveTo>
                    <a:pt x="717" y="1"/>
                  </a:moveTo>
                  <a:cubicBezTo>
                    <a:pt x="549" y="1"/>
                    <a:pt x="384" y="36"/>
                    <a:pt x="260" y="108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2105" y="1718"/>
                  </a:lnTo>
                  <a:cubicBezTo>
                    <a:pt x="2250" y="1801"/>
                    <a:pt x="2437" y="1843"/>
                    <a:pt x="2620" y="1843"/>
                  </a:cubicBezTo>
                  <a:cubicBezTo>
                    <a:pt x="2788" y="1843"/>
                    <a:pt x="2952" y="1807"/>
                    <a:pt x="3076" y="1736"/>
                  </a:cubicBezTo>
                  <a:cubicBezTo>
                    <a:pt x="3336" y="1586"/>
                    <a:pt x="3322" y="1335"/>
                    <a:pt x="3046" y="1175"/>
                  </a:cubicBezTo>
                  <a:lnTo>
                    <a:pt x="1231" y="126"/>
                  </a:lnTo>
                  <a:cubicBezTo>
                    <a:pt x="1087" y="43"/>
                    <a:pt x="900" y="1"/>
                    <a:pt x="717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961;p55">
              <a:extLst>
                <a:ext uri="{FF2B5EF4-FFF2-40B4-BE49-F238E27FC236}">
                  <a16:creationId xmlns="" xmlns:a16="http://schemas.microsoft.com/office/drawing/2014/main" id="{B3C1C117-275D-5871-1894-FA3B8E97CCA8}"/>
                </a:ext>
              </a:extLst>
            </p:cNvPr>
            <p:cNvSpPr/>
            <p:nvPr/>
          </p:nvSpPr>
          <p:spPr>
            <a:xfrm>
              <a:off x="1853200" y="3867075"/>
              <a:ext cx="428525" cy="975350"/>
            </a:xfrm>
            <a:custGeom>
              <a:avLst/>
              <a:gdLst/>
              <a:ahLst/>
              <a:cxnLst/>
              <a:rect l="l" t="t" r="r" b="b"/>
              <a:pathLst>
                <a:path w="17141" h="39014" extrusionOk="0">
                  <a:moveTo>
                    <a:pt x="16384" y="1"/>
                  </a:moveTo>
                  <a:lnTo>
                    <a:pt x="0" y="8906"/>
                  </a:lnTo>
                  <a:lnTo>
                    <a:pt x="0" y="9299"/>
                  </a:lnTo>
                  <a:lnTo>
                    <a:pt x="0" y="9638"/>
                  </a:lnTo>
                  <a:lnTo>
                    <a:pt x="0" y="39013"/>
                  </a:lnTo>
                  <a:cubicBezTo>
                    <a:pt x="3" y="39013"/>
                    <a:pt x="6" y="39013"/>
                    <a:pt x="8" y="39013"/>
                  </a:cubicBezTo>
                  <a:cubicBezTo>
                    <a:pt x="368" y="39013"/>
                    <a:pt x="726" y="38932"/>
                    <a:pt x="1001" y="38773"/>
                  </a:cubicBezTo>
                  <a:lnTo>
                    <a:pt x="16139" y="30035"/>
                  </a:lnTo>
                  <a:cubicBezTo>
                    <a:pt x="16692" y="29715"/>
                    <a:pt x="17141" y="28938"/>
                    <a:pt x="17141" y="28300"/>
                  </a:cubicBezTo>
                  <a:lnTo>
                    <a:pt x="17141" y="918"/>
                  </a:lnTo>
                  <a:cubicBezTo>
                    <a:pt x="17130" y="637"/>
                    <a:pt x="17058" y="400"/>
                    <a:pt x="16845" y="267"/>
                  </a:cubicBezTo>
                  <a:lnTo>
                    <a:pt x="16552" y="98"/>
                  </a:lnTo>
                  <a:lnTo>
                    <a:pt x="16384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962;p55">
              <a:extLst>
                <a:ext uri="{FF2B5EF4-FFF2-40B4-BE49-F238E27FC236}">
                  <a16:creationId xmlns="" xmlns:a16="http://schemas.microsoft.com/office/drawing/2014/main" id="{E7A0D877-3BCF-2A19-1E78-5FE477E96CCB}"/>
                </a:ext>
              </a:extLst>
            </p:cNvPr>
            <p:cNvSpPr/>
            <p:nvPr/>
          </p:nvSpPr>
          <p:spPr>
            <a:xfrm>
              <a:off x="1750450" y="4040025"/>
              <a:ext cx="102775" cy="802400"/>
            </a:xfrm>
            <a:custGeom>
              <a:avLst/>
              <a:gdLst/>
              <a:ahLst/>
              <a:cxnLst/>
              <a:rect l="l" t="t" r="r" b="b"/>
              <a:pathLst>
                <a:path w="4111" h="32096" extrusionOk="0">
                  <a:moveTo>
                    <a:pt x="1" y="0"/>
                  </a:moveTo>
                  <a:lnTo>
                    <a:pt x="1" y="28905"/>
                  </a:lnTo>
                  <a:cubicBezTo>
                    <a:pt x="1" y="29543"/>
                    <a:pt x="450" y="30320"/>
                    <a:pt x="1003" y="30640"/>
                  </a:cubicBezTo>
                  <a:lnTo>
                    <a:pt x="3109" y="31856"/>
                  </a:lnTo>
                  <a:cubicBezTo>
                    <a:pt x="3503" y="32084"/>
                    <a:pt x="3996" y="32095"/>
                    <a:pt x="4093" y="32095"/>
                  </a:cubicBezTo>
                  <a:cubicBezTo>
                    <a:pt x="4105" y="32095"/>
                    <a:pt x="4110" y="32095"/>
                    <a:pt x="4110" y="32095"/>
                  </a:cubicBezTo>
                  <a:lnTo>
                    <a:pt x="4110" y="1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963;p55">
              <a:extLst>
                <a:ext uri="{FF2B5EF4-FFF2-40B4-BE49-F238E27FC236}">
                  <a16:creationId xmlns="" xmlns:a16="http://schemas.microsoft.com/office/drawing/2014/main" id="{9905769E-9B0F-E175-060A-E3B212CF19CF}"/>
                </a:ext>
              </a:extLst>
            </p:cNvPr>
            <p:cNvSpPr/>
            <p:nvPr/>
          </p:nvSpPr>
          <p:spPr>
            <a:xfrm>
              <a:off x="1748775" y="3805800"/>
              <a:ext cx="525550" cy="293750"/>
            </a:xfrm>
            <a:custGeom>
              <a:avLst/>
              <a:gdLst/>
              <a:ahLst/>
              <a:cxnLst/>
              <a:rect l="l" t="t" r="r" b="b"/>
              <a:pathLst>
                <a:path w="21022" h="11750" extrusionOk="0">
                  <a:moveTo>
                    <a:pt x="16047" y="0"/>
                  </a:moveTo>
                  <a:cubicBezTo>
                    <a:pt x="15890" y="0"/>
                    <a:pt x="15730" y="31"/>
                    <a:pt x="15597" y="93"/>
                  </a:cubicBezTo>
                  <a:cubicBezTo>
                    <a:pt x="15579" y="100"/>
                    <a:pt x="15560" y="111"/>
                    <a:pt x="15543" y="121"/>
                  </a:cubicBezTo>
                  <a:cubicBezTo>
                    <a:pt x="15540" y="121"/>
                    <a:pt x="15535" y="124"/>
                    <a:pt x="15532" y="124"/>
                  </a:cubicBezTo>
                  <a:lnTo>
                    <a:pt x="7311" y="4865"/>
                  </a:lnTo>
                  <a:cubicBezTo>
                    <a:pt x="7307" y="4866"/>
                    <a:pt x="7305" y="4867"/>
                    <a:pt x="7303" y="4869"/>
                  </a:cubicBezTo>
                  <a:lnTo>
                    <a:pt x="7242" y="4904"/>
                  </a:lnTo>
                  <a:cubicBezTo>
                    <a:pt x="7199" y="4929"/>
                    <a:pt x="7135" y="4966"/>
                    <a:pt x="7049" y="5016"/>
                  </a:cubicBezTo>
                  <a:cubicBezTo>
                    <a:pt x="6990" y="5050"/>
                    <a:pt x="6925" y="5087"/>
                    <a:pt x="6854" y="5128"/>
                  </a:cubicBezTo>
                  <a:cubicBezTo>
                    <a:pt x="6781" y="5169"/>
                    <a:pt x="6702" y="5216"/>
                    <a:pt x="6612" y="5269"/>
                  </a:cubicBezTo>
                  <a:lnTo>
                    <a:pt x="6167" y="5525"/>
                  </a:lnTo>
                  <a:cubicBezTo>
                    <a:pt x="6004" y="5618"/>
                    <a:pt x="5827" y="5722"/>
                    <a:pt x="5637" y="5831"/>
                  </a:cubicBezTo>
                  <a:cubicBezTo>
                    <a:pt x="5491" y="5914"/>
                    <a:pt x="5339" y="6002"/>
                    <a:pt x="5183" y="6092"/>
                  </a:cubicBezTo>
                  <a:lnTo>
                    <a:pt x="4720" y="6360"/>
                  </a:lnTo>
                  <a:cubicBezTo>
                    <a:pt x="4641" y="6406"/>
                    <a:pt x="4561" y="6453"/>
                    <a:pt x="4477" y="6500"/>
                  </a:cubicBezTo>
                  <a:cubicBezTo>
                    <a:pt x="4314" y="6593"/>
                    <a:pt x="4145" y="6691"/>
                    <a:pt x="3972" y="6791"/>
                  </a:cubicBezTo>
                  <a:lnTo>
                    <a:pt x="3447" y="7095"/>
                  </a:lnTo>
                  <a:lnTo>
                    <a:pt x="2901" y="7410"/>
                  </a:lnTo>
                  <a:cubicBezTo>
                    <a:pt x="2894" y="7414"/>
                    <a:pt x="2890" y="7416"/>
                    <a:pt x="2890" y="7416"/>
                  </a:cubicBezTo>
                  <a:cubicBezTo>
                    <a:pt x="2888" y="7416"/>
                    <a:pt x="4855" y="6274"/>
                    <a:pt x="4854" y="6274"/>
                  </a:cubicBezTo>
                  <a:lnTo>
                    <a:pt x="4854" y="6274"/>
                  </a:lnTo>
                  <a:cubicBezTo>
                    <a:pt x="4854" y="6274"/>
                    <a:pt x="4850" y="6276"/>
                    <a:pt x="4842" y="6280"/>
                  </a:cubicBezTo>
                  <a:cubicBezTo>
                    <a:pt x="4267" y="6611"/>
                    <a:pt x="3680" y="6951"/>
                    <a:pt x="3100" y="7287"/>
                  </a:cubicBezTo>
                  <a:cubicBezTo>
                    <a:pt x="3003" y="7343"/>
                    <a:pt x="2907" y="7398"/>
                    <a:pt x="2810" y="7453"/>
                  </a:cubicBezTo>
                  <a:cubicBezTo>
                    <a:pt x="2427" y="7675"/>
                    <a:pt x="2047" y="7894"/>
                    <a:pt x="1676" y="8108"/>
                  </a:cubicBezTo>
                  <a:cubicBezTo>
                    <a:pt x="1609" y="8147"/>
                    <a:pt x="1540" y="8187"/>
                    <a:pt x="1471" y="8228"/>
                  </a:cubicBezTo>
                  <a:cubicBezTo>
                    <a:pt x="1403" y="8268"/>
                    <a:pt x="1333" y="8305"/>
                    <a:pt x="1267" y="8345"/>
                  </a:cubicBezTo>
                  <a:lnTo>
                    <a:pt x="922" y="8546"/>
                  </a:lnTo>
                  <a:lnTo>
                    <a:pt x="484" y="8799"/>
                  </a:lnTo>
                  <a:cubicBezTo>
                    <a:pt x="128" y="9005"/>
                    <a:pt x="0" y="9294"/>
                    <a:pt x="105" y="9558"/>
                  </a:cubicBezTo>
                  <a:lnTo>
                    <a:pt x="106" y="9559"/>
                  </a:lnTo>
                  <a:cubicBezTo>
                    <a:pt x="157" y="9689"/>
                    <a:pt x="261" y="9810"/>
                    <a:pt x="419" y="9916"/>
                  </a:cubicBezTo>
                  <a:lnTo>
                    <a:pt x="424" y="9918"/>
                  </a:lnTo>
                  <a:cubicBezTo>
                    <a:pt x="443" y="9932"/>
                    <a:pt x="462" y="9944"/>
                    <a:pt x="484" y="9956"/>
                  </a:cubicBezTo>
                  <a:lnTo>
                    <a:pt x="3175" y="11511"/>
                  </a:lnTo>
                  <a:cubicBezTo>
                    <a:pt x="3195" y="11522"/>
                    <a:pt x="3217" y="11535"/>
                    <a:pt x="3239" y="11545"/>
                  </a:cubicBezTo>
                  <a:cubicBezTo>
                    <a:pt x="3507" y="11684"/>
                    <a:pt x="3841" y="11750"/>
                    <a:pt x="4177" y="11750"/>
                  </a:cubicBezTo>
                  <a:cubicBezTo>
                    <a:pt x="4180" y="11750"/>
                    <a:pt x="4183" y="11750"/>
                    <a:pt x="4186" y="11750"/>
                  </a:cubicBezTo>
                  <a:cubicBezTo>
                    <a:pt x="4541" y="11750"/>
                    <a:pt x="4896" y="11670"/>
                    <a:pt x="5168" y="11517"/>
                  </a:cubicBezTo>
                  <a:lnTo>
                    <a:pt x="11065" y="8122"/>
                  </a:lnTo>
                  <a:lnTo>
                    <a:pt x="14322" y="6242"/>
                  </a:lnTo>
                  <a:lnTo>
                    <a:pt x="14642" y="6056"/>
                  </a:lnTo>
                  <a:lnTo>
                    <a:pt x="20229" y="2838"/>
                  </a:lnTo>
                  <a:cubicBezTo>
                    <a:pt x="20257" y="2822"/>
                    <a:pt x="20289" y="2802"/>
                    <a:pt x="20332" y="2780"/>
                  </a:cubicBezTo>
                  <a:cubicBezTo>
                    <a:pt x="20485" y="2691"/>
                    <a:pt x="20619" y="2640"/>
                    <a:pt x="20749" y="2640"/>
                  </a:cubicBezTo>
                  <a:cubicBezTo>
                    <a:pt x="20840" y="2640"/>
                    <a:pt x="20929" y="2665"/>
                    <a:pt x="21022" y="2718"/>
                  </a:cubicBezTo>
                  <a:lnTo>
                    <a:pt x="20258" y="2278"/>
                  </a:lnTo>
                  <a:cubicBezTo>
                    <a:pt x="20135" y="2206"/>
                    <a:pt x="19971" y="2171"/>
                    <a:pt x="19804" y="2171"/>
                  </a:cubicBezTo>
                  <a:cubicBezTo>
                    <a:pt x="19625" y="2171"/>
                    <a:pt x="19442" y="2211"/>
                    <a:pt x="19300" y="2291"/>
                  </a:cubicBezTo>
                  <a:cubicBezTo>
                    <a:pt x="19296" y="2291"/>
                    <a:pt x="19292" y="2295"/>
                    <a:pt x="19289" y="2295"/>
                  </a:cubicBezTo>
                  <a:lnTo>
                    <a:pt x="14760" y="4910"/>
                  </a:lnTo>
                  <a:lnTo>
                    <a:pt x="14442" y="5093"/>
                  </a:lnTo>
                  <a:lnTo>
                    <a:pt x="11066" y="7036"/>
                  </a:lnTo>
                  <a:cubicBezTo>
                    <a:pt x="11066" y="7036"/>
                    <a:pt x="10206" y="7532"/>
                    <a:pt x="8940" y="8263"/>
                  </a:cubicBezTo>
                  <a:lnTo>
                    <a:pt x="8478" y="8531"/>
                  </a:lnTo>
                  <a:cubicBezTo>
                    <a:pt x="8398" y="8575"/>
                    <a:pt x="8317" y="8622"/>
                    <a:pt x="8234" y="8671"/>
                  </a:cubicBezTo>
                  <a:cubicBezTo>
                    <a:pt x="8211" y="8684"/>
                    <a:pt x="8201" y="8690"/>
                    <a:pt x="8200" y="8690"/>
                  </a:cubicBezTo>
                  <a:cubicBezTo>
                    <a:pt x="8196" y="8690"/>
                    <a:pt x="9756" y="7784"/>
                    <a:pt x="9754" y="7784"/>
                  </a:cubicBezTo>
                  <a:lnTo>
                    <a:pt x="9754" y="7784"/>
                  </a:lnTo>
                  <a:cubicBezTo>
                    <a:pt x="9754" y="7784"/>
                    <a:pt x="9742" y="7791"/>
                    <a:pt x="9715" y="7807"/>
                  </a:cubicBezTo>
                  <a:lnTo>
                    <a:pt x="9169" y="8122"/>
                  </a:lnTo>
                  <a:cubicBezTo>
                    <a:pt x="8981" y="8230"/>
                    <a:pt x="8792" y="8340"/>
                    <a:pt x="8600" y="8451"/>
                  </a:cubicBezTo>
                  <a:cubicBezTo>
                    <a:pt x="8024" y="8782"/>
                    <a:pt x="7438" y="9122"/>
                    <a:pt x="6856" y="9457"/>
                  </a:cubicBezTo>
                  <a:cubicBezTo>
                    <a:pt x="6760" y="9513"/>
                    <a:pt x="6664" y="9567"/>
                    <a:pt x="6568" y="9624"/>
                  </a:cubicBezTo>
                  <a:cubicBezTo>
                    <a:pt x="6183" y="9846"/>
                    <a:pt x="5803" y="10064"/>
                    <a:pt x="5434" y="10279"/>
                  </a:cubicBezTo>
                  <a:cubicBezTo>
                    <a:pt x="5297" y="10358"/>
                    <a:pt x="5157" y="10437"/>
                    <a:pt x="5025" y="10516"/>
                  </a:cubicBezTo>
                  <a:lnTo>
                    <a:pt x="4678" y="10716"/>
                  </a:lnTo>
                  <a:cubicBezTo>
                    <a:pt x="4661" y="10727"/>
                    <a:pt x="4643" y="10736"/>
                    <a:pt x="4625" y="10744"/>
                  </a:cubicBezTo>
                  <a:lnTo>
                    <a:pt x="4622" y="10745"/>
                  </a:lnTo>
                  <a:cubicBezTo>
                    <a:pt x="4493" y="10805"/>
                    <a:pt x="4336" y="10835"/>
                    <a:pt x="4179" y="10835"/>
                  </a:cubicBezTo>
                  <a:cubicBezTo>
                    <a:pt x="3998" y="10835"/>
                    <a:pt x="3816" y="10795"/>
                    <a:pt x="3678" y="10715"/>
                  </a:cubicBezTo>
                  <a:lnTo>
                    <a:pt x="1664" y="9552"/>
                  </a:lnTo>
                  <a:cubicBezTo>
                    <a:pt x="1498" y="9456"/>
                    <a:pt x="1496" y="9301"/>
                    <a:pt x="1664" y="9204"/>
                  </a:cubicBezTo>
                  <a:lnTo>
                    <a:pt x="7309" y="5952"/>
                  </a:lnTo>
                  <a:lnTo>
                    <a:pt x="16472" y="667"/>
                  </a:lnTo>
                  <a:lnTo>
                    <a:pt x="16575" y="609"/>
                  </a:lnTo>
                  <a:cubicBezTo>
                    <a:pt x="16607" y="591"/>
                    <a:pt x="16638" y="574"/>
                    <a:pt x="16670" y="557"/>
                  </a:cubicBezTo>
                  <a:cubicBezTo>
                    <a:pt x="16783" y="500"/>
                    <a:pt x="16887" y="469"/>
                    <a:pt x="16990" y="469"/>
                  </a:cubicBezTo>
                  <a:cubicBezTo>
                    <a:pt x="17081" y="469"/>
                    <a:pt x="17171" y="493"/>
                    <a:pt x="17264" y="548"/>
                  </a:cubicBezTo>
                  <a:lnTo>
                    <a:pt x="16975" y="380"/>
                  </a:lnTo>
                  <a:lnTo>
                    <a:pt x="16502" y="107"/>
                  </a:lnTo>
                  <a:cubicBezTo>
                    <a:pt x="16378" y="36"/>
                    <a:pt x="16214" y="0"/>
                    <a:pt x="1604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964;p55">
              <a:extLst>
                <a:ext uri="{FF2B5EF4-FFF2-40B4-BE49-F238E27FC236}">
                  <a16:creationId xmlns="" xmlns:a16="http://schemas.microsoft.com/office/drawing/2014/main" id="{A13A5253-526A-C169-F2CB-C08C4B883E55}"/>
                </a:ext>
              </a:extLst>
            </p:cNvPr>
            <p:cNvSpPr/>
            <p:nvPr/>
          </p:nvSpPr>
          <p:spPr>
            <a:xfrm>
              <a:off x="1687075" y="4763000"/>
              <a:ext cx="94325" cy="94975"/>
            </a:xfrm>
            <a:custGeom>
              <a:avLst/>
              <a:gdLst/>
              <a:ahLst/>
              <a:cxnLst/>
              <a:rect l="l" t="t" r="r" b="b"/>
              <a:pathLst>
                <a:path w="3773" h="3799" extrusionOk="0">
                  <a:moveTo>
                    <a:pt x="941" y="0"/>
                  </a:moveTo>
                  <a:lnTo>
                    <a:pt x="1" y="542"/>
                  </a:lnTo>
                  <a:lnTo>
                    <a:pt x="1" y="3799"/>
                  </a:lnTo>
                  <a:lnTo>
                    <a:pt x="3773" y="163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965;p55">
              <a:extLst>
                <a:ext uri="{FF2B5EF4-FFF2-40B4-BE49-F238E27FC236}">
                  <a16:creationId xmlns="" xmlns:a16="http://schemas.microsoft.com/office/drawing/2014/main" id="{6364CC59-3789-09FA-3869-227BC7E08E99}"/>
                </a:ext>
              </a:extLst>
            </p:cNvPr>
            <p:cNvSpPr/>
            <p:nvPr/>
          </p:nvSpPr>
          <p:spPr>
            <a:xfrm>
              <a:off x="2110100" y="476297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0"/>
                  </a:moveTo>
                  <a:lnTo>
                    <a:pt x="22913" y="4"/>
                  </a:lnTo>
                  <a:lnTo>
                    <a:pt x="22913" y="4"/>
                  </a:lnTo>
                  <a:cubicBezTo>
                    <a:pt x="22913" y="2"/>
                    <a:pt x="22913" y="1"/>
                    <a:pt x="22913" y="0"/>
                  </a:cubicBezTo>
                  <a:close/>
                  <a:moveTo>
                    <a:pt x="22913" y="4"/>
                  </a:moveTo>
                  <a:lnTo>
                    <a:pt x="22913" y="4"/>
                  </a:lnTo>
                  <a:cubicBezTo>
                    <a:pt x="22911" y="337"/>
                    <a:pt x="22568" y="539"/>
                    <a:pt x="22412" y="629"/>
                  </a:cubicBezTo>
                  <a:lnTo>
                    <a:pt x="1881" y="12484"/>
                  </a:lnTo>
                  <a:cubicBezTo>
                    <a:pt x="1881" y="12486"/>
                    <a:pt x="1003" y="12993"/>
                    <a:pt x="1003" y="12993"/>
                  </a:cubicBezTo>
                  <a:cubicBezTo>
                    <a:pt x="724" y="13154"/>
                    <a:pt x="363" y="13234"/>
                    <a:pt x="0" y="13234"/>
                  </a:cubicBezTo>
                  <a:lnTo>
                    <a:pt x="0" y="14336"/>
                  </a:lnTo>
                  <a:cubicBezTo>
                    <a:pt x="5" y="14336"/>
                    <a:pt x="11" y="14336"/>
                    <a:pt x="16" y="14336"/>
                  </a:cubicBezTo>
                  <a:cubicBezTo>
                    <a:pt x="351" y="14336"/>
                    <a:pt x="685" y="14260"/>
                    <a:pt x="942" y="14112"/>
                  </a:cubicBezTo>
                  <a:cubicBezTo>
                    <a:pt x="1072" y="14038"/>
                    <a:pt x="1195" y="13966"/>
                    <a:pt x="1308" y="13900"/>
                  </a:cubicBezTo>
                  <a:lnTo>
                    <a:pt x="1467" y="13807"/>
                  </a:lnTo>
                  <a:cubicBezTo>
                    <a:pt x="1541" y="13766"/>
                    <a:pt x="1608" y="13727"/>
                    <a:pt x="1666" y="13694"/>
                  </a:cubicBezTo>
                  <a:cubicBezTo>
                    <a:pt x="1697" y="13676"/>
                    <a:pt x="1722" y="13661"/>
                    <a:pt x="1745" y="13648"/>
                  </a:cubicBezTo>
                  <a:cubicBezTo>
                    <a:pt x="1770" y="13634"/>
                    <a:pt x="1788" y="13623"/>
                    <a:pt x="1808" y="13611"/>
                  </a:cubicBezTo>
                  <a:cubicBezTo>
                    <a:pt x="1830" y="13598"/>
                    <a:pt x="1849" y="13588"/>
                    <a:pt x="1863" y="13581"/>
                  </a:cubicBezTo>
                  <a:cubicBezTo>
                    <a:pt x="1874" y="13573"/>
                    <a:pt x="1881" y="13570"/>
                    <a:pt x="1881" y="13570"/>
                  </a:cubicBezTo>
                  <a:lnTo>
                    <a:pt x="22412" y="1715"/>
                  </a:lnTo>
                  <a:cubicBezTo>
                    <a:pt x="22689" y="1554"/>
                    <a:pt x="22913" y="1181"/>
                    <a:pt x="22913" y="882"/>
                  </a:cubicBezTo>
                  <a:lnTo>
                    <a:pt x="22913" y="4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966;p55">
              <a:extLst>
                <a:ext uri="{FF2B5EF4-FFF2-40B4-BE49-F238E27FC236}">
                  <a16:creationId xmlns="" xmlns:a16="http://schemas.microsoft.com/office/drawing/2014/main" id="{4C611E88-0492-F5F6-A7C1-18F0636FA498}"/>
                </a:ext>
              </a:extLst>
            </p:cNvPr>
            <p:cNvSpPr/>
            <p:nvPr/>
          </p:nvSpPr>
          <p:spPr>
            <a:xfrm>
              <a:off x="1695950" y="45273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0"/>
                  </a:moveTo>
                  <a:cubicBezTo>
                    <a:pt x="22950" y="0"/>
                    <a:pt x="22590" y="79"/>
                    <a:pt x="22316" y="236"/>
                  </a:cubicBezTo>
                  <a:lnTo>
                    <a:pt x="3416" y="11062"/>
                  </a:lnTo>
                  <a:lnTo>
                    <a:pt x="2475" y="11604"/>
                  </a:lnTo>
                  <a:lnTo>
                    <a:pt x="3" y="13018"/>
                  </a:lnTo>
                  <a:lnTo>
                    <a:pt x="0" y="13019"/>
                  </a:lnTo>
                  <a:cubicBezTo>
                    <a:pt x="2" y="13031"/>
                    <a:pt x="4" y="13043"/>
                    <a:pt x="8" y="13054"/>
                  </a:cubicBezTo>
                  <a:cubicBezTo>
                    <a:pt x="6" y="13063"/>
                    <a:pt x="6" y="13070"/>
                    <a:pt x="10" y="13077"/>
                  </a:cubicBezTo>
                  <a:cubicBezTo>
                    <a:pt x="15" y="13107"/>
                    <a:pt x="22" y="13136"/>
                    <a:pt x="31" y="13165"/>
                  </a:cubicBezTo>
                  <a:cubicBezTo>
                    <a:pt x="40" y="13200"/>
                    <a:pt x="52" y="13233"/>
                    <a:pt x="68" y="13265"/>
                  </a:cubicBezTo>
                  <a:cubicBezTo>
                    <a:pt x="82" y="13298"/>
                    <a:pt x="98" y="13331"/>
                    <a:pt x="116" y="13362"/>
                  </a:cubicBezTo>
                  <a:cubicBezTo>
                    <a:pt x="134" y="13395"/>
                    <a:pt x="154" y="13425"/>
                    <a:pt x="177" y="13452"/>
                  </a:cubicBezTo>
                  <a:cubicBezTo>
                    <a:pt x="192" y="13475"/>
                    <a:pt x="209" y="13497"/>
                    <a:pt x="227" y="13518"/>
                  </a:cubicBezTo>
                  <a:lnTo>
                    <a:pt x="267" y="13557"/>
                  </a:lnTo>
                  <a:cubicBezTo>
                    <a:pt x="289" y="13578"/>
                    <a:pt x="310" y="13597"/>
                    <a:pt x="335" y="13615"/>
                  </a:cubicBezTo>
                  <a:cubicBezTo>
                    <a:pt x="355" y="13631"/>
                    <a:pt x="378" y="13647"/>
                    <a:pt x="399" y="13661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6" y="22579"/>
                    <a:pt x="16187" y="22660"/>
                    <a:pt x="16558" y="22660"/>
                  </a:cubicBezTo>
                  <a:cubicBezTo>
                    <a:pt x="16561" y="22660"/>
                    <a:pt x="16563" y="22660"/>
                    <a:pt x="16566" y="22660"/>
                  </a:cubicBezTo>
                  <a:cubicBezTo>
                    <a:pt x="16927" y="22660"/>
                    <a:pt x="17290" y="22579"/>
                    <a:pt x="17569" y="22419"/>
                  </a:cubicBezTo>
                  <a:lnTo>
                    <a:pt x="18445" y="21912"/>
                  </a:lnTo>
                  <a:lnTo>
                    <a:pt x="39063" y="10009"/>
                  </a:lnTo>
                  <a:cubicBezTo>
                    <a:pt x="39616" y="9689"/>
                    <a:pt x="39616" y="9169"/>
                    <a:pt x="39066" y="8847"/>
                  </a:cubicBezTo>
                  <a:lnTo>
                    <a:pt x="36323" y="7248"/>
                  </a:lnTo>
                  <a:lnTo>
                    <a:pt x="24320" y="244"/>
                  </a:lnTo>
                  <a:cubicBezTo>
                    <a:pt x="24041" y="81"/>
                    <a:pt x="23675" y="0"/>
                    <a:pt x="23310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967;p55">
              <a:extLst>
                <a:ext uri="{FF2B5EF4-FFF2-40B4-BE49-F238E27FC236}">
                  <a16:creationId xmlns="" xmlns:a16="http://schemas.microsoft.com/office/drawing/2014/main" id="{82604E88-C845-5B52-8DEE-FBC2E39CC4FE}"/>
                </a:ext>
              </a:extLst>
            </p:cNvPr>
            <p:cNvSpPr/>
            <p:nvPr/>
          </p:nvSpPr>
          <p:spPr>
            <a:xfrm>
              <a:off x="1710575" y="4684775"/>
              <a:ext cx="956250" cy="395175"/>
            </a:xfrm>
            <a:custGeom>
              <a:avLst/>
              <a:gdLst/>
              <a:ahLst/>
              <a:cxnLst/>
              <a:rect l="l" t="t" r="r" b="b"/>
              <a:pathLst>
                <a:path w="38250" h="15807" extrusionOk="0">
                  <a:moveTo>
                    <a:pt x="38249" y="1"/>
                  </a:moveTo>
                  <a:lnTo>
                    <a:pt x="15981" y="12897"/>
                  </a:lnTo>
                  <a:lnTo>
                    <a:pt x="1" y="3671"/>
                  </a:lnTo>
                  <a:lnTo>
                    <a:pt x="1" y="3671"/>
                  </a:lnTo>
                  <a:lnTo>
                    <a:pt x="3" y="6759"/>
                  </a:lnTo>
                  <a:lnTo>
                    <a:pt x="15402" y="15652"/>
                  </a:lnTo>
                  <a:cubicBezTo>
                    <a:pt x="15581" y="15755"/>
                    <a:pt x="15781" y="15806"/>
                    <a:pt x="15981" y="15806"/>
                  </a:cubicBezTo>
                  <a:cubicBezTo>
                    <a:pt x="16181" y="15806"/>
                    <a:pt x="16380" y="15755"/>
                    <a:pt x="16559" y="15652"/>
                  </a:cubicBezTo>
                  <a:lnTo>
                    <a:pt x="37960" y="3295"/>
                  </a:lnTo>
                  <a:cubicBezTo>
                    <a:pt x="38138" y="3192"/>
                    <a:pt x="38249" y="3000"/>
                    <a:pt x="38249" y="2794"/>
                  </a:cubicBezTo>
                  <a:lnTo>
                    <a:pt x="38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968;p55">
              <a:extLst>
                <a:ext uri="{FF2B5EF4-FFF2-40B4-BE49-F238E27FC236}">
                  <a16:creationId xmlns="" xmlns:a16="http://schemas.microsoft.com/office/drawing/2014/main" id="{8656FF7A-BD4E-D683-5751-C7A240E41138}"/>
                </a:ext>
              </a:extLst>
            </p:cNvPr>
            <p:cNvSpPr/>
            <p:nvPr/>
          </p:nvSpPr>
          <p:spPr>
            <a:xfrm>
              <a:off x="2110100" y="4684775"/>
              <a:ext cx="556725" cy="395200"/>
            </a:xfrm>
            <a:custGeom>
              <a:avLst/>
              <a:gdLst/>
              <a:ahLst/>
              <a:cxnLst/>
              <a:rect l="l" t="t" r="r" b="b"/>
              <a:pathLst>
                <a:path w="22269" h="15808" extrusionOk="0">
                  <a:moveTo>
                    <a:pt x="22268" y="1"/>
                  </a:moveTo>
                  <a:lnTo>
                    <a:pt x="0" y="12897"/>
                  </a:lnTo>
                  <a:lnTo>
                    <a:pt x="0" y="15807"/>
                  </a:lnTo>
                  <a:cubicBezTo>
                    <a:pt x="203" y="15807"/>
                    <a:pt x="403" y="15753"/>
                    <a:pt x="579" y="15652"/>
                  </a:cubicBezTo>
                  <a:lnTo>
                    <a:pt x="21979" y="3296"/>
                  </a:lnTo>
                  <a:cubicBezTo>
                    <a:pt x="22157" y="3192"/>
                    <a:pt x="22268" y="3001"/>
                    <a:pt x="22268" y="2795"/>
                  </a:cubicBezTo>
                  <a:lnTo>
                    <a:pt x="22268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969;p55">
              <a:extLst>
                <a:ext uri="{FF2B5EF4-FFF2-40B4-BE49-F238E27FC236}">
                  <a16:creationId xmlns="" xmlns:a16="http://schemas.microsoft.com/office/drawing/2014/main" id="{4BC681A9-6EB9-70EC-2DC1-BC2DDE836832}"/>
                </a:ext>
              </a:extLst>
            </p:cNvPr>
            <p:cNvSpPr/>
            <p:nvPr/>
          </p:nvSpPr>
          <p:spPr>
            <a:xfrm>
              <a:off x="1704675" y="478097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149" y="1"/>
                  </a:moveTo>
                  <a:cubicBezTo>
                    <a:pt x="62" y="1"/>
                    <a:pt x="0" y="90"/>
                    <a:pt x="0" y="237"/>
                  </a:cubicBezTo>
                  <a:lnTo>
                    <a:pt x="3" y="2799"/>
                  </a:lnTo>
                  <a:cubicBezTo>
                    <a:pt x="3" y="2991"/>
                    <a:pt x="109" y="3206"/>
                    <a:pt x="237" y="3281"/>
                  </a:cubicBezTo>
                  <a:cubicBezTo>
                    <a:pt x="267" y="3299"/>
                    <a:pt x="295" y="3307"/>
                    <a:pt x="322" y="3307"/>
                  </a:cubicBezTo>
                  <a:cubicBezTo>
                    <a:pt x="409" y="3307"/>
                    <a:pt x="472" y="3216"/>
                    <a:pt x="472" y="3070"/>
                  </a:cubicBezTo>
                  <a:lnTo>
                    <a:pt x="472" y="510"/>
                  </a:lnTo>
                  <a:cubicBezTo>
                    <a:pt x="472" y="318"/>
                    <a:pt x="366" y="102"/>
                    <a:pt x="235" y="27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970;p55">
              <a:extLst>
                <a:ext uri="{FF2B5EF4-FFF2-40B4-BE49-F238E27FC236}">
                  <a16:creationId xmlns="" xmlns:a16="http://schemas.microsoft.com/office/drawing/2014/main" id="{CCBF6DE9-654D-54D6-FAC1-A07578525645}"/>
                </a:ext>
              </a:extLst>
            </p:cNvPr>
            <p:cNvSpPr/>
            <p:nvPr/>
          </p:nvSpPr>
          <p:spPr>
            <a:xfrm>
              <a:off x="2110125" y="465442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1"/>
                  </a:moveTo>
                  <a:cubicBezTo>
                    <a:pt x="22913" y="348"/>
                    <a:pt x="22559" y="545"/>
                    <a:pt x="22412" y="629"/>
                  </a:cubicBezTo>
                  <a:lnTo>
                    <a:pt x="13149" y="5977"/>
                  </a:lnTo>
                  <a:lnTo>
                    <a:pt x="1881" y="12484"/>
                  </a:lnTo>
                  <a:cubicBezTo>
                    <a:pt x="1879" y="12484"/>
                    <a:pt x="1004" y="12989"/>
                    <a:pt x="1004" y="12989"/>
                  </a:cubicBezTo>
                  <a:cubicBezTo>
                    <a:pt x="724" y="13150"/>
                    <a:pt x="363" y="13230"/>
                    <a:pt x="0" y="13230"/>
                  </a:cubicBezTo>
                  <a:lnTo>
                    <a:pt x="0" y="14337"/>
                  </a:lnTo>
                  <a:cubicBezTo>
                    <a:pt x="5" y="14337"/>
                    <a:pt x="11" y="14337"/>
                    <a:pt x="16" y="14337"/>
                  </a:cubicBezTo>
                  <a:cubicBezTo>
                    <a:pt x="351" y="14337"/>
                    <a:pt x="685" y="14261"/>
                    <a:pt x="943" y="14112"/>
                  </a:cubicBezTo>
                  <a:cubicBezTo>
                    <a:pt x="1072" y="14039"/>
                    <a:pt x="1195" y="13966"/>
                    <a:pt x="1308" y="13901"/>
                  </a:cubicBezTo>
                  <a:lnTo>
                    <a:pt x="1466" y="13808"/>
                  </a:lnTo>
                  <a:cubicBezTo>
                    <a:pt x="1642" y="13709"/>
                    <a:pt x="1774" y="13632"/>
                    <a:pt x="1839" y="13593"/>
                  </a:cubicBezTo>
                  <a:lnTo>
                    <a:pt x="1875" y="13572"/>
                  </a:lnTo>
                  <a:cubicBezTo>
                    <a:pt x="1880" y="13570"/>
                    <a:pt x="14090" y="6519"/>
                    <a:pt x="14090" y="6519"/>
                  </a:cubicBezTo>
                  <a:lnTo>
                    <a:pt x="22411" y="1715"/>
                  </a:lnTo>
                  <a:cubicBezTo>
                    <a:pt x="22688" y="1555"/>
                    <a:pt x="22913" y="1183"/>
                    <a:pt x="22913" y="883"/>
                  </a:cubicBezTo>
                  <a:lnTo>
                    <a:pt x="22913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971;p55">
              <a:extLst>
                <a:ext uri="{FF2B5EF4-FFF2-40B4-BE49-F238E27FC236}">
                  <a16:creationId xmlns="" xmlns:a16="http://schemas.microsoft.com/office/drawing/2014/main" id="{E866FB55-3461-E9C0-4C8F-62C27BAF28DA}"/>
                </a:ext>
              </a:extLst>
            </p:cNvPr>
            <p:cNvSpPr/>
            <p:nvPr/>
          </p:nvSpPr>
          <p:spPr>
            <a:xfrm>
              <a:off x="1679450" y="4418675"/>
              <a:ext cx="1006950" cy="566525"/>
            </a:xfrm>
            <a:custGeom>
              <a:avLst/>
              <a:gdLst/>
              <a:ahLst/>
              <a:cxnLst/>
              <a:rect l="l" t="t" r="r" b="b"/>
              <a:pathLst>
                <a:path w="40278" h="22661" extrusionOk="0">
                  <a:moveTo>
                    <a:pt x="38" y="13386"/>
                  </a:moveTo>
                  <a:cubicBezTo>
                    <a:pt x="25" y="13392"/>
                    <a:pt x="12" y="13399"/>
                    <a:pt x="0" y="13408"/>
                  </a:cubicBezTo>
                  <a:lnTo>
                    <a:pt x="38" y="13386"/>
                  </a:lnTo>
                  <a:close/>
                  <a:moveTo>
                    <a:pt x="23797" y="0"/>
                  </a:moveTo>
                  <a:cubicBezTo>
                    <a:pt x="23438" y="0"/>
                    <a:pt x="23079" y="79"/>
                    <a:pt x="22805" y="237"/>
                  </a:cubicBezTo>
                  <a:lnTo>
                    <a:pt x="38" y="13386"/>
                  </a:lnTo>
                  <a:lnTo>
                    <a:pt x="38" y="13386"/>
                  </a:lnTo>
                  <a:cubicBezTo>
                    <a:pt x="42" y="13384"/>
                    <a:pt x="47" y="13383"/>
                    <a:pt x="51" y="13381"/>
                  </a:cubicBezTo>
                  <a:cubicBezTo>
                    <a:pt x="64" y="13374"/>
                    <a:pt x="79" y="13368"/>
                    <a:pt x="93" y="13366"/>
                  </a:cubicBezTo>
                  <a:cubicBezTo>
                    <a:pt x="107" y="13358"/>
                    <a:pt x="122" y="13353"/>
                    <a:pt x="137" y="13351"/>
                  </a:cubicBezTo>
                  <a:cubicBezTo>
                    <a:pt x="158" y="13345"/>
                    <a:pt x="180" y="13340"/>
                    <a:pt x="202" y="13338"/>
                  </a:cubicBezTo>
                  <a:cubicBezTo>
                    <a:pt x="225" y="13335"/>
                    <a:pt x="248" y="13333"/>
                    <a:pt x="272" y="13333"/>
                  </a:cubicBezTo>
                  <a:cubicBezTo>
                    <a:pt x="308" y="13333"/>
                    <a:pt x="344" y="13337"/>
                    <a:pt x="380" y="13343"/>
                  </a:cubicBezTo>
                  <a:cubicBezTo>
                    <a:pt x="418" y="13347"/>
                    <a:pt x="455" y="13356"/>
                    <a:pt x="491" y="13368"/>
                  </a:cubicBezTo>
                  <a:cubicBezTo>
                    <a:pt x="571" y="13394"/>
                    <a:pt x="648" y="13428"/>
                    <a:pt x="722" y="13469"/>
                  </a:cubicBezTo>
                  <a:lnTo>
                    <a:pt x="1308" y="13807"/>
                  </a:lnTo>
                  <a:lnTo>
                    <a:pt x="4078" y="15406"/>
                  </a:lnTo>
                  <a:lnTo>
                    <a:pt x="15345" y="21913"/>
                  </a:lnTo>
                  <a:lnTo>
                    <a:pt x="15347" y="21913"/>
                  </a:lnTo>
                  <a:lnTo>
                    <a:pt x="16222" y="22419"/>
                  </a:lnTo>
                  <a:cubicBezTo>
                    <a:pt x="16521" y="22577"/>
                    <a:pt x="16853" y="22660"/>
                    <a:pt x="17191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7" y="22660"/>
                    <a:pt x="17950" y="22580"/>
                    <a:pt x="18229" y="22421"/>
                  </a:cubicBezTo>
                  <a:lnTo>
                    <a:pt x="19105" y="21914"/>
                  </a:lnTo>
                  <a:lnTo>
                    <a:pt x="36984" y="11594"/>
                  </a:lnTo>
                  <a:lnTo>
                    <a:pt x="39725" y="10011"/>
                  </a:lnTo>
                  <a:cubicBezTo>
                    <a:pt x="40277" y="9689"/>
                    <a:pt x="40277" y="9170"/>
                    <a:pt x="39727" y="8848"/>
                  </a:cubicBezTo>
                  <a:lnTo>
                    <a:pt x="24810" y="245"/>
                  </a:lnTo>
                  <a:cubicBezTo>
                    <a:pt x="24531" y="82"/>
                    <a:pt x="24164" y="0"/>
                    <a:pt x="23797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972;p55">
              <a:extLst>
                <a:ext uri="{FF2B5EF4-FFF2-40B4-BE49-F238E27FC236}">
                  <a16:creationId xmlns="" xmlns:a16="http://schemas.microsoft.com/office/drawing/2014/main" id="{2494340D-3619-F0B6-7BB3-3003E74B82E0}"/>
                </a:ext>
              </a:extLst>
            </p:cNvPr>
            <p:cNvSpPr/>
            <p:nvPr/>
          </p:nvSpPr>
          <p:spPr>
            <a:xfrm>
              <a:off x="1914775" y="4418700"/>
              <a:ext cx="515625" cy="308675"/>
            </a:xfrm>
            <a:custGeom>
              <a:avLst/>
              <a:gdLst/>
              <a:ahLst/>
              <a:cxnLst/>
              <a:rect l="l" t="t" r="r" b="b"/>
              <a:pathLst>
                <a:path w="20625" h="12347" extrusionOk="0">
                  <a:moveTo>
                    <a:pt x="14383" y="0"/>
                  </a:moveTo>
                  <a:cubicBezTo>
                    <a:pt x="14023" y="0"/>
                    <a:pt x="13665" y="79"/>
                    <a:pt x="13391" y="236"/>
                  </a:cubicBezTo>
                  <a:lnTo>
                    <a:pt x="0" y="7971"/>
                  </a:lnTo>
                  <a:lnTo>
                    <a:pt x="7460" y="12346"/>
                  </a:lnTo>
                  <a:lnTo>
                    <a:pt x="20625" y="3257"/>
                  </a:lnTo>
                  <a:lnTo>
                    <a:pt x="15395" y="244"/>
                  </a:lnTo>
                  <a:cubicBezTo>
                    <a:pt x="15116" y="82"/>
                    <a:pt x="14749" y="0"/>
                    <a:pt x="1438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973;p55">
              <a:extLst>
                <a:ext uri="{FF2B5EF4-FFF2-40B4-BE49-F238E27FC236}">
                  <a16:creationId xmlns="" xmlns:a16="http://schemas.microsoft.com/office/drawing/2014/main" id="{4DC84124-9E67-B93D-A154-5113BC8288B8}"/>
                </a:ext>
              </a:extLst>
            </p:cNvPr>
            <p:cNvSpPr/>
            <p:nvPr/>
          </p:nvSpPr>
          <p:spPr>
            <a:xfrm>
              <a:off x="1672450" y="4752025"/>
              <a:ext cx="437675" cy="369400"/>
            </a:xfrm>
            <a:custGeom>
              <a:avLst/>
              <a:gdLst/>
              <a:ahLst/>
              <a:cxnLst/>
              <a:rect l="l" t="t" r="r" b="b"/>
              <a:pathLst>
                <a:path w="17507" h="14776" extrusionOk="0">
                  <a:moveTo>
                    <a:pt x="551" y="0"/>
                  </a:moveTo>
                  <a:cubicBezTo>
                    <a:pt x="528" y="0"/>
                    <a:pt x="505" y="3"/>
                    <a:pt x="482" y="5"/>
                  </a:cubicBezTo>
                  <a:cubicBezTo>
                    <a:pt x="459" y="7"/>
                    <a:pt x="437" y="12"/>
                    <a:pt x="417" y="19"/>
                  </a:cubicBezTo>
                  <a:cubicBezTo>
                    <a:pt x="401" y="21"/>
                    <a:pt x="387" y="25"/>
                    <a:pt x="372" y="33"/>
                  </a:cubicBezTo>
                  <a:cubicBezTo>
                    <a:pt x="358" y="36"/>
                    <a:pt x="344" y="42"/>
                    <a:pt x="331" y="50"/>
                  </a:cubicBezTo>
                  <a:cubicBezTo>
                    <a:pt x="324" y="52"/>
                    <a:pt x="319" y="53"/>
                    <a:pt x="313" y="56"/>
                  </a:cubicBezTo>
                  <a:lnTo>
                    <a:pt x="280" y="75"/>
                  </a:lnTo>
                  <a:lnTo>
                    <a:pt x="278" y="75"/>
                  </a:lnTo>
                  <a:cubicBezTo>
                    <a:pt x="105" y="186"/>
                    <a:pt x="0" y="406"/>
                    <a:pt x="0" y="716"/>
                  </a:cubicBezTo>
                  <a:lnTo>
                    <a:pt x="0" y="3829"/>
                  </a:lnTo>
                  <a:cubicBezTo>
                    <a:pt x="0" y="4467"/>
                    <a:pt x="449" y="5244"/>
                    <a:pt x="1002" y="5564"/>
                  </a:cubicBezTo>
                  <a:lnTo>
                    <a:pt x="15625" y="14008"/>
                  </a:lnTo>
                  <a:cubicBezTo>
                    <a:pt x="15625" y="14008"/>
                    <a:pt x="15632" y="14013"/>
                    <a:pt x="15643" y="14020"/>
                  </a:cubicBezTo>
                  <a:cubicBezTo>
                    <a:pt x="15658" y="14027"/>
                    <a:pt x="15676" y="14036"/>
                    <a:pt x="15699" y="14050"/>
                  </a:cubicBezTo>
                  <a:cubicBezTo>
                    <a:pt x="15718" y="14061"/>
                    <a:pt x="15736" y="14073"/>
                    <a:pt x="15761" y="14087"/>
                  </a:cubicBezTo>
                  <a:cubicBezTo>
                    <a:pt x="15784" y="14101"/>
                    <a:pt x="15810" y="14115"/>
                    <a:pt x="15840" y="14133"/>
                  </a:cubicBezTo>
                  <a:cubicBezTo>
                    <a:pt x="15898" y="14166"/>
                    <a:pt x="15965" y="14204"/>
                    <a:pt x="16039" y="14247"/>
                  </a:cubicBezTo>
                  <a:lnTo>
                    <a:pt x="16199" y="14340"/>
                  </a:lnTo>
                  <a:cubicBezTo>
                    <a:pt x="16313" y="14405"/>
                    <a:pt x="16435" y="14476"/>
                    <a:pt x="16565" y="14551"/>
                  </a:cubicBezTo>
                  <a:cubicBezTo>
                    <a:pt x="16822" y="14698"/>
                    <a:pt x="17155" y="14775"/>
                    <a:pt x="17491" y="14775"/>
                  </a:cubicBezTo>
                  <a:cubicBezTo>
                    <a:pt x="17496" y="14775"/>
                    <a:pt x="17501" y="14775"/>
                    <a:pt x="17506" y="14775"/>
                  </a:cubicBezTo>
                  <a:lnTo>
                    <a:pt x="17506" y="13674"/>
                  </a:lnTo>
                  <a:cubicBezTo>
                    <a:pt x="17143" y="13674"/>
                    <a:pt x="16782" y="13592"/>
                    <a:pt x="16505" y="13432"/>
                  </a:cubicBezTo>
                  <a:lnTo>
                    <a:pt x="15625" y="12925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3"/>
                    <a:pt x="1275" y="4626"/>
                  </a:cubicBezTo>
                  <a:cubicBezTo>
                    <a:pt x="1250" y="4609"/>
                    <a:pt x="1228" y="4590"/>
                    <a:pt x="1208" y="4568"/>
                  </a:cubicBezTo>
                  <a:lnTo>
                    <a:pt x="1168" y="4530"/>
                  </a:lnTo>
                  <a:cubicBezTo>
                    <a:pt x="1150" y="4509"/>
                    <a:pt x="1133" y="4488"/>
                    <a:pt x="1118" y="4465"/>
                  </a:cubicBezTo>
                  <a:cubicBezTo>
                    <a:pt x="1095" y="4436"/>
                    <a:pt x="1074" y="4406"/>
                    <a:pt x="1057" y="4374"/>
                  </a:cubicBezTo>
                  <a:cubicBezTo>
                    <a:pt x="1039" y="4343"/>
                    <a:pt x="1024" y="4310"/>
                    <a:pt x="1009" y="4276"/>
                  </a:cubicBezTo>
                  <a:cubicBezTo>
                    <a:pt x="993" y="4245"/>
                    <a:pt x="981" y="4211"/>
                    <a:pt x="972" y="4177"/>
                  </a:cubicBezTo>
                  <a:cubicBezTo>
                    <a:pt x="963" y="4149"/>
                    <a:pt x="956" y="4120"/>
                    <a:pt x="951" y="4089"/>
                  </a:cubicBezTo>
                  <a:cubicBezTo>
                    <a:pt x="948" y="4082"/>
                    <a:pt x="946" y="4074"/>
                    <a:pt x="949" y="4066"/>
                  </a:cubicBezTo>
                  <a:cubicBezTo>
                    <a:pt x="944" y="4054"/>
                    <a:pt x="943" y="4041"/>
                    <a:pt x="944" y="4029"/>
                  </a:cubicBezTo>
                  <a:cubicBezTo>
                    <a:pt x="940" y="4012"/>
                    <a:pt x="939" y="3995"/>
                    <a:pt x="939" y="3978"/>
                  </a:cubicBezTo>
                  <a:lnTo>
                    <a:pt x="939" y="1647"/>
                  </a:lnTo>
                  <a:cubicBezTo>
                    <a:pt x="939" y="1466"/>
                    <a:pt x="1031" y="1361"/>
                    <a:pt x="1162" y="1361"/>
                  </a:cubicBezTo>
                  <a:cubicBezTo>
                    <a:pt x="1216" y="1361"/>
                    <a:pt x="1276" y="1379"/>
                    <a:pt x="1340" y="1416"/>
                  </a:cubicBezTo>
                  <a:lnTo>
                    <a:pt x="3415" y="2615"/>
                  </a:lnTo>
                  <a:lnTo>
                    <a:pt x="15625" y="9666"/>
                  </a:lnTo>
                  <a:cubicBezTo>
                    <a:pt x="15626" y="9666"/>
                    <a:pt x="15629" y="9666"/>
                    <a:pt x="15630" y="9668"/>
                  </a:cubicBezTo>
                  <a:lnTo>
                    <a:pt x="15667" y="9689"/>
                  </a:lnTo>
                  <a:cubicBezTo>
                    <a:pt x="15731" y="9728"/>
                    <a:pt x="15864" y="9805"/>
                    <a:pt x="16039" y="9904"/>
                  </a:cubicBezTo>
                  <a:lnTo>
                    <a:pt x="16199" y="9997"/>
                  </a:lnTo>
                  <a:cubicBezTo>
                    <a:pt x="16313" y="10062"/>
                    <a:pt x="16435" y="10133"/>
                    <a:pt x="16565" y="10208"/>
                  </a:cubicBezTo>
                  <a:cubicBezTo>
                    <a:pt x="16822" y="10356"/>
                    <a:pt x="17155" y="10433"/>
                    <a:pt x="17491" y="10433"/>
                  </a:cubicBezTo>
                  <a:cubicBezTo>
                    <a:pt x="17496" y="10433"/>
                    <a:pt x="17501" y="10433"/>
                    <a:pt x="17506" y="10433"/>
                  </a:cubicBezTo>
                  <a:lnTo>
                    <a:pt x="17506" y="9326"/>
                  </a:lnTo>
                  <a:cubicBezTo>
                    <a:pt x="17143" y="9326"/>
                    <a:pt x="16782" y="9248"/>
                    <a:pt x="16505" y="9088"/>
                  </a:cubicBezTo>
                  <a:lnTo>
                    <a:pt x="16502" y="9086"/>
                  </a:lnTo>
                  <a:lnTo>
                    <a:pt x="15627" y="8582"/>
                  </a:lnTo>
                  <a:lnTo>
                    <a:pt x="15625" y="8582"/>
                  </a:lnTo>
                  <a:lnTo>
                    <a:pt x="4358" y="2074"/>
                  </a:lnTo>
                  <a:lnTo>
                    <a:pt x="1587" y="476"/>
                  </a:lnTo>
                  <a:lnTo>
                    <a:pt x="1002" y="138"/>
                  </a:lnTo>
                  <a:cubicBezTo>
                    <a:pt x="928" y="95"/>
                    <a:pt x="851" y="62"/>
                    <a:pt x="770" y="35"/>
                  </a:cubicBezTo>
                  <a:cubicBezTo>
                    <a:pt x="734" y="24"/>
                    <a:pt x="697" y="16"/>
                    <a:pt x="659" y="10"/>
                  </a:cubicBezTo>
                  <a:cubicBezTo>
                    <a:pt x="623" y="4"/>
                    <a:pt x="587" y="0"/>
                    <a:pt x="55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974;p55">
              <a:extLst>
                <a:ext uri="{FF2B5EF4-FFF2-40B4-BE49-F238E27FC236}">
                  <a16:creationId xmlns="" xmlns:a16="http://schemas.microsoft.com/office/drawing/2014/main" id="{41B6CA15-3664-2F44-7E31-1D7DAF8CDE0E}"/>
                </a:ext>
              </a:extLst>
            </p:cNvPr>
            <p:cNvSpPr/>
            <p:nvPr/>
          </p:nvSpPr>
          <p:spPr>
            <a:xfrm>
              <a:off x="2227525" y="4993575"/>
              <a:ext cx="94325" cy="95000"/>
            </a:xfrm>
            <a:custGeom>
              <a:avLst/>
              <a:gdLst/>
              <a:ahLst/>
              <a:cxnLst/>
              <a:rect l="l" t="t" r="r" b="b"/>
              <a:pathLst>
                <a:path w="3773" h="3800" extrusionOk="0">
                  <a:moveTo>
                    <a:pt x="942" y="1"/>
                  </a:moveTo>
                  <a:lnTo>
                    <a:pt x="0" y="544"/>
                  </a:lnTo>
                  <a:lnTo>
                    <a:pt x="0" y="3799"/>
                  </a:lnTo>
                  <a:lnTo>
                    <a:pt x="3772" y="1635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975;p55">
              <a:extLst>
                <a:ext uri="{FF2B5EF4-FFF2-40B4-BE49-F238E27FC236}">
                  <a16:creationId xmlns="" xmlns:a16="http://schemas.microsoft.com/office/drawing/2014/main" id="{4E61CC50-E117-031B-B7DC-4674BF474409}"/>
                </a:ext>
              </a:extLst>
            </p:cNvPr>
            <p:cNvSpPr/>
            <p:nvPr/>
          </p:nvSpPr>
          <p:spPr>
            <a:xfrm>
              <a:off x="2650525" y="4993550"/>
              <a:ext cx="572875" cy="358400"/>
            </a:xfrm>
            <a:custGeom>
              <a:avLst/>
              <a:gdLst/>
              <a:ahLst/>
              <a:cxnLst/>
              <a:rect l="l" t="t" r="r" b="b"/>
              <a:pathLst>
                <a:path w="22915" h="14336" extrusionOk="0">
                  <a:moveTo>
                    <a:pt x="22915" y="1"/>
                  </a:moveTo>
                  <a:cubicBezTo>
                    <a:pt x="22915" y="336"/>
                    <a:pt x="22571" y="539"/>
                    <a:pt x="22414" y="629"/>
                  </a:cubicBezTo>
                  <a:lnTo>
                    <a:pt x="1883" y="12484"/>
                  </a:lnTo>
                  <a:cubicBezTo>
                    <a:pt x="1883" y="12487"/>
                    <a:pt x="1004" y="12993"/>
                    <a:pt x="1004" y="12993"/>
                  </a:cubicBezTo>
                  <a:cubicBezTo>
                    <a:pt x="726" y="13154"/>
                    <a:pt x="365" y="13235"/>
                    <a:pt x="1" y="13235"/>
                  </a:cubicBezTo>
                  <a:lnTo>
                    <a:pt x="1" y="14335"/>
                  </a:lnTo>
                  <a:cubicBezTo>
                    <a:pt x="6" y="14335"/>
                    <a:pt x="11" y="14335"/>
                    <a:pt x="17" y="14335"/>
                  </a:cubicBezTo>
                  <a:cubicBezTo>
                    <a:pt x="352" y="14335"/>
                    <a:pt x="685" y="14259"/>
                    <a:pt x="943" y="14111"/>
                  </a:cubicBezTo>
                  <a:cubicBezTo>
                    <a:pt x="1072" y="14037"/>
                    <a:pt x="1195" y="13966"/>
                    <a:pt x="1309" y="13900"/>
                  </a:cubicBezTo>
                  <a:lnTo>
                    <a:pt x="1468" y="13808"/>
                  </a:lnTo>
                  <a:cubicBezTo>
                    <a:pt x="1543" y="13766"/>
                    <a:pt x="1609" y="13726"/>
                    <a:pt x="1667" y="13694"/>
                  </a:cubicBezTo>
                  <a:cubicBezTo>
                    <a:pt x="1697" y="13675"/>
                    <a:pt x="1723" y="13662"/>
                    <a:pt x="1747" y="13647"/>
                  </a:cubicBezTo>
                  <a:cubicBezTo>
                    <a:pt x="1770" y="13634"/>
                    <a:pt x="1790" y="13622"/>
                    <a:pt x="1808" y="13611"/>
                  </a:cubicBezTo>
                  <a:cubicBezTo>
                    <a:pt x="1831" y="13597"/>
                    <a:pt x="1851" y="13587"/>
                    <a:pt x="1864" y="13581"/>
                  </a:cubicBezTo>
                  <a:cubicBezTo>
                    <a:pt x="1876" y="13574"/>
                    <a:pt x="1883" y="13569"/>
                    <a:pt x="1883" y="13569"/>
                  </a:cubicBezTo>
                  <a:lnTo>
                    <a:pt x="22414" y="1715"/>
                  </a:lnTo>
                  <a:cubicBezTo>
                    <a:pt x="22690" y="1555"/>
                    <a:pt x="22915" y="1182"/>
                    <a:pt x="22915" y="883"/>
                  </a:cubicBezTo>
                  <a:lnTo>
                    <a:pt x="22915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976;p55">
              <a:extLst>
                <a:ext uri="{FF2B5EF4-FFF2-40B4-BE49-F238E27FC236}">
                  <a16:creationId xmlns="" xmlns:a16="http://schemas.microsoft.com/office/drawing/2014/main" id="{8D6A820F-BF47-44CD-7955-8F86E194E9FF}"/>
                </a:ext>
              </a:extLst>
            </p:cNvPr>
            <p:cNvSpPr/>
            <p:nvPr/>
          </p:nvSpPr>
          <p:spPr>
            <a:xfrm>
              <a:off x="2236425" y="47579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1"/>
                  </a:moveTo>
                  <a:cubicBezTo>
                    <a:pt x="22950" y="1"/>
                    <a:pt x="22590" y="79"/>
                    <a:pt x="22316" y="237"/>
                  </a:cubicBezTo>
                  <a:lnTo>
                    <a:pt x="3416" y="11063"/>
                  </a:lnTo>
                  <a:lnTo>
                    <a:pt x="2475" y="11604"/>
                  </a:lnTo>
                  <a:lnTo>
                    <a:pt x="3" y="13019"/>
                  </a:lnTo>
                  <a:lnTo>
                    <a:pt x="0" y="13020"/>
                  </a:lnTo>
                  <a:cubicBezTo>
                    <a:pt x="2" y="13032"/>
                    <a:pt x="4" y="13044"/>
                    <a:pt x="8" y="13055"/>
                  </a:cubicBezTo>
                  <a:cubicBezTo>
                    <a:pt x="6" y="13063"/>
                    <a:pt x="6" y="13071"/>
                    <a:pt x="10" y="13078"/>
                  </a:cubicBezTo>
                  <a:cubicBezTo>
                    <a:pt x="15" y="13108"/>
                    <a:pt x="22" y="13137"/>
                    <a:pt x="31" y="13166"/>
                  </a:cubicBezTo>
                  <a:cubicBezTo>
                    <a:pt x="40" y="13201"/>
                    <a:pt x="52" y="13233"/>
                    <a:pt x="68" y="13266"/>
                  </a:cubicBezTo>
                  <a:cubicBezTo>
                    <a:pt x="82" y="13299"/>
                    <a:pt x="98" y="13331"/>
                    <a:pt x="116" y="13363"/>
                  </a:cubicBezTo>
                  <a:cubicBezTo>
                    <a:pt x="134" y="13395"/>
                    <a:pt x="154" y="13425"/>
                    <a:pt x="177" y="13453"/>
                  </a:cubicBezTo>
                  <a:cubicBezTo>
                    <a:pt x="192" y="13476"/>
                    <a:pt x="209" y="13498"/>
                    <a:pt x="228" y="13518"/>
                  </a:cubicBezTo>
                  <a:lnTo>
                    <a:pt x="267" y="13558"/>
                  </a:lnTo>
                  <a:cubicBezTo>
                    <a:pt x="289" y="13579"/>
                    <a:pt x="310" y="13598"/>
                    <a:pt x="335" y="13616"/>
                  </a:cubicBezTo>
                  <a:cubicBezTo>
                    <a:pt x="355" y="13632"/>
                    <a:pt x="378" y="13647"/>
                    <a:pt x="399" y="13662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7" y="22581"/>
                    <a:pt x="16191" y="22661"/>
                    <a:pt x="16565" y="22661"/>
                  </a:cubicBezTo>
                  <a:cubicBezTo>
                    <a:pt x="16927" y="22661"/>
                    <a:pt x="17289" y="22580"/>
                    <a:pt x="17568" y="22419"/>
                  </a:cubicBezTo>
                  <a:lnTo>
                    <a:pt x="18445" y="21913"/>
                  </a:lnTo>
                  <a:lnTo>
                    <a:pt x="39063" y="10009"/>
                  </a:lnTo>
                  <a:cubicBezTo>
                    <a:pt x="39616" y="9690"/>
                    <a:pt x="39616" y="9168"/>
                    <a:pt x="39066" y="8847"/>
                  </a:cubicBezTo>
                  <a:lnTo>
                    <a:pt x="36323" y="7249"/>
                  </a:lnTo>
                  <a:lnTo>
                    <a:pt x="24320" y="244"/>
                  </a:lnTo>
                  <a:cubicBezTo>
                    <a:pt x="24041" y="82"/>
                    <a:pt x="23675" y="1"/>
                    <a:pt x="233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977;p55">
              <a:extLst>
                <a:ext uri="{FF2B5EF4-FFF2-40B4-BE49-F238E27FC236}">
                  <a16:creationId xmlns="" xmlns:a16="http://schemas.microsoft.com/office/drawing/2014/main" id="{F5053189-310C-DAAC-7200-7023C5EAA35E}"/>
                </a:ext>
              </a:extLst>
            </p:cNvPr>
            <p:cNvSpPr/>
            <p:nvPr/>
          </p:nvSpPr>
          <p:spPr>
            <a:xfrm>
              <a:off x="2251025" y="4915400"/>
              <a:ext cx="956225" cy="395150"/>
            </a:xfrm>
            <a:custGeom>
              <a:avLst/>
              <a:gdLst/>
              <a:ahLst/>
              <a:cxnLst/>
              <a:rect l="l" t="t" r="r" b="b"/>
              <a:pathLst>
                <a:path w="38249" h="15806" extrusionOk="0">
                  <a:moveTo>
                    <a:pt x="38249" y="0"/>
                  </a:moveTo>
                  <a:lnTo>
                    <a:pt x="15981" y="12898"/>
                  </a:lnTo>
                  <a:lnTo>
                    <a:pt x="0" y="3671"/>
                  </a:lnTo>
                  <a:lnTo>
                    <a:pt x="3" y="6758"/>
                  </a:lnTo>
                  <a:lnTo>
                    <a:pt x="15403" y="15651"/>
                  </a:lnTo>
                  <a:cubicBezTo>
                    <a:pt x="15581" y="15754"/>
                    <a:pt x="15781" y="15806"/>
                    <a:pt x="15981" y="15806"/>
                  </a:cubicBezTo>
                  <a:cubicBezTo>
                    <a:pt x="16181" y="15806"/>
                    <a:pt x="16381" y="15754"/>
                    <a:pt x="16560" y="15651"/>
                  </a:cubicBezTo>
                  <a:lnTo>
                    <a:pt x="37959" y="3295"/>
                  </a:lnTo>
                  <a:cubicBezTo>
                    <a:pt x="38139" y="3192"/>
                    <a:pt x="38249" y="3001"/>
                    <a:pt x="38249" y="2795"/>
                  </a:cubicBezTo>
                  <a:lnTo>
                    <a:pt x="38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978;p55">
              <a:extLst>
                <a:ext uri="{FF2B5EF4-FFF2-40B4-BE49-F238E27FC236}">
                  <a16:creationId xmlns="" xmlns:a16="http://schemas.microsoft.com/office/drawing/2014/main" id="{CF03BC62-3C51-75A0-0A27-7A6683A15881}"/>
                </a:ext>
              </a:extLst>
            </p:cNvPr>
            <p:cNvSpPr/>
            <p:nvPr/>
          </p:nvSpPr>
          <p:spPr>
            <a:xfrm>
              <a:off x="2650525" y="4915400"/>
              <a:ext cx="556725" cy="395175"/>
            </a:xfrm>
            <a:custGeom>
              <a:avLst/>
              <a:gdLst/>
              <a:ahLst/>
              <a:cxnLst/>
              <a:rect l="l" t="t" r="r" b="b"/>
              <a:pathLst>
                <a:path w="22269" h="15807" extrusionOk="0">
                  <a:moveTo>
                    <a:pt x="22269" y="0"/>
                  </a:moveTo>
                  <a:lnTo>
                    <a:pt x="1" y="12898"/>
                  </a:lnTo>
                  <a:lnTo>
                    <a:pt x="1" y="15807"/>
                  </a:lnTo>
                  <a:cubicBezTo>
                    <a:pt x="205" y="15807"/>
                    <a:pt x="404" y="15753"/>
                    <a:pt x="580" y="15651"/>
                  </a:cubicBezTo>
                  <a:lnTo>
                    <a:pt x="21979" y="3295"/>
                  </a:lnTo>
                  <a:cubicBezTo>
                    <a:pt x="22159" y="3192"/>
                    <a:pt x="22269" y="3001"/>
                    <a:pt x="22269" y="2795"/>
                  </a:cubicBezTo>
                  <a:lnTo>
                    <a:pt x="22269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979;p55">
              <a:extLst>
                <a:ext uri="{FF2B5EF4-FFF2-40B4-BE49-F238E27FC236}">
                  <a16:creationId xmlns="" xmlns:a16="http://schemas.microsoft.com/office/drawing/2014/main" id="{EA1F5CE2-313A-8D69-3A5A-FA4EE0498DEC}"/>
                </a:ext>
              </a:extLst>
            </p:cNvPr>
            <p:cNvSpPr/>
            <p:nvPr/>
          </p:nvSpPr>
          <p:spPr>
            <a:xfrm>
              <a:off x="2245150" y="5011575"/>
              <a:ext cx="11775" cy="82675"/>
            </a:xfrm>
            <a:custGeom>
              <a:avLst/>
              <a:gdLst/>
              <a:ahLst/>
              <a:cxnLst/>
              <a:rect l="l" t="t" r="r" b="b"/>
              <a:pathLst>
                <a:path w="471" h="3307" extrusionOk="0">
                  <a:moveTo>
                    <a:pt x="149" y="1"/>
                  </a:moveTo>
                  <a:cubicBezTo>
                    <a:pt x="62" y="1"/>
                    <a:pt x="0" y="89"/>
                    <a:pt x="0" y="236"/>
                  </a:cubicBezTo>
                  <a:lnTo>
                    <a:pt x="1" y="2798"/>
                  </a:lnTo>
                  <a:cubicBezTo>
                    <a:pt x="1" y="2990"/>
                    <a:pt x="107" y="3206"/>
                    <a:pt x="237" y="3281"/>
                  </a:cubicBezTo>
                  <a:cubicBezTo>
                    <a:pt x="267" y="3298"/>
                    <a:pt x="296" y="3307"/>
                    <a:pt x="322" y="3307"/>
                  </a:cubicBezTo>
                  <a:cubicBezTo>
                    <a:pt x="409" y="3307"/>
                    <a:pt x="471" y="3217"/>
                    <a:pt x="471" y="3070"/>
                  </a:cubicBezTo>
                  <a:lnTo>
                    <a:pt x="471" y="509"/>
                  </a:lnTo>
                  <a:cubicBezTo>
                    <a:pt x="471" y="317"/>
                    <a:pt x="366" y="101"/>
                    <a:pt x="235" y="26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980;p55">
              <a:extLst>
                <a:ext uri="{FF2B5EF4-FFF2-40B4-BE49-F238E27FC236}">
                  <a16:creationId xmlns="" xmlns:a16="http://schemas.microsoft.com/office/drawing/2014/main" id="{4BC1FBA6-4559-05B8-B59D-3666306E151E}"/>
                </a:ext>
              </a:extLst>
            </p:cNvPr>
            <p:cNvSpPr/>
            <p:nvPr/>
          </p:nvSpPr>
          <p:spPr>
            <a:xfrm>
              <a:off x="2650575" y="4885050"/>
              <a:ext cx="572825" cy="358400"/>
            </a:xfrm>
            <a:custGeom>
              <a:avLst/>
              <a:gdLst/>
              <a:ahLst/>
              <a:cxnLst/>
              <a:rect l="l" t="t" r="r" b="b"/>
              <a:pathLst>
                <a:path w="22913" h="14336" extrusionOk="0">
                  <a:moveTo>
                    <a:pt x="22913" y="0"/>
                  </a:moveTo>
                  <a:cubicBezTo>
                    <a:pt x="22913" y="347"/>
                    <a:pt x="22559" y="543"/>
                    <a:pt x="22412" y="629"/>
                  </a:cubicBezTo>
                  <a:lnTo>
                    <a:pt x="13149" y="5976"/>
                  </a:lnTo>
                  <a:lnTo>
                    <a:pt x="1882" y="12483"/>
                  </a:lnTo>
                  <a:cubicBezTo>
                    <a:pt x="1880" y="12483"/>
                    <a:pt x="1005" y="12988"/>
                    <a:pt x="1005" y="12988"/>
                  </a:cubicBezTo>
                  <a:cubicBezTo>
                    <a:pt x="725" y="13150"/>
                    <a:pt x="363" y="13230"/>
                    <a:pt x="0" y="13230"/>
                  </a:cubicBezTo>
                  <a:lnTo>
                    <a:pt x="0" y="14335"/>
                  </a:lnTo>
                  <a:cubicBezTo>
                    <a:pt x="5" y="14335"/>
                    <a:pt x="11" y="14335"/>
                    <a:pt x="16" y="14335"/>
                  </a:cubicBezTo>
                  <a:cubicBezTo>
                    <a:pt x="351" y="14335"/>
                    <a:pt x="685" y="14259"/>
                    <a:pt x="942" y="14111"/>
                  </a:cubicBezTo>
                  <a:cubicBezTo>
                    <a:pt x="1072" y="14037"/>
                    <a:pt x="1195" y="13965"/>
                    <a:pt x="1308" y="13899"/>
                  </a:cubicBezTo>
                  <a:lnTo>
                    <a:pt x="1466" y="13806"/>
                  </a:lnTo>
                  <a:cubicBezTo>
                    <a:pt x="1642" y="13708"/>
                    <a:pt x="1774" y="13632"/>
                    <a:pt x="1839" y="13592"/>
                  </a:cubicBezTo>
                  <a:lnTo>
                    <a:pt x="1876" y="13571"/>
                  </a:lnTo>
                  <a:cubicBezTo>
                    <a:pt x="1881" y="13569"/>
                    <a:pt x="14090" y="6517"/>
                    <a:pt x="14090" y="6517"/>
                  </a:cubicBezTo>
                  <a:lnTo>
                    <a:pt x="22412" y="1714"/>
                  </a:lnTo>
                  <a:cubicBezTo>
                    <a:pt x="22688" y="1554"/>
                    <a:pt x="22913" y="1182"/>
                    <a:pt x="22913" y="882"/>
                  </a:cubicBezTo>
                  <a:lnTo>
                    <a:pt x="22913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981;p55">
              <a:extLst>
                <a:ext uri="{FF2B5EF4-FFF2-40B4-BE49-F238E27FC236}">
                  <a16:creationId xmlns="" xmlns:a16="http://schemas.microsoft.com/office/drawing/2014/main" id="{C3286433-44DA-75C3-89E6-0C4893183F4C}"/>
                </a:ext>
              </a:extLst>
            </p:cNvPr>
            <p:cNvSpPr/>
            <p:nvPr/>
          </p:nvSpPr>
          <p:spPr>
            <a:xfrm>
              <a:off x="2219900" y="4649275"/>
              <a:ext cx="1006950" cy="566500"/>
            </a:xfrm>
            <a:custGeom>
              <a:avLst/>
              <a:gdLst/>
              <a:ahLst/>
              <a:cxnLst/>
              <a:rect l="l" t="t" r="r" b="b"/>
              <a:pathLst>
                <a:path w="40278" h="22660" extrusionOk="0">
                  <a:moveTo>
                    <a:pt x="34" y="13388"/>
                  </a:moveTo>
                  <a:cubicBezTo>
                    <a:pt x="22" y="13393"/>
                    <a:pt x="11" y="13400"/>
                    <a:pt x="0" y="13407"/>
                  </a:cubicBezTo>
                  <a:lnTo>
                    <a:pt x="34" y="13388"/>
                  </a:lnTo>
                  <a:close/>
                  <a:moveTo>
                    <a:pt x="23969" y="1"/>
                  </a:moveTo>
                  <a:cubicBezTo>
                    <a:pt x="23610" y="1"/>
                    <a:pt x="23251" y="79"/>
                    <a:pt x="22977" y="237"/>
                  </a:cubicBezTo>
                  <a:lnTo>
                    <a:pt x="34" y="13388"/>
                  </a:lnTo>
                  <a:lnTo>
                    <a:pt x="34" y="13388"/>
                  </a:lnTo>
                  <a:cubicBezTo>
                    <a:pt x="40" y="13385"/>
                    <a:pt x="45" y="13383"/>
                    <a:pt x="51" y="13382"/>
                  </a:cubicBezTo>
                  <a:cubicBezTo>
                    <a:pt x="64" y="13373"/>
                    <a:pt x="77" y="13367"/>
                    <a:pt x="93" y="13365"/>
                  </a:cubicBezTo>
                  <a:cubicBezTo>
                    <a:pt x="106" y="13359"/>
                    <a:pt x="121" y="13354"/>
                    <a:pt x="136" y="13352"/>
                  </a:cubicBezTo>
                  <a:cubicBezTo>
                    <a:pt x="157" y="13344"/>
                    <a:pt x="179" y="13340"/>
                    <a:pt x="202" y="13337"/>
                  </a:cubicBezTo>
                  <a:cubicBezTo>
                    <a:pt x="225" y="13335"/>
                    <a:pt x="247" y="13334"/>
                    <a:pt x="270" y="13334"/>
                  </a:cubicBezTo>
                  <a:cubicBezTo>
                    <a:pt x="275" y="13333"/>
                    <a:pt x="280" y="13333"/>
                    <a:pt x="285" y="13333"/>
                  </a:cubicBezTo>
                  <a:cubicBezTo>
                    <a:pt x="316" y="13333"/>
                    <a:pt x="349" y="13337"/>
                    <a:pt x="379" y="13342"/>
                  </a:cubicBezTo>
                  <a:cubicBezTo>
                    <a:pt x="418" y="13348"/>
                    <a:pt x="454" y="13356"/>
                    <a:pt x="491" y="13367"/>
                  </a:cubicBezTo>
                  <a:cubicBezTo>
                    <a:pt x="571" y="13394"/>
                    <a:pt x="648" y="13428"/>
                    <a:pt x="722" y="13470"/>
                  </a:cubicBezTo>
                  <a:lnTo>
                    <a:pt x="1308" y="13808"/>
                  </a:lnTo>
                  <a:lnTo>
                    <a:pt x="4077" y="15407"/>
                  </a:lnTo>
                  <a:lnTo>
                    <a:pt x="15345" y="21914"/>
                  </a:lnTo>
                  <a:lnTo>
                    <a:pt x="15347" y="21914"/>
                  </a:lnTo>
                  <a:lnTo>
                    <a:pt x="16222" y="22418"/>
                  </a:lnTo>
                  <a:cubicBezTo>
                    <a:pt x="16520" y="22578"/>
                    <a:pt x="16852" y="22660"/>
                    <a:pt x="17190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8" y="22660"/>
                    <a:pt x="17951" y="22581"/>
                    <a:pt x="18229" y="22421"/>
                  </a:cubicBezTo>
                  <a:lnTo>
                    <a:pt x="19106" y="21914"/>
                  </a:lnTo>
                  <a:lnTo>
                    <a:pt x="36984" y="11594"/>
                  </a:lnTo>
                  <a:lnTo>
                    <a:pt x="39724" y="10011"/>
                  </a:lnTo>
                  <a:cubicBezTo>
                    <a:pt x="40277" y="9688"/>
                    <a:pt x="40277" y="9171"/>
                    <a:pt x="39727" y="8849"/>
                  </a:cubicBezTo>
                  <a:lnTo>
                    <a:pt x="24981" y="244"/>
                  </a:lnTo>
                  <a:cubicBezTo>
                    <a:pt x="24702" y="82"/>
                    <a:pt x="24335" y="1"/>
                    <a:pt x="23969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982;p55">
              <a:extLst>
                <a:ext uri="{FF2B5EF4-FFF2-40B4-BE49-F238E27FC236}">
                  <a16:creationId xmlns="" xmlns:a16="http://schemas.microsoft.com/office/drawing/2014/main" id="{C828B8FF-97FD-FA1E-A6E8-6B56A201E6A4}"/>
                </a:ext>
              </a:extLst>
            </p:cNvPr>
            <p:cNvSpPr/>
            <p:nvPr/>
          </p:nvSpPr>
          <p:spPr>
            <a:xfrm>
              <a:off x="2299175" y="4716175"/>
              <a:ext cx="883550" cy="448950"/>
            </a:xfrm>
            <a:custGeom>
              <a:avLst/>
              <a:gdLst/>
              <a:ahLst/>
              <a:cxnLst/>
              <a:rect l="l" t="t" r="r" b="b"/>
              <a:pathLst>
                <a:path w="35342" h="17958" extrusionOk="0">
                  <a:moveTo>
                    <a:pt x="15575" y="1"/>
                  </a:moveTo>
                  <a:lnTo>
                    <a:pt x="0" y="8927"/>
                  </a:lnTo>
                  <a:lnTo>
                    <a:pt x="15350" y="17814"/>
                  </a:lnTo>
                  <a:cubicBezTo>
                    <a:pt x="15515" y="17909"/>
                    <a:pt x="15731" y="17957"/>
                    <a:pt x="15948" y="17957"/>
                  </a:cubicBezTo>
                  <a:cubicBezTo>
                    <a:pt x="16167" y="17957"/>
                    <a:pt x="16386" y="17909"/>
                    <a:pt x="16553" y="17812"/>
                  </a:cubicBezTo>
                  <a:lnTo>
                    <a:pt x="35009" y="7111"/>
                  </a:lnTo>
                  <a:cubicBezTo>
                    <a:pt x="35341" y="6918"/>
                    <a:pt x="35342" y="6605"/>
                    <a:pt x="35011" y="6410"/>
                  </a:cubicBezTo>
                  <a:lnTo>
                    <a:pt x="31589" y="4400"/>
                  </a:lnTo>
                  <a:cubicBezTo>
                    <a:pt x="31259" y="4206"/>
                    <a:pt x="30690" y="3969"/>
                    <a:pt x="30319" y="3873"/>
                  </a:cubicBezTo>
                  <a:lnTo>
                    <a:pt x="15575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983;p55">
              <a:extLst>
                <a:ext uri="{FF2B5EF4-FFF2-40B4-BE49-F238E27FC236}">
                  <a16:creationId xmlns="" xmlns:a16="http://schemas.microsoft.com/office/drawing/2014/main" id="{520ED229-0BA0-51BA-7E2C-645810335D17}"/>
                </a:ext>
              </a:extLst>
            </p:cNvPr>
            <p:cNvSpPr/>
            <p:nvPr/>
          </p:nvSpPr>
          <p:spPr>
            <a:xfrm>
              <a:off x="2212900" y="4982600"/>
              <a:ext cx="437700" cy="369375"/>
            </a:xfrm>
            <a:custGeom>
              <a:avLst/>
              <a:gdLst/>
              <a:ahLst/>
              <a:cxnLst/>
              <a:rect l="l" t="t" r="r" b="b"/>
              <a:pathLst>
                <a:path w="17508" h="14775" extrusionOk="0">
                  <a:moveTo>
                    <a:pt x="565" y="0"/>
                  </a:moveTo>
                  <a:cubicBezTo>
                    <a:pt x="560" y="0"/>
                    <a:pt x="555" y="0"/>
                    <a:pt x="550" y="1"/>
                  </a:cubicBezTo>
                  <a:cubicBezTo>
                    <a:pt x="527" y="1"/>
                    <a:pt x="505" y="2"/>
                    <a:pt x="482" y="4"/>
                  </a:cubicBezTo>
                  <a:cubicBezTo>
                    <a:pt x="460" y="7"/>
                    <a:pt x="438" y="11"/>
                    <a:pt x="416" y="19"/>
                  </a:cubicBezTo>
                  <a:cubicBezTo>
                    <a:pt x="401" y="21"/>
                    <a:pt x="386" y="25"/>
                    <a:pt x="373" y="32"/>
                  </a:cubicBezTo>
                  <a:cubicBezTo>
                    <a:pt x="359" y="36"/>
                    <a:pt x="344" y="42"/>
                    <a:pt x="331" y="49"/>
                  </a:cubicBezTo>
                  <a:cubicBezTo>
                    <a:pt x="325" y="51"/>
                    <a:pt x="320" y="54"/>
                    <a:pt x="313" y="56"/>
                  </a:cubicBezTo>
                  <a:lnTo>
                    <a:pt x="280" y="74"/>
                  </a:lnTo>
                  <a:lnTo>
                    <a:pt x="278" y="74"/>
                  </a:lnTo>
                  <a:cubicBezTo>
                    <a:pt x="106" y="185"/>
                    <a:pt x="0" y="405"/>
                    <a:pt x="0" y="715"/>
                  </a:cubicBezTo>
                  <a:lnTo>
                    <a:pt x="0" y="3828"/>
                  </a:lnTo>
                  <a:cubicBezTo>
                    <a:pt x="0" y="4466"/>
                    <a:pt x="449" y="5243"/>
                    <a:pt x="1002" y="5563"/>
                  </a:cubicBezTo>
                  <a:lnTo>
                    <a:pt x="15625" y="14007"/>
                  </a:lnTo>
                  <a:cubicBezTo>
                    <a:pt x="15625" y="14007"/>
                    <a:pt x="15632" y="14012"/>
                    <a:pt x="15644" y="14019"/>
                  </a:cubicBezTo>
                  <a:cubicBezTo>
                    <a:pt x="15657" y="14026"/>
                    <a:pt x="15677" y="14035"/>
                    <a:pt x="15700" y="14049"/>
                  </a:cubicBezTo>
                  <a:cubicBezTo>
                    <a:pt x="15718" y="14061"/>
                    <a:pt x="15736" y="14072"/>
                    <a:pt x="15762" y="14087"/>
                  </a:cubicBezTo>
                  <a:cubicBezTo>
                    <a:pt x="15785" y="14100"/>
                    <a:pt x="15811" y="14114"/>
                    <a:pt x="15841" y="14132"/>
                  </a:cubicBezTo>
                  <a:cubicBezTo>
                    <a:pt x="15899" y="14165"/>
                    <a:pt x="15965" y="14204"/>
                    <a:pt x="16040" y="14246"/>
                  </a:cubicBezTo>
                  <a:lnTo>
                    <a:pt x="16199" y="14339"/>
                  </a:lnTo>
                  <a:cubicBezTo>
                    <a:pt x="16312" y="14404"/>
                    <a:pt x="16436" y="14475"/>
                    <a:pt x="16565" y="14550"/>
                  </a:cubicBezTo>
                  <a:cubicBezTo>
                    <a:pt x="16823" y="14697"/>
                    <a:pt x="17156" y="14774"/>
                    <a:pt x="17492" y="14774"/>
                  </a:cubicBezTo>
                  <a:cubicBezTo>
                    <a:pt x="17497" y="14774"/>
                    <a:pt x="17502" y="14774"/>
                    <a:pt x="17507" y="14774"/>
                  </a:cubicBezTo>
                  <a:lnTo>
                    <a:pt x="17507" y="13673"/>
                  </a:lnTo>
                  <a:cubicBezTo>
                    <a:pt x="17144" y="13673"/>
                    <a:pt x="16782" y="13592"/>
                    <a:pt x="16504" y="13433"/>
                  </a:cubicBezTo>
                  <a:lnTo>
                    <a:pt x="15625" y="12926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2"/>
                    <a:pt x="1276" y="4627"/>
                  </a:cubicBezTo>
                  <a:cubicBezTo>
                    <a:pt x="1250" y="4610"/>
                    <a:pt x="1229" y="4591"/>
                    <a:pt x="1208" y="4569"/>
                  </a:cubicBezTo>
                  <a:lnTo>
                    <a:pt x="1169" y="4529"/>
                  </a:lnTo>
                  <a:cubicBezTo>
                    <a:pt x="1150" y="4508"/>
                    <a:pt x="1133" y="4487"/>
                    <a:pt x="1118" y="4465"/>
                  </a:cubicBezTo>
                  <a:cubicBezTo>
                    <a:pt x="1095" y="4436"/>
                    <a:pt x="1075" y="4406"/>
                    <a:pt x="1057" y="4375"/>
                  </a:cubicBezTo>
                  <a:cubicBezTo>
                    <a:pt x="1039" y="4343"/>
                    <a:pt x="1023" y="4311"/>
                    <a:pt x="1009" y="4277"/>
                  </a:cubicBezTo>
                  <a:cubicBezTo>
                    <a:pt x="993" y="4244"/>
                    <a:pt x="981" y="4212"/>
                    <a:pt x="972" y="4178"/>
                  </a:cubicBezTo>
                  <a:cubicBezTo>
                    <a:pt x="963" y="4149"/>
                    <a:pt x="956" y="4119"/>
                    <a:pt x="951" y="4090"/>
                  </a:cubicBezTo>
                  <a:cubicBezTo>
                    <a:pt x="947" y="4083"/>
                    <a:pt x="947" y="4074"/>
                    <a:pt x="949" y="4067"/>
                  </a:cubicBezTo>
                  <a:cubicBezTo>
                    <a:pt x="944" y="4055"/>
                    <a:pt x="943" y="4042"/>
                    <a:pt x="944" y="4029"/>
                  </a:cubicBezTo>
                  <a:cubicBezTo>
                    <a:pt x="940" y="4013"/>
                    <a:pt x="939" y="3996"/>
                    <a:pt x="940" y="3979"/>
                  </a:cubicBezTo>
                  <a:lnTo>
                    <a:pt x="940" y="1648"/>
                  </a:lnTo>
                  <a:cubicBezTo>
                    <a:pt x="940" y="1467"/>
                    <a:pt x="1032" y="1362"/>
                    <a:pt x="1164" y="1362"/>
                  </a:cubicBezTo>
                  <a:cubicBezTo>
                    <a:pt x="1217" y="1362"/>
                    <a:pt x="1277" y="1379"/>
                    <a:pt x="1340" y="1415"/>
                  </a:cubicBezTo>
                  <a:lnTo>
                    <a:pt x="3416" y="2614"/>
                  </a:lnTo>
                  <a:lnTo>
                    <a:pt x="15625" y="9666"/>
                  </a:lnTo>
                  <a:cubicBezTo>
                    <a:pt x="15627" y="9666"/>
                    <a:pt x="15628" y="9666"/>
                    <a:pt x="15630" y="9668"/>
                  </a:cubicBezTo>
                  <a:lnTo>
                    <a:pt x="15667" y="9688"/>
                  </a:lnTo>
                  <a:cubicBezTo>
                    <a:pt x="15732" y="9727"/>
                    <a:pt x="15864" y="9804"/>
                    <a:pt x="16040" y="9903"/>
                  </a:cubicBezTo>
                  <a:lnTo>
                    <a:pt x="16199" y="9996"/>
                  </a:lnTo>
                  <a:cubicBezTo>
                    <a:pt x="16312" y="10061"/>
                    <a:pt x="16436" y="10134"/>
                    <a:pt x="16565" y="10207"/>
                  </a:cubicBezTo>
                  <a:cubicBezTo>
                    <a:pt x="16822" y="10356"/>
                    <a:pt x="17156" y="10432"/>
                    <a:pt x="17491" y="10432"/>
                  </a:cubicBezTo>
                  <a:cubicBezTo>
                    <a:pt x="17497" y="10432"/>
                    <a:pt x="17502" y="10432"/>
                    <a:pt x="17507" y="10432"/>
                  </a:cubicBezTo>
                  <a:lnTo>
                    <a:pt x="17507" y="9325"/>
                  </a:lnTo>
                  <a:cubicBezTo>
                    <a:pt x="17144" y="9325"/>
                    <a:pt x="16782" y="9247"/>
                    <a:pt x="16504" y="9088"/>
                  </a:cubicBezTo>
                  <a:lnTo>
                    <a:pt x="16502" y="9085"/>
                  </a:lnTo>
                  <a:lnTo>
                    <a:pt x="15627" y="8581"/>
                  </a:lnTo>
                  <a:lnTo>
                    <a:pt x="15625" y="8581"/>
                  </a:lnTo>
                  <a:lnTo>
                    <a:pt x="4357" y="2074"/>
                  </a:lnTo>
                  <a:lnTo>
                    <a:pt x="1588" y="475"/>
                  </a:lnTo>
                  <a:lnTo>
                    <a:pt x="1002" y="137"/>
                  </a:lnTo>
                  <a:cubicBezTo>
                    <a:pt x="928" y="95"/>
                    <a:pt x="851" y="61"/>
                    <a:pt x="771" y="34"/>
                  </a:cubicBezTo>
                  <a:cubicBezTo>
                    <a:pt x="735" y="23"/>
                    <a:pt x="698" y="15"/>
                    <a:pt x="660" y="9"/>
                  </a:cubicBezTo>
                  <a:cubicBezTo>
                    <a:pt x="629" y="4"/>
                    <a:pt x="597" y="0"/>
                    <a:pt x="565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984;p55">
              <a:extLst>
                <a:ext uri="{FF2B5EF4-FFF2-40B4-BE49-F238E27FC236}">
                  <a16:creationId xmlns="" xmlns:a16="http://schemas.microsoft.com/office/drawing/2014/main" id="{C3F3FA6D-8B30-DA34-6C48-EFA6D80D8434}"/>
                </a:ext>
              </a:extLst>
            </p:cNvPr>
            <p:cNvSpPr/>
            <p:nvPr/>
          </p:nvSpPr>
          <p:spPr>
            <a:xfrm>
              <a:off x="2022850" y="4616950"/>
              <a:ext cx="598600" cy="295050"/>
            </a:xfrm>
            <a:custGeom>
              <a:avLst/>
              <a:gdLst/>
              <a:ahLst/>
              <a:cxnLst/>
              <a:rect l="l" t="t" r="r" b="b"/>
              <a:pathLst>
                <a:path w="23944" h="11802" extrusionOk="0">
                  <a:moveTo>
                    <a:pt x="11321" y="0"/>
                  </a:moveTo>
                  <a:cubicBezTo>
                    <a:pt x="11003" y="0"/>
                    <a:pt x="10650" y="78"/>
                    <a:pt x="10416" y="213"/>
                  </a:cubicBezTo>
                  <a:lnTo>
                    <a:pt x="332" y="6035"/>
                  </a:lnTo>
                  <a:cubicBezTo>
                    <a:pt x="1" y="6227"/>
                    <a:pt x="1" y="6537"/>
                    <a:pt x="332" y="6729"/>
                  </a:cubicBezTo>
                  <a:lnTo>
                    <a:pt x="9149" y="11802"/>
                  </a:lnTo>
                  <a:lnTo>
                    <a:pt x="23247" y="3663"/>
                  </a:lnTo>
                  <a:lnTo>
                    <a:pt x="23943" y="3261"/>
                  </a:lnTo>
                  <a:lnTo>
                    <a:pt x="11689" y="42"/>
                  </a:lnTo>
                  <a:cubicBezTo>
                    <a:pt x="11580" y="14"/>
                    <a:pt x="11453" y="0"/>
                    <a:pt x="1132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985;p55">
              <a:extLst>
                <a:ext uri="{FF2B5EF4-FFF2-40B4-BE49-F238E27FC236}">
                  <a16:creationId xmlns="" xmlns:a16="http://schemas.microsoft.com/office/drawing/2014/main" id="{CD981601-990A-0D77-4C86-500F05FAD1CA}"/>
                </a:ext>
              </a:extLst>
            </p:cNvPr>
            <p:cNvSpPr/>
            <p:nvPr/>
          </p:nvSpPr>
          <p:spPr>
            <a:xfrm>
              <a:off x="2047025" y="4480450"/>
              <a:ext cx="1115000" cy="652875"/>
            </a:xfrm>
            <a:custGeom>
              <a:avLst/>
              <a:gdLst/>
              <a:ahLst/>
              <a:cxnLst/>
              <a:rect l="l" t="t" r="r" b="b"/>
              <a:pathLst>
                <a:path w="44600" h="26115" extrusionOk="0">
                  <a:moveTo>
                    <a:pt x="19165" y="1"/>
                  </a:moveTo>
                  <a:cubicBezTo>
                    <a:pt x="18853" y="1"/>
                    <a:pt x="18541" y="60"/>
                    <a:pt x="18283" y="177"/>
                  </a:cubicBezTo>
                  <a:cubicBezTo>
                    <a:pt x="18242" y="195"/>
                    <a:pt x="18201" y="216"/>
                    <a:pt x="18161" y="239"/>
                  </a:cubicBezTo>
                  <a:lnTo>
                    <a:pt x="707" y="10314"/>
                  </a:lnTo>
                  <a:cubicBezTo>
                    <a:pt x="562" y="10401"/>
                    <a:pt x="431" y="10507"/>
                    <a:pt x="316" y="10631"/>
                  </a:cubicBezTo>
                  <a:cubicBezTo>
                    <a:pt x="195" y="10762"/>
                    <a:pt x="88" y="10907"/>
                    <a:pt x="0" y="11062"/>
                  </a:cubicBezTo>
                  <a:lnTo>
                    <a:pt x="25440" y="25750"/>
                  </a:lnTo>
                  <a:lnTo>
                    <a:pt x="25732" y="25919"/>
                  </a:lnTo>
                  <a:lnTo>
                    <a:pt x="26073" y="26115"/>
                  </a:lnTo>
                  <a:lnTo>
                    <a:pt x="44599" y="14882"/>
                  </a:lnTo>
                  <a:lnTo>
                    <a:pt x="44599" y="14345"/>
                  </a:lnTo>
                  <a:lnTo>
                    <a:pt x="39254" y="11261"/>
                  </a:lnTo>
                  <a:lnTo>
                    <a:pt x="38314" y="10717"/>
                  </a:lnTo>
                  <a:lnTo>
                    <a:pt x="20165" y="239"/>
                  </a:lnTo>
                  <a:cubicBezTo>
                    <a:pt x="19889" y="80"/>
                    <a:pt x="19527" y="1"/>
                    <a:pt x="19165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986;p55">
              <a:extLst>
                <a:ext uri="{FF2B5EF4-FFF2-40B4-BE49-F238E27FC236}">
                  <a16:creationId xmlns="" xmlns:a16="http://schemas.microsoft.com/office/drawing/2014/main" id="{F7A84679-C782-53AE-40E4-A7B12D09250B}"/>
                </a:ext>
              </a:extLst>
            </p:cNvPr>
            <p:cNvSpPr/>
            <p:nvPr/>
          </p:nvSpPr>
          <p:spPr>
            <a:xfrm>
              <a:off x="2047025" y="4474500"/>
              <a:ext cx="1115000" cy="658900"/>
            </a:xfrm>
            <a:custGeom>
              <a:avLst/>
              <a:gdLst/>
              <a:ahLst/>
              <a:cxnLst/>
              <a:rect l="l" t="t" r="r" b="b"/>
              <a:pathLst>
                <a:path w="44600" h="26356" extrusionOk="0">
                  <a:moveTo>
                    <a:pt x="19587" y="1"/>
                  </a:moveTo>
                  <a:cubicBezTo>
                    <a:pt x="19224" y="1"/>
                    <a:pt x="18861" y="80"/>
                    <a:pt x="18584" y="240"/>
                  </a:cubicBezTo>
                  <a:lnTo>
                    <a:pt x="18283" y="414"/>
                  </a:lnTo>
                  <a:lnTo>
                    <a:pt x="707" y="10555"/>
                  </a:lnTo>
                  <a:cubicBezTo>
                    <a:pt x="562" y="10640"/>
                    <a:pt x="431" y="10746"/>
                    <a:pt x="316" y="10869"/>
                  </a:cubicBezTo>
                  <a:cubicBezTo>
                    <a:pt x="195" y="11000"/>
                    <a:pt x="88" y="11145"/>
                    <a:pt x="0" y="11300"/>
                  </a:cubicBezTo>
                  <a:lnTo>
                    <a:pt x="0" y="11301"/>
                  </a:lnTo>
                  <a:lnTo>
                    <a:pt x="25438" y="25991"/>
                  </a:lnTo>
                  <a:lnTo>
                    <a:pt x="25440" y="25993"/>
                  </a:lnTo>
                  <a:lnTo>
                    <a:pt x="25732" y="26159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3"/>
                  </a:lnTo>
                  <a:cubicBezTo>
                    <a:pt x="44591" y="14334"/>
                    <a:pt x="44419" y="14158"/>
                    <a:pt x="44186" y="14007"/>
                  </a:cubicBezTo>
                  <a:lnTo>
                    <a:pt x="39572" y="11316"/>
                  </a:lnTo>
                  <a:lnTo>
                    <a:pt x="38637" y="10769"/>
                  </a:lnTo>
                  <a:lnTo>
                    <a:pt x="20589" y="240"/>
                  </a:lnTo>
                  <a:cubicBezTo>
                    <a:pt x="20312" y="80"/>
                    <a:pt x="19950" y="1"/>
                    <a:pt x="19587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987;p55">
              <a:extLst>
                <a:ext uri="{FF2B5EF4-FFF2-40B4-BE49-F238E27FC236}">
                  <a16:creationId xmlns="" xmlns:a16="http://schemas.microsoft.com/office/drawing/2014/main" id="{594B058A-97B7-FDFE-3FF7-B987CCEEE38D}"/>
                </a:ext>
              </a:extLst>
            </p:cNvPr>
            <p:cNvSpPr/>
            <p:nvPr/>
          </p:nvSpPr>
          <p:spPr>
            <a:xfrm>
              <a:off x="2703300" y="4688825"/>
              <a:ext cx="437850" cy="409425"/>
            </a:xfrm>
            <a:custGeom>
              <a:avLst/>
              <a:gdLst/>
              <a:ahLst/>
              <a:cxnLst/>
              <a:rect l="l" t="t" r="r" b="b"/>
              <a:pathLst>
                <a:path w="17514" h="16377" extrusionOk="0">
                  <a:moveTo>
                    <a:pt x="17513" y="0"/>
                  </a:moveTo>
                  <a:lnTo>
                    <a:pt x="0" y="10220"/>
                  </a:lnTo>
                  <a:lnTo>
                    <a:pt x="0" y="16377"/>
                  </a:lnTo>
                  <a:lnTo>
                    <a:pt x="17225" y="6430"/>
                  </a:lnTo>
                  <a:cubicBezTo>
                    <a:pt x="17403" y="6328"/>
                    <a:pt x="17513" y="6137"/>
                    <a:pt x="17513" y="5930"/>
                  </a:cubicBezTo>
                  <a:lnTo>
                    <a:pt x="1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988;p55">
              <a:extLst>
                <a:ext uri="{FF2B5EF4-FFF2-40B4-BE49-F238E27FC236}">
                  <a16:creationId xmlns="" xmlns:a16="http://schemas.microsoft.com/office/drawing/2014/main" id="{5D402F27-06D2-72AA-EBC4-364CD2B963AD}"/>
                </a:ext>
              </a:extLst>
            </p:cNvPr>
            <p:cNvSpPr/>
            <p:nvPr/>
          </p:nvSpPr>
          <p:spPr>
            <a:xfrm>
              <a:off x="2703300" y="4934225"/>
              <a:ext cx="23525" cy="165875"/>
            </a:xfrm>
            <a:custGeom>
              <a:avLst/>
              <a:gdLst/>
              <a:ahLst/>
              <a:cxnLst/>
              <a:rect l="l" t="t" r="r" b="b"/>
              <a:pathLst>
                <a:path w="941" h="6635" extrusionOk="0">
                  <a:moveTo>
                    <a:pt x="670" y="0"/>
                  </a:moveTo>
                  <a:cubicBezTo>
                    <a:pt x="609" y="0"/>
                    <a:pt x="541" y="20"/>
                    <a:pt x="470" y="62"/>
                  </a:cubicBezTo>
                  <a:cubicBezTo>
                    <a:pt x="210" y="211"/>
                    <a:pt x="0" y="591"/>
                    <a:pt x="0" y="911"/>
                  </a:cubicBezTo>
                  <a:lnTo>
                    <a:pt x="0" y="6266"/>
                  </a:lnTo>
                  <a:cubicBezTo>
                    <a:pt x="0" y="6498"/>
                    <a:pt x="111" y="6634"/>
                    <a:pt x="271" y="6634"/>
                  </a:cubicBezTo>
                  <a:cubicBezTo>
                    <a:pt x="331" y="6634"/>
                    <a:pt x="398" y="6615"/>
                    <a:pt x="470" y="6574"/>
                  </a:cubicBezTo>
                  <a:cubicBezTo>
                    <a:pt x="729" y="6424"/>
                    <a:pt x="940" y="6043"/>
                    <a:pt x="940" y="5723"/>
                  </a:cubicBezTo>
                  <a:lnTo>
                    <a:pt x="940" y="368"/>
                  </a:lnTo>
                  <a:cubicBezTo>
                    <a:pt x="940" y="136"/>
                    <a:pt x="829" y="0"/>
                    <a:pt x="67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989;p55">
              <a:extLst>
                <a:ext uri="{FF2B5EF4-FFF2-40B4-BE49-F238E27FC236}">
                  <a16:creationId xmlns="" xmlns:a16="http://schemas.microsoft.com/office/drawing/2014/main" id="{6BF9B9DB-4B86-DDD0-5F02-CA941FF6BEE4}"/>
                </a:ext>
              </a:extLst>
            </p:cNvPr>
            <p:cNvSpPr/>
            <p:nvPr/>
          </p:nvSpPr>
          <p:spPr>
            <a:xfrm>
              <a:off x="2047025" y="4284525"/>
              <a:ext cx="1115000" cy="658875"/>
            </a:xfrm>
            <a:custGeom>
              <a:avLst/>
              <a:gdLst/>
              <a:ahLst/>
              <a:cxnLst/>
              <a:rect l="l" t="t" r="r" b="b"/>
              <a:pathLst>
                <a:path w="44600" h="26355" extrusionOk="0">
                  <a:moveTo>
                    <a:pt x="19586" y="0"/>
                  </a:moveTo>
                  <a:cubicBezTo>
                    <a:pt x="19223" y="0"/>
                    <a:pt x="18861" y="80"/>
                    <a:pt x="18584" y="240"/>
                  </a:cubicBezTo>
                  <a:lnTo>
                    <a:pt x="708" y="10554"/>
                  </a:lnTo>
                  <a:cubicBezTo>
                    <a:pt x="430" y="10714"/>
                    <a:pt x="181" y="10986"/>
                    <a:pt x="0" y="11301"/>
                  </a:cubicBezTo>
                  <a:lnTo>
                    <a:pt x="25438" y="25989"/>
                  </a:lnTo>
                  <a:lnTo>
                    <a:pt x="25732" y="26158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8"/>
                  </a:lnTo>
                  <a:cubicBezTo>
                    <a:pt x="44592" y="14336"/>
                    <a:pt x="44423" y="14156"/>
                    <a:pt x="44185" y="14005"/>
                  </a:cubicBezTo>
                  <a:lnTo>
                    <a:pt x="20587" y="240"/>
                  </a:lnTo>
                  <a:cubicBezTo>
                    <a:pt x="20311" y="80"/>
                    <a:pt x="19948" y="0"/>
                    <a:pt x="1958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990;p55">
              <a:extLst>
                <a:ext uri="{FF2B5EF4-FFF2-40B4-BE49-F238E27FC236}">
                  <a16:creationId xmlns="" xmlns:a16="http://schemas.microsoft.com/office/drawing/2014/main" id="{D22B104D-4960-1F56-82CA-794E45A6F954}"/>
                </a:ext>
              </a:extLst>
            </p:cNvPr>
            <p:cNvSpPr/>
            <p:nvPr/>
          </p:nvSpPr>
          <p:spPr>
            <a:xfrm>
              <a:off x="2101275" y="4284525"/>
              <a:ext cx="863625" cy="486900"/>
            </a:xfrm>
            <a:custGeom>
              <a:avLst/>
              <a:gdLst/>
              <a:ahLst/>
              <a:cxnLst/>
              <a:rect l="l" t="t" r="r" b="b"/>
              <a:pathLst>
                <a:path w="34545" h="19476" extrusionOk="0">
                  <a:moveTo>
                    <a:pt x="17416" y="0"/>
                  </a:moveTo>
                  <a:cubicBezTo>
                    <a:pt x="17053" y="0"/>
                    <a:pt x="16690" y="80"/>
                    <a:pt x="16413" y="240"/>
                  </a:cubicBezTo>
                  <a:lnTo>
                    <a:pt x="1" y="9710"/>
                  </a:lnTo>
                  <a:lnTo>
                    <a:pt x="16609" y="19331"/>
                  </a:lnTo>
                  <a:cubicBezTo>
                    <a:pt x="16775" y="19428"/>
                    <a:pt x="16992" y="19476"/>
                    <a:pt x="17210" y="19476"/>
                  </a:cubicBezTo>
                  <a:cubicBezTo>
                    <a:pt x="17427" y="19476"/>
                    <a:pt x="17644" y="19428"/>
                    <a:pt x="17810" y="19331"/>
                  </a:cubicBezTo>
                  <a:lnTo>
                    <a:pt x="34545" y="9648"/>
                  </a:lnTo>
                  <a:lnTo>
                    <a:pt x="18417" y="240"/>
                  </a:lnTo>
                  <a:cubicBezTo>
                    <a:pt x="18141" y="80"/>
                    <a:pt x="17778" y="0"/>
                    <a:pt x="1741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991;p55">
              <a:extLst>
                <a:ext uri="{FF2B5EF4-FFF2-40B4-BE49-F238E27FC236}">
                  <a16:creationId xmlns="" xmlns:a16="http://schemas.microsoft.com/office/drawing/2014/main" id="{7AE22382-A5CF-F658-9DA5-ED587959A304}"/>
                </a:ext>
              </a:extLst>
            </p:cNvPr>
            <p:cNvSpPr/>
            <p:nvPr/>
          </p:nvSpPr>
          <p:spPr>
            <a:xfrm>
              <a:off x="2039625" y="4567050"/>
              <a:ext cx="659225" cy="571675"/>
            </a:xfrm>
            <a:custGeom>
              <a:avLst/>
              <a:gdLst/>
              <a:ahLst/>
              <a:cxnLst/>
              <a:rect l="l" t="t" r="r" b="b"/>
              <a:pathLst>
                <a:path w="26369" h="22867" extrusionOk="0">
                  <a:moveTo>
                    <a:pt x="295" y="0"/>
                  </a:moveTo>
                  <a:cubicBezTo>
                    <a:pt x="295" y="0"/>
                    <a:pt x="0" y="479"/>
                    <a:pt x="0" y="987"/>
                  </a:cubicBezTo>
                  <a:lnTo>
                    <a:pt x="0" y="6679"/>
                  </a:lnTo>
                  <a:cubicBezTo>
                    <a:pt x="0" y="7317"/>
                    <a:pt x="449" y="8094"/>
                    <a:pt x="1003" y="8414"/>
                  </a:cubicBezTo>
                  <a:lnTo>
                    <a:pt x="26036" y="22867"/>
                  </a:lnTo>
                  <a:lnTo>
                    <a:pt x="26369" y="15054"/>
                  </a:lnTo>
                  <a:lnTo>
                    <a:pt x="1003" y="40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992;p55">
              <a:extLst>
                <a:ext uri="{FF2B5EF4-FFF2-40B4-BE49-F238E27FC236}">
                  <a16:creationId xmlns="" xmlns:a16="http://schemas.microsoft.com/office/drawing/2014/main" id="{EE64B02A-1D04-89FB-1980-D3931DAF89A1}"/>
                </a:ext>
              </a:extLst>
            </p:cNvPr>
            <p:cNvSpPr/>
            <p:nvPr/>
          </p:nvSpPr>
          <p:spPr>
            <a:xfrm>
              <a:off x="2682950" y="4649200"/>
              <a:ext cx="479075" cy="491125"/>
            </a:xfrm>
            <a:custGeom>
              <a:avLst/>
              <a:gdLst/>
              <a:ahLst/>
              <a:cxnLst/>
              <a:rect l="l" t="t" r="r" b="b"/>
              <a:pathLst>
                <a:path w="19163" h="19645" extrusionOk="0">
                  <a:moveTo>
                    <a:pt x="19162" y="1"/>
                  </a:moveTo>
                  <a:cubicBezTo>
                    <a:pt x="19162" y="265"/>
                    <a:pt x="19023" y="418"/>
                    <a:pt x="18764" y="568"/>
                  </a:cubicBezTo>
                  <a:cubicBezTo>
                    <a:pt x="18724" y="593"/>
                    <a:pt x="18690" y="613"/>
                    <a:pt x="18662" y="628"/>
                  </a:cubicBezTo>
                  <a:lnTo>
                    <a:pt x="13199" y="3783"/>
                  </a:lnTo>
                  <a:lnTo>
                    <a:pt x="12877" y="3968"/>
                  </a:lnTo>
                  <a:lnTo>
                    <a:pt x="9398" y="5976"/>
                  </a:lnTo>
                  <a:lnTo>
                    <a:pt x="992" y="10832"/>
                  </a:lnTo>
                  <a:cubicBezTo>
                    <a:pt x="720" y="10991"/>
                    <a:pt x="473" y="11262"/>
                    <a:pt x="295" y="11572"/>
                  </a:cubicBezTo>
                  <a:cubicBezTo>
                    <a:pt x="126" y="11864"/>
                    <a:pt x="17" y="12188"/>
                    <a:pt x="3" y="12488"/>
                  </a:cubicBezTo>
                  <a:cubicBezTo>
                    <a:pt x="1" y="12512"/>
                    <a:pt x="1" y="12538"/>
                    <a:pt x="1" y="12561"/>
                  </a:cubicBezTo>
                  <a:lnTo>
                    <a:pt x="1" y="18929"/>
                  </a:lnTo>
                  <a:cubicBezTo>
                    <a:pt x="1" y="18952"/>
                    <a:pt x="1" y="18977"/>
                    <a:pt x="3" y="19000"/>
                  </a:cubicBezTo>
                  <a:lnTo>
                    <a:pt x="3" y="19005"/>
                  </a:lnTo>
                  <a:cubicBezTo>
                    <a:pt x="14" y="19195"/>
                    <a:pt x="69" y="19346"/>
                    <a:pt x="155" y="19454"/>
                  </a:cubicBezTo>
                  <a:lnTo>
                    <a:pt x="155" y="19457"/>
                  </a:lnTo>
                  <a:cubicBezTo>
                    <a:pt x="252" y="19579"/>
                    <a:pt x="391" y="19644"/>
                    <a:pt x="555" y="19644"/>
                  </a:cubicBezTo>
                  <a:cubicBezTo>
                    <a:pt x="690" y="19644"/>
                    <a:pt x="842" y="19600"/>
                    <a:pt x="1002" y="19507"/>
                  </a:cubicBezTo>
                  <a:lnTo>
                    <a:pt x="1440" y="19255"/>
                  </a:lnTo>
                  <a:lnTo>
                    <a:pt x="1787" y="19056"/>
                  </a:lnTo>
                  <a:cubicBezTo>
                    <a:pt x="1854" y="19020"/>
                    <a:pt x="1922" y="18977"/>
                    <a:pt x="1991" y="18938"/>
                  </a:cubicBezTo>
                  <a:cubicBezTo>
                    <a:pt x="2061" y="18899"/>
                    <a:pt x="2129" y="18859"/>
                    <a:pt x="2197" y="18821"/>
                  </a:cubicBezTo>
                  <a:cubicBezTo>
                    <a:pt x="2567" y="18607"/>
                    <a:pt x="2946" y="18387"/>
                    <a:pt x="3331" y="18165"/>
                  </a:cubicBezTo>
                  <a:cubicBezTo>
                    <a:pt x="3428" y="18110"/>
                    <a:pt x="3523" y="18054"/>
                    <a:pt x="3620" y="17999"/>
                  </a:cubicBezTo>
                  <a:cubicBezTo>
                    <a:pt x="4201" y="17663"/>
                    <a:pt x="4789" y="17326"/>
                    <a:pt x="5363" y="16993"/>
                  </a:cubicBezTo>
                  <a:cubicBezTo>
                    <a:pt x="5555" y="16882"/>
                    <a:pt x="5744" y="16773"/>
                    <a:pt x="5931" y="16664"/>
                  </a:cubicBezTo>
                  <a:lnTo>
                    <a:pt x="6478" y="16349"/>
                  </a:lnTo>
                  <a:lnTo>
                    <a:pt x="7003" y="16047"/>
                  </a:lnTo>
                  <a:cubicBezTo>
                    <a:pt x="7177" y="15946"/>
                    <a:pt x="7346" y="15850"/>
                    <a:pt x="7507" y="15755"/>
                  </a:cubicBezTo>
                  <a:cubicBezTo>
                    <a:pt x="7591" y="15706"/>
                    <a:pt x="7673" y="15659"/>
                    <a:pt x="7751" y="15613"/>
                  </a:cubicBezTo>
                  <a:lnTo>
                    <a:pt x="8213" y="15347"/>
                  </a:lnTo>
                  <a:cubicBezTo>
                    <a:pt x="8371" y="15256"/>
                    <a:pt x="8523" y="15169"/>
                    <a:pt x="8667" y="15084"/>
                  </a:cubicBezTo>
                  <a:cubicBezTo>
                    <a:pt x="8858" y="14975"/>
                    <a:pt x="9035" y="14873"/>
                    <a:pt x="9197" y="14778"/>
                  </a:cubicBezTo>
                  <a:cubicBezTo>
                    <a:pt x="9359" y="14683"/>
                    <a:pt x="9509" y="14597"/>
                    <a:pt x="9642" y="14521"/>
                  </a:cubicBezTo>
                  <a:cubicBezTo>
                    <a:pt x="9732" y="14471"/>
                    <a:pt x="9813" y="14425"/>
                    <a:pt x="9884" y="14383"/>
                  </a:cubicBezTo>
                  <a:cubicBezTo>
                    <a:pt x="9957" y="14342"/>
                    <a:pt x="10021" y="14304"/>
                    <a:pt x="10079" y="14269"/>
                  </a:cubicBezTo>
                  <a:cubicBezTo>
                    <a:pt x="10164" y="14221"/>
                    <a:pt x="10229" y="14184"/>
                    <a:pt x="10273" y="14158"/>
                  </a:cubicBezTo>
                  <a:lnTo>
                    <a:pt x="10333" y="14123"/>
                  </a:lnTo>
                  <a:cubicBezTo>
                    <a:pt x="10336" y="14122"/>
                    <a:pt x="10338" y="14121"/>
                    <a:pt x="10340" y="14118"/>
                  </a:cubicBezTo>
                  <a:lnTo>
                    <a:pt x="18662" y="9312"/>
                  </a:lnTo>
                  <a:cubicBezTo>
                    <a:pt x="18665" y="9311"/>
                    <a:pt x="18670" y="9309"/>
                    <a:pt x="18672" y="9306"/>
                  </a:cubicBezTo>
                  <a:cubicBezTo>
                    <a:pt x="18688" y="9297"/>
                    <a:pt x="18707" y="9285"/>
                    <a:pt x="18723" y="9274"/>
                  </a:cubicBezTo>
                  <a:cubicBezTo>
                    <a:pt x="18970" y="9098"/>
                    <a:pt x="19162" y="8760"/>
                    <a:pt x="19162" y="8482"/>
                  </a:cubicBezTo>
                  <a:lnTo>
                    <a:pt x="19162" y="7600"/>
                  </a:lnTo>
                  <a:cubicBezTo>
                    <a:pt x="19162" y="7832"/>
                    <a:pt x="19056" y="7980"/>
                    <a:pt x="18857" y="8112"/>
                  </a:cubicBezTo>
                  <a:cubicBezTo>
                    <a:pt x="18827" y="8130"/>
                    <a:pt x="18796" y="8149"/>
                    <a:pt x="18764" y="8167"/>
                  </a:cubicBezTo>
                  <a:lnTo>
                    <a:pt x="18662" y="8228"/>
                  </a:lnTo>
                  <a:lnTo>
                    <a:pt x="9399" y="13575"/>
                  </a:lnTo>
                  <a:lnTo>
                    <a:pt x="1241" y="18282"/>
                  </a:lnTo>
                  <a:cubicBezTo>
                    <a:pt x="1193" y="18311"/>
                    <a:pt x="1147" y="18325"/>
                    <a:pt x="1107" y="18325"/>
                  </a:cubicBezTo>
                  <a:cubicBezTo>
                    <a:pt x="1009" y="18325"/>
                    <a:pt x="941" y="18245"/>
                    <a:pt x="941" y="18109"/>
                  </a:cubicBezTo>
                  <a:lnTo>
                    <a:pt x="941" y="12523"/>
                  </a:lnTo>
                  <a:cubicBezTo>
                    <a:pt x="941" y="12224"/>
                    <a:pt x="1139" y="11864"/>
                    <a:pt x="1387" y="11690"/>
                  </a:cubicBezTo>
                  <a:lnTo>
                    <a:pt x="1390" y="11687"/>
                  </a:lnTo>
                  <a:cubicBezTo>
                    <a:pt x="1405" y="11675"/>
                    <a:pt x="1424" y="11664"/>
                    <a:pt x="1440" y="11655"/>
                  </a:cubicBezTo>
                  <a:lnTo>
                    <a:pt x="1788" y="11455"/>
                  </a:lnTo>
                  <a:cubicBezTo>
                    <a:pt x="1922" y="11379"/>
                    <a:pt x="2061" y="11299"/>
                    <a:pt x="2197" y="11219"/>
                  </a:cubicBezTo>
                  <a:cubicBezTo>
                    <a:pt x="2567" y="11007"/>
                    <a:pt x="2947" y="10787"/>
                    <a:pt x="3331" y="10565"/>
                  </a:cubicBezTo>
                  <a:cubicBezTo>
                    <a:pt x="3429" y="10509"/>
                    <a:pt x="3523" y="10454"/>
                    <a:pt x="3621" y="10398"/>
                  </a:cubicBezTo>
                  <a:cubicBezTo>
                    <a:pt x="4201" y="10063"/>
                    <a:pt x="4789" y="9725"/>
                    <a:pt x="5363" y="9392"/>
                  </a:cubicBezTo>
                  <a:cubicBezTo>
                    <a:pt x="5555" y="9281"/>
                    <a:pt x="5744" y="9173"/>
                    <a:pt x="5933" y="9063"/>
                  </a:cubicBezTo>
                  <a:lnTo>
                    <a:pt x="6478" y="8749"/>
                  </a:lnTo>
                  <a:cubicBezTo>
                    <a:pt x="6835" y="8543"/>
                    <a:pt x="7182" y="8344"/>
                    <a:pt x="7509" y="8154"/>
                  </a:cubicBezTo>
                  <a:cubicBezTo>
                    <a:pt x="7592" y="8105"/>
                    <a:pt x="7673" y="8059"/>
                    <a:pt x="7751" y="8013"/>
                  </a:cubicBezTo>
                  <a:lnTo>
                    <a:pt x="8214" y="7746"/>
                  </a:lnTo>
                  <a:lnTo>
                    <a:pt x="10340" y="6518"/>
                  </a:lnTo>
                  <a:lnTo>
                    <a:pt x="13817" y="4511"/>
                  </a:lnTo>
                  <a:lnTo>
                    <a:pt x="14133" y="4329"/>
                  </a:lnTo>
                  <a:lnTo>
                    <a:pt x="18662" y="1714"/>
                  </a:lnTo>
                  <a:cubicBezTo>
                    <a:pt x="18665" y="1712"/>
                    <a:pt x="18669" y="1710"/>
                    <a:pt x="18671" y="1707"/>
                  </a:cubicBezTo>
                  <a:cubicBezTo>
                    <a:pt x="18942" y="1545"/>
                    <a:pt x="19162" y="1179"/>
                    <a:pt x="19162" y="883"/>
                  </a:cubicBezTo>
                  <a:lnTo>
                    <a:pt x="19162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993;p55">
              <a:extLst>
                <a:ext uri="{FF2B5EF4-FFF2-40B4-BE49-F238E27FC236}">
                  <a16:creationId xmlns="" xmlns:a16="http://schemas.microsoft.com/office/drawing/2014/main" id="{CEEFD80F-07CC-616F-AF0E-DE62671595FC}"/>
                </a:ext>
              </a:extLst>
            </p:cNvPr>
            <p:cNvSpPr/>
            <p:nvPr/>
          </p:nvSpPr>
          <p:spPr>
            <a:xfrm>
              <a:off x="2894100" y="4365750"/>
              <a:ext cx="94300" cy="94975"/>
            </a:xfrm>
            <a:custGeom>
              <a:avLst/>
              <a:gdLst/>
              <a:ahLst/>
              <a:cxnLst/>
              <a:rect l="l" t="t" r="r" b="b"/>
              <a:pathLst>
                <a:path w="3772" h="3799" extrusionOk="0">
                  <a:moveTo>
                    <a:pt x="2831" y="0"/>
                  </a:moveTo>
                  <a:lnTo>
                    <a:pt x="0" y="1634"/>
                  </a:lnTo>
                  <a:lnTo>
                    <a:pt x="3772" y="3799"/>
                  </a:lnTo>
                  <a:lnTo>
                    <a:pt x="3772" y="542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994;p55">
              <a:extLst>
                <a:ext uri="{FF2B5EF4-FFF2-40B4-BE49-F238E27FC236}">
                  <a16:creationId xmlns="" xmlns:a16="http://schemas.microsoft.com/office/drawing/2014/main" id="{69A4871D-B86E-C57F-9920-BE57323DD641}"/>
                </a:ext>
              </a:extLst>
            </p:cNvPr>
            <p:cNvSpPr/>
            <p:nvPr/>
          </p:nvSpPr>
          <p:spPr>
            <a:xfrm>
              <a:off x="1907925" y="4356000"/>
              <a:ext cx="623600" cy="387650"/>
            </a:xfrm>
            <a:custGeom>
              <a:avLst/>
              <a:gdLst/>
              <a:ahLst/>
              <a:cxnLst/>
              <a:rect l="l" t="t" r="r" b="b"/>
              <a:pathLst>
                <a:path w="24944" h="15506" extrusionOk="0">
                  <a:moveTo>
                    <a:pt x="0" y="1"/>
                  </a:moveTo>
                  <a:lnTo>
                    <a:pt x="0" y="881"/>
                  </a:lnTo>
                  <a:cubicBezTo>
                    <a:pt x="0" y="1182"/>
                    <a:pt x="225" y="1555"/>
                    <a:pt x="501" y="1714"/>
                  </a:cubicBezTo>
                  <a:lnTo>
                    <a:pt x="23062" y="14738"/>
                  </a:lnTo>
                  <a:cubicBezTo>
                    <a:pt x="23062" y="14738"/>
                    <a:pt x="23068" y="14743"/>
                    <a:pt x="23080" y="14750"/>
                  </a:cubicBezTo>
                  <a:cubicBezTo>
                    <a:pt x="23095" y="14758"/>
                    <a:pt x="23113" y="14767"/>
                    <a:pt x="23136" y="14781"/>
                  </a:cubicBezTo>
                  <a:cubicBezTo>
                    <a:pt x="23154" y="14793"/>
                    <a:pt x="23176" y="14803"/>
                    <a:pt x="23199" y="14818"/>
                  </a:cubicBezTo>
                  <a:cubicBezTo>
                    <a:pt x="23222" y="14831"/>
                    <a:pt x="23247" y="14846"/>
                    <a:pt x="23277" y="14864"/>
                  </a:cubicBezTo>
                  <a:cubicBezTo>
                    <a:pt x="23335" y="14896"/>
                    <a:pt x="23403" y="14936"/>
                    <a:pt x="23476" y="14977"/>
                  </a:cubicBezTo>
                  <a:lnTo>
                    <a:pt x="23636" y="15070"/>
                  </a:lnTo>
                  <a:cubicBezTo>
                    <a:pt x="23749" y="15135"/>
                    <a:pt x="23872" y="15206"/>
                    <a:pt x="24001" y="15281"/>
                  </a:cubicBezTo>
                  <a:cubicBezTo>
                    <a:pt x="24259" y="15429"/>
                    <a:pt x="24593" y="15506"/>
                    <a:pt x="24928" y="15506"/>
                  </a:cubicBezTo>
                  <a:cubicBezTo>
                    <a:pt x="24933" y="15506"/>
                    <a:pt x="24938" y="15506"/>
                    <a:pt x="24944" y="15506"/>
                  </a:cubicBezTo>
                  <a:lnTo>
                    <a:pt x="24944" y="14404"/>
                  </a:lnTo>
                  <a:cubicBezTo>
                    <a:pt x="24580" y="14404"/>
                    <a:pt x="24220" y="14323"/>
                    <a:pt x="23942" y="14163"/>
                  </a:cubicBezTo>
                  <a:cubicBezTo>
                    <a:pt x="23942" y="14163"/>
                    <a:pt x="23062" y="13656"/>
                    <a:pt x="23062" y="13654"/>
                  </a:cubicBezTo>
                  <a:lnTo>
                    <a:pt x="501" y="629"/>
                  </a:lnTo>
                  <a:cubicBezTo>
                    <a:pt x="345" y="539"/>
                    <a:pt x="0" y="336"/>
                    <a:pt x="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995;p55">
              <a:extLst>
                <a:ext uri="{FF2B5EF4-FFF2-40B4-BE49-F238E27FC236}">
                  <a16:creationId xmlns="" xmlns:a16="http://schemas.microsoft.com/office/drawing/2014/main" id="{77070D97-8E1C-26E8-1076-72938E8798D6}"/>
                </a:ext>
              </a:extLst>
            </p:cNvPr>
            <p:cNvSpPr/>
            <p:nvPr/>
          </p:nvSpPr>
          <p:spPr>
            <a:xfrm>
              <a:off x="1904475" y="4100800"/>
              <a:ext cx="1075025" cy="615325"/>
            </a:xfrm>
            <a:custGeom>
              <a:avLst/>
              <a:gdLst/>
              <a:ahLst/>
              <a:cxnLst/>
              <a:rect l="l" t="t" r="r" b="b"/>
              <a:pathLst>
                <a:path w="43001" h="24613" extrusionOk="0">
                  <a:moveTo>
                    <a:pt x="17662" y="1"/>
                  </a:moveTo>
                  <a:cubicBezTo>
                    <a:pt x="17296" y="1"/>
                    <a:pt x="16930" y="81"/>
                    <a:pt x="16652" y="243"/>
                  </a:cubicBezTo>
                  <a:lnTo>
                    <a:pt x="3294" y="8029"/>
                  </a:lnTo>
                  <a:lnTo>
                    <a:pt x="551" y="9628"/>
                  </a:lnTo>
                  <a:cubicBezTo>
                    <a:pt x="1" y="9949"/>
                    <a:pt x="1" y="10470"/>
                    <a:pt x="553" y="10789"/>
                  </a:cubicBezTo>
                  <a:lnTo>
                    <a:pt x="23203" y="23864"/>
                  </a:lnTo>
                  <a:lnTo>
                    <a:pt x="24079" y="24371"/>
                  </a:lnTo>
                  <a:cubicBezTo>
                    <a:pt x="24358" y="24530"/>
                    <a:pt x="24721" y="24612"/>
                    <a:pt x="25082" y="24612"/>
                  </a:cubicBezTo>
                  <a:cubicBezTo>
                    <a:pt x="25456" y="24612"/>
                    <a:pt x="25790" y="24532"/>
                    <a:pt x="26083" y="24368"/>
                  </a:cubicBezTo>
                  <a:lnTo>
                    <a:pt x="26960" y="23862"/>
                  </a:lnTo>
                  <a:lnTo>
                    <a:pt x="26963" y="23862"/>
                  </a:lnTo>
                  <a:lnTo>
                    <a:pt x="42603" y="14831"/>
                  </a:lnTo>
                  <a:cubicBezTo>
                    <a:pt x="42623" y="14817"/>
                    <a:pt x="42646" y="14801"/>
                    <a:pt x="42667" y="14785"/>
                  </a:cubicBezTo>
                  <a:cubicBezTo>
                    <a:pt x="42691" y="14767"/>
                    <a:pt x="42713" y="14748"/>
                    <a:pt x="42734" y="14727"/>
                  </a:cubicBezTo>
                  <a:lnTo>
                    <a:pt x="42774" y="14688"/>
                  </a:lnTo>
                  <a:cubicBezTo>
                    <a:pt x="42792" y="14667"/>
                    <a:pt x="42809" y="14645"/>
                    <a:pt x="42825" y="14622"/>
                  </a:cubicBezTo>
                  <a:cubicBezTo>
                    <a:pt x="42848" y="14595"/>
                    <a:pt x="42867" y="14565"/>
                    <a:pt x="42885" y="14532"/>
                  </a:cubicBezTo>
                  <a:cubicBezTo>
                    <a:pt x="42903" y="14501"/>
                    <a:pt x="42919" y="14468"/>
                    <a:pt x="42933" y="14435"/>
                  </a:cubicBezTo>
                  <a:cubicBezTo>
                    <a:pt x="42949" y="14403"/>
                    <a:pt x="42961" y="14370"/>
                    <a:pt x="42971" y="14335"/>
                  </a:cubicBezTo>
                  <a:cubicBezTo>
                    <a:pt x="42979" y="14306"/>
                    <a:pt x="42987" y="14277"/>
                    <a:pt x="42991" y="14247"/>
                  </a:cubicBezTo>
                  <a:cubicBezTo>
                    <a:pt x="42995" y="14240"/>
                    <a:pt x="42995" y="14233"/>
                    <a:pt x="42994" y="14224"/>
                  </a:cubicBezTo>
                  <a:cubicBezTo>
                    <a:pt x="42997" y="14213"/>
                    <a:pt x="43000" y="14201"/>
                    <a:pt x="43001" y="14189"/>
                  </a:cubicBezTo>
                  <a:lnTo>
                    <a:pt x="42999" y="14188"/>
                  </a:lnTo>
                  <a:lnTo>
                    <a:pt x="40526" y="12774"/>
                  </a:lnTo>
                  <a:lnTo>
                    <a:pt x="39585" y="12232"/>
                  </a:lnTo>
                  <a:lnTo>
                    <a:pt x="18655" y="236"/>
                  </a:lnTo>
                  <a:cubicBezTo>
                    <a:pt x="18381" y="79"/>
                    <a:pt x="18022" y="1"/>
                    <a:pt x="1766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996;p55">
              <a:extLst>
                <a:ext uri="{FF2B5EF4-FFF2-40B4-BE49-F238E27FC236}">
                  <a16:creationId xmlns="" xmlns:a16="http://schemas.microsoft.com/office/drawing/2014/main" id="{345E7DC1-B3ED-1B76-1B5C-06FDF170848B}"/>
                </a:ext>
              </a:extLst>
            </p:cNvPr>
            <p:cNvSpPr/>
            <p:nvPr/>
          </p:nvSpPr>
          <p:spPr>
            <a:xfrm>
              <a:off x="1924050" y="4277825"/>
              <a:ext cx="1040900" cy="424425"/>
            </a:xfrm>
            <a:custGeom>
              <a:avLst/>
              <a:gdLst/>
              <a:ahLst/>
              <a:cxnLst/>
              <a:rect l="l" t="t" r="r" b="b"/>
              <a:pathLst>
                <a:path w="41636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9" y="16925"/>
                    <a:pt x="24099" y="16976"/>
                    <a:pt x="24298" y="16976"/>
                  </a:cubicBezTo>
                  <a:cubicBezTo>
                    <a:pt x="24498" y="16976"/>
                    <a:pt x="24698" y="16925"/>
                    <a:pt x="24876" y="16822"/>
                  </a:cubicBezTo>
                  <a:lnTo>
                    <a:pt x="41632" y="7148"/>
                  </a:lnTo>
                  <a:lnTo>
                    <a:pt x="41635" y="4060"/>
                  </a:ln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997;p55">
              <a:extLst>
                <a:ext uri="{FF2B5EF4-FFF2-40B4-BE49-F238E27FC236}">
                  <a16:creationId xmlns="" xmlns:a16="http://schemas.microsoft.com/office/drawing/2014/main" id="{AE2C80CA-D63D-2467-2D88-29710A155EA4}"/>
                </a:ext>
              </a:extLst>
            </p:cNvPr>
            <p:cNvSpPr/>
            <p:nvPr/>
          </p:nvSpPr>
          <p:spPr>
            <a:xfrm>
              <a:off x="1924050" y="4277825"/>
              <a:ext cx="607475" cy="424425"/>
            </a:xfrm>
            <a:custGeom>
              <a:avLst/>
              <a:gdLst/>
              <a:ahLst/>
              <a:cxnLst/>
              <a:rect l="l" t="t" r="r" b="b"/>
              <a:pathLst>
                <a:path w="24299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5" y="16923"/>
                    <a:pt x="24096" y="16976"/>
                    <a:pt x="24299" y="16976"/>
                  </a:cubicBez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998;p55">
              <a:extLst>
                <a:ext uri="{FF2B5EF4-FFF2-40B4-BE49-F238E27FC236}">
                  <a16:creationId xmlns="" xmlns:a16="http://schemas.microsoft.com/office/drawing/2014/main" id="{5B470C96-A679-E8F3-85FB-FEB3295067BB}"/>
                </a:ext>
              </a:extLst>
            </p:cNvPr>
            <p:cNvSpPr/>
            <p:nvPr/>
          </p:nvSpPr>
          <p:spPr>
            <a:xfrm>
              <a:off x="2959000" y="438372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323" y="1"/>
                  </a:moveTo>
                  <a:cubicBezTo>
                    <a:pt x="296" y="1"/>
                    <a:pt x="267" y="9"/>
                    <a:pt x="236" y="27"/>
                  </a:cubicBezTo>
                  <a:cubicBezTo>
                    <a:pt x="107" y="102"/>
                    <a:pt x="1" y="318"/>
                    <a:pt x="1" y="510"/>
                  </a:cubicBezTo>
                  <a:lnTo>
                    <a:pt x="1" y="3070"/>
                  </a:lnTo>
                  <a:cubicBezTo>
                    <a:pt x="1" y="3217"/>
                    <a:pt x="62" y="3308"/>
                    <a:pt x="149" y="3308"/>
                  </a:cubicBezTo>
                  <a:cubicBezTo>
                    <a:pt x="176" y="3308"/>
                    <a:pt x="205" y="3299"/>
                    <a:pt x="235" y="3281"/>
                  </a:cubicBezTo>
                  <a:cubicBezTo>
                    <a:pt x="364" y="3207"/>
                    <a:pt x="470" y="2991"/>
                    <a:pt x="470" y="2799"/>
                  </a:cubicBezTo>
                  <a:lnTo>
                    <a:pt x="471" y="237"/>
                  </a:lnTo>
                  <a:cubicBezTo>
                    <a:pt x="471" y="90"/>
                    <a:pt x="410" y="1"/>
                    <a:pt x="32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999;p55">
              <a:extLst>
                <a:ext uri="{FF2B5EF4-FFF2-40B4-BE49-F238E27FC236}">
                  <a16:creationId xmlns="" xmlns:a16="http://schemas.microsoft.com/office/drawing/2014/main" id="{4B5A34BF-C2AC-6524-52E1-16CD6669E7EB}"/>
                </a:ext>
              </a:extLst>
            </p:cNvPr>
            <p:cNvSpPr/>
            <p:nvPr/>
          </p:nvSpPr>
          <p:spPr>
            <a:xfrm>
              <a:off x="1907925" y="4247475"/>
              <a:ext cx="623575" cy="387675"/>
            </a:xfrm>
            <a:custGeom>
              <a:avLst/>
              <a:gdLst/>
              <a:ahLst/>
              <a:cxnLst/>
              <a:rect l="l" t="t" r="r" b="b"/>
              <a:pathLst>
                <a:path w="24943" h="15507" extrusionOk="0">
                  <a:moveTo>
                    <a:pt x="0" y="0"/>
                  </a:moveTo>
                  <a:lnTo>
                    <a:pt x="0" y="882"/>
                  </a:lnTo>
                  <a:cubicBezTo>
                    <a:pt x="0" y="1182"/>
                    <a:pt x="225" y="1554"/>
                    <a:pt x="501" y="1714"/>
                  </a:cubicBezTo>
                  <a:lnTo>
                    <a:pt x="10853" y="7688"/>
                  </a:lnTo>
                  <a:cubicBezTo>
                    <a:pt x="10853" y="7688"/>
                    <a:pt x="23062" y="14739"/>
                    <a:pt x="23067" y="14741"/>
                  </a:cubicBezTo>
                  <a:lnTo>
                    <a:pt x="23103" y="14762"/>
                  </a:lnTo>
                  <a:cubicBezTo>
                    <a:pt x="23169" y="14802"/>
                    <a:pt x="23300" y="14878"/>
                    <a:pt x="23476" y="14977"/>
                  </a:cubicBezTo>
                  <a:lnTo>
                    <a:pt x="23636" y="15071"/>
                  </a:lnTo>
                  <a:cubicBezTo>
                    <a:pt x="23749" y="15136"/>
                    <a:pt x="23871" y="15207"/>
                    <a:pt x="24001" y="15282"/>
                  </a:cubicBezTo>
                  <a:cubicBezTo>
                    <a:pt x="24259" y="15429"/>
                    <a:pt x="24593" y="15507"/>
                    <a:pt x="24927" y="15507"/>
                  </a:cubicBezTo>
                  <a:cubicBezTo>
                    <a:pt x="24932" y="15507"/>
                    <a:pt x="24937" y="15507"/>
                    <a:pt x="24942" y="15506"/>
                  </a:cubicBezTo>
                  <a:lnTo>
                    <a:pt x="24942" y="14400"/>
                  </a:lnTo>
                  <a:cubicBezTo>
                    <a:pt x="24579" y="14400"/>
                    <a:pt x="24218" y="14320"/>
                    <a:pt x="23938" y="14159"/>
                  </a:cubicBezTo>
                  <a:cubicBezTo>
                    <a:pt x="23938" y="14159"/>
                    <a:pt x="23064" y="13654"/>
                    <a:pt x="23061" y="13654"/>
                  </a:cubicBezTo>
                  <a:lnTo>
                    <a:pt x="11795" y="7147"/>
                  </a:lnTo>
                  <a:lnTo>
                    <a:pt x="501" y="629"/>
                  </a:lnTo>
                  <a:cubicBezTo>
                    <a:pt x="354" y="543"/>
                    <a:pt x="0" y="347"/>
                    <a:pt x="0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000;p55">
              <a:extLst>
                <a:ext uri="{FF2B5EF4-FFF2-40B4-BE49-F238E27FC236}">
                  <a16:creationId xmlns="" xmlns:a16="http://schemas.microsoft.com/office/drawing/2014/main" id="{B0A0C135-CB6A-B7EA-FE70-24BB1D8FA425}"/>
                </a:ext>
              </a:extLst>
            </p:cNvPr>
            <p:cNvSpPr/>
            <p:nvPr/>
          </p:nvSpPr>
          <p:spPr>
            <a:xfrm>
              <a:off x="1904475" y="3992200"/>
              <a:ext cx="1091575" cy="615275"/>
            </a:xfrm>
            <a:custGeom>
              <a:avLst/>
              <a:gdLst/>
              <a:ahLst/>
              <a:cxnLst/>
              <a:rect l="l" t="t" r="r" b="b"/>
              <a:pathLst>
                <a:path w="43663" h="24611" extrusionOk="0">
                  <a:moveTo>
                    <a:pt x="43628" y="14557"/>
                  </a:moveTo>
                  <a:lnTo>
                    <a:pt x="43662" y="14577"/>
                  </a:lnTo>
                  <a:cubicBezTo>
                    <a:pt x="43652" y="14569"/>
                    <a:pt x="43640" y="14562"/>
                    <a:pt x="43628" y="14557"/>
                  </a:cubicBezTo>
                  <a:close/>
                  <a:moveTo>
                    <a:pt x="17663" y="0"/>
                  </a:moveTo>
                  <a:cubicBezTo>
                    <a:pt x="17297" y="0"/>
                    <a:pt x="16931" y="82"/>
                    <a:pt x="16652" y="243"/>
                  </a:cubicBezTo>
                  <a:lnTo>
                    <a:pt x="552" y="9628"/>
                  </a:lnTo>
                  <a:cubicBezTo>
                    <a:pt x="1" y="9951"/>
                    <a:pt x="1" y="10469"/>
                    <a:pt x="553" y="10790"/>
                  </a:cubicBezTo>
                  <a:lnTo>
                    <a:pt x="3294" y="12373"/>
                  </a:lnTo>
                  <a:lnTo>
                    <a:pt x="23203" y="23864"/>
                  </a:lnTo>
                  <a:lnTo>
                    <a:pt x="24080" y="24371"/>
                  </a:lnTo>
                  <a:cubicBezTo>
                    <a:pt x="24358" y="24531"/>
                    <a:pt x="24721" y="24610"/>
                    <a:pt x="25082" y="24610"/>
                  </a:cubicBezTo>
                  <a:cubicBezTo>
                    <a:pt x="25096" y="24610"/>
                    <a:pt x="25110" y="24610"/>
                    <a:pt x="25124" y="24610"/>
                  </a:cubicBezTo>
                  <a:cubicBezTo>
                    <a:pt x="25459" y="24610"/>
                    <a:pt x="25790" y="24527"/>
                    <a:pt x="26087" y="24368"/>
                  </a:cubicBezTo>
                  <a:lnTo>
                    <a:pt x="26961" y="23864"/>
                  </a:lnTo>
                  <a:lnTo>
                    <a:pt x="26964" y="23864"/>
                  </a:lnTo>
                  <a:lnTo>
                    <a:pt x="39585" y="16576"/>
                  </a:lnTo>
                  <a:lnTo>
                    <a:pt x="42355" y="14977"/>
                  </a:lnTo>
                  <a:lnTo>
                    <a:pt x="42941" y="14640"/>
                  </a:lnTo>
                  <a:cubicBezTo>
                    <a:pt x="43014" y="14597"/>
                    <a:pt x="43091" y="14564"/>
                    <a:pt x="43172" y="14537"/>
                  </a:cubicBezTo>
                  <a:cubicBezTo>
                    <a:pt x="43209" y="14526"/>
                    <a:pt x="43246" y="14518"/>
                    <a:pt x="43283" y="14512"/>
                  </a:cubicBezTo>
                  <a:cubicBezTo>
                    <a:pt x="43315" y="14506"/>
                    <a:pt x="43346" y="14503"/>
                    <a:pt x="43378" y="14503"/>
                  </a:cubicBezTo>
                  <a:cubicBezTo>
                    <a:pt x="43383" y="14503"/>
                    <a:pt x="43387" y="14503"/>
                    <a:pt x="43392" y="14503"/>
                  </a:cubicBezTo>
                  <a:cubicBezTo>
                    <a:pt x="43415" y="14503"/>
                    <a:pt x="43439" y="14504"/>
                    <a:pt x="43462" y="14507"/>
                  </a:cubicBezTo>
                  <a:cubicBezTo>
                    <a:pt x="43484" y="14509"/>
                    <a:pt x="43505" y="14514"/>
                    <a:pt x="43526" y="14521"/>
                  </a:cubicBezTo>
                  <a:cubicBezTo>
                    <a:pt x="43542" y="14524"/>
                    <a:pt x="43556" y="14529"/>
                    <a:pt x="43571" y="14535"/>
                  </a:cubicBezTo>
                  <a:cubicBezTo>
                    <a:pt x="43585" y="14537"/>
                    <a:pt x="43599" y="14543"/>
                    <a:pt x="43612" y="14551"/>
                  </a:cubicBezTo>
                  <a:cubicBezTo>
                    <a:pt x="43617" y="14553"/>
                    <a:pt x="43622" y="14555"/>
                    <a:pt x="43628" y="14557"/>
                  </a:cubicBezTo>
                  <a:lnTo>
                    <a:pt x="43628" y="14557"/>
                  </a:lnTo>
                  <a:lnTo>
                    <a:pt x="18656" y="237"/>
                  </a:lnTo>
                  <a:cubicBezTo>
                    <a:pt x="18382" y="79"/>
                    <a:pt x="18023" y="0"/>
                    <a:pt x="17663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001;p55">
              <a:extLst>
                <a:ext uri="{FF2B5EF4-FFF2-40B4-BE49-F238E27FC236}">
                  <a16:creationId xmlns="" xmlns:a16="http://schemas.microsoft.com/office/drawing/2014/main" id="{C8F002F5-711F-E811-CDF6-4176A7BC40E9}"/>
                </a:ext>
              </a:extLst>
            </p:cNvPr>
            <p:cNvSpPr/>
            <p:nvPr/>
          </p:nvSpPr>
          <p:spPr>
            <a:xfrm>
              <a:off x="2531500" y="4354775"/>
              <a:ext cx="471575" cy="388900"/>
            </a:xfrm>
            <a:custGeom>
              <a:avLst/>
              <a:gdLst/>
              <a:ahLst/>
              <a:cxnLst/>
              <a:rect l="l" t="t" r="r" b="b"/>
              <a:pathLst>
                <a:path w="18863" h="15556" extrusionOk="0">
                  <a:moveTo>
                    <a:pt x="18311" y="0"/>
                  </a:moveTo>
                  <a:cubicBezTo>
                    <a:pt x="18275" y="0"/>
                    <a:pt x="18239" y="3"/>
                    <a:pt x="18202" y="9"/>
                  </a:cubicBezTo>
                  <a:cubicBezTo>
                    <a:pt x="18165" y="15"/>
                    <a:pt x="18128" y="23"/>
                    <a:pt x="18091" y="35"/>
                  </a:cubicBezTo>
                  <a:cubicBezTo>
                    <a:pt x="18010" y="61"/>
                    <a:pt x="17933" y="95"/>
                    <a:pt x="17860" y="137"/>
                  </a:cubicBezTo>
                  <a:lnTo>
                    <a:pt x="17274" y="474"/>
                  </a:lnTo>
                  <a:lnTo>
                    <a:pt x="14504" y="2073"/>
                  </a:lnTo>
                  <a:lnTo>
                    <a:pt x="1883" y="9361"/>
                  </a:lnTo>
                  <a:lnTo>
                    <a:pt x="1880" y="9361"/>
                  </a:lnTo>
                  <a:lnTo>
                    <a:pt x="1006" y="9865"/>
                  </a:lnTo>
                  <a:lnTo>
                    <a:pt x="1003" y="9868"/>
                  </a:lnTo>
                  <a:cubicBezTo>
                    <a:pt x="726" y="10028"/>
                    <a:pt x="364" y="10107"/>
                    <a:pt x="1" y="10107"/>
                  </a:cubicBezTo>
                  <a:lnTo>
                    <a:pt x="1" y="11213"/>
                  </a:lnTo>
                  <a:cubicBezTo>
                    <a:pt x="3" y="11213"/>
                    <a:pt x="6" y="11213"/>
                    <a:pt x="8" y="11213"/>
                  </a:cubicBezTo>
                  <a:cubicBezTo>
                    <a:pt x="346" y="11213"/>
                    <a:pt x="683" y="11137"/>
                    <a:pt x="943" y="10988"/>
                  </a:cubicBezTo>
                  <a:cubicBezTo>
                    <a:pt x="1072" y="10914"/>
                    <a:pt x="1195" y="10843"/>
                    <a:pt x="1308" y="10776"/>
                  </a:cubicBezTo>
                  <a:lnTo>
                    <a:pt x="1468" y="10685"/>
                  </a:lnTo>
                  <a:cubicBezTo>
                    <a:pt x="1644" y="10585"/>
                    <a:pt x="1775" y="10509"/>
                    <a:pt x="1841" y="10469"/>
                  </a:cubicBezTo>
                  <a:lnTo>
                    <a:pt x="1878" y="10448"/>
                  </a:lnTo>
                  <a:cubicBezTo>
                    <a:pt x="1879" y="10447"/>
                    <a:pt x="1880" y="10446"/>
                    <a:pt x="1883" y="10446"/>
                  </a:cubicBezTo>
                  <a:lnTo>
                    <a:pt x="15446" y="2614"/>
                  </a:lnTo>
                  <a:lnTo>
                    <a:pt x="17522" y="1416"/>
                  </a:lnTo>
                  <a:cubicBezTo>
                    <a:pt x="17585" y="1379"/>
                    <a:pt x="17645" y="1362"/>
                    <a:pt x="17699" y="1362"/>
                  </a:cubicBezTo>
                  <a:cubicBezTo>
                    <a:pt x="17830" y="1362"/>
                    <a:pt x="17921" y="1467"/>
                    <a:pt x="17921" y="1648"/>
                  </a:cubicBezTo>
                  <a:lnTo>
                    <a:pt x="17921" y="3978"/>
                  </a:lnTo>
                  <a:cubicBezTo>
                    <a:pt x="17922" y="3995"/>
                    <a:pt x="17921" y="4013"/>
                    <a:pt x="17918" y="4029"/>
                  </a:cubicBezTo>
                  <a:cubicBezTo>
                    <a:pt x="17919" y="4042"/>
                    <a:pt x="17918" y="4054"/>
                    <a:pt x="17913" y="4066"/>
                  </a:cubicBezTo>
                  <a:cubicBezTo>
                    <a:pt x="17914" y="4074"/>
                    <a:pt x="17914" y="4082"/>
                    <a:pt x="17910" y="4089"/>
                  </a:cubicBezTo>
                  <a:cubicBezTo>
                    <a:pt x="17906" y="4120"/>
                    <a:pt x="17898" y="4149"/>
                    <a:pt x="17890" y="4177"/>
                  </a:cubicBezTo>
                  <a:cubicBezTo>
                    <a:pt x="17880" y="4212"/>
                    <a:pt x="17868" y="4245"/>
                    <a:pt x="17852" y="4278"/>
                  </a:cubicBezTo>
                  <a:cubicBezTo>
                    <a:pt x="17838" y="4310"/>
                    <a:pt x="17822" y="4343"/>
                    <a:pt x="17804" y="4374"/>
                  </a:cubicBezTo>
                  <a:cubicBezTo>
                    <a:pt x="17786" y="4407"/>
                    <a:pt x="17767" y="4437"/>
                    <a:pt x="17744" y="4465"/>
                  </a:cubicBezTo>
                  <a:cubicBezTo>
                    <a:pt x="17728" y="4488"/>
                    <a:pt x="17711" y="4509"/>
                    <a:pt x="17692" y="4530"/>
                  </a:cubicBezTo>
                  <a:lnTo>
                    <a:pt x="17653" y="4570"/>
                  </a:lnTo>
                  <a:cubicBezTo>
                    <a:pt x="17633" y="4591"/>
                    <a:pt x="17611" y="4611"/>
                    <a:pt x="17586" y="4626"/>
                  </a:cubicBezTo>
                  <a:cubicBezTo>
                    <a:pt x="17565" y="4643"/>
                    <a:pt x="17542" y="4659"/>
                    <a:pt x="17522" y="4673"/>
                  </a:cubicBezTo>
                  <a:lnTo>
                    <a:pt x="1882" y="13704"/>
                  </a:lnTo>
                  <a:lnTo>
                    <a:pt x="1882" y="13706"/>
                  </a:lnTo>
                  <a:lnTo>
                    <a:pt x="1002" y="14213"/>
                  </a:lnTo>
                  <a:cubicBezTo>
                    <a:pt x="724" y="14373"/>
                    <a:pt x="364" y="14454"/>
                    <a:pt x="1" y="14454"/>
                  </a:cubicBezTo>
                  <a:lnTo>
                    <a:pt x="1" y="15556"/>
                  </a:lnTo>
                  <a:cubicBezTo>
                    <a:pt x="6" y="15556"/>
                    <a:pt x="11" y="15556"/>
                    <a:pt x="16" y="15556"/>
                  </a:cubicBezTo>
                  <a:cubicBezTo>
                    <a:pt x="351" y="15556"/>
                    <a:pt x="685" y="15479"/>
                    <a:pt x="942" y="15331"/>
                  </a:cubicBezTo>
                  <a:cubicBezTo>
                    <a:pt x="1072" y="15257"/>
                    <a:pt x="1194" y="15185"/>
                    <a:pt x="1307" y="15120"/>
                  </a:cubicBezTo>
                  <a:lnTo>
                    <a:pt x="1468" y="15027"/>
                  </a:lnTo>
                  <a:cubicBezTo>
                    <a:pt x="1541" y="14985"/>
                    <a:pt x="1609" y="14947"/>
                    <a:pt x="1667" y="14914"/>
                  </a:cubicBezTo>
                  <a:cubicBezTo>
                    <a:pt x="1697" y="14896"/>
                    <a:pt x="1722" y="14881"/>
                    <a:pt x="1745" y="14868"/>
                  </a:cubicBezTo>
                  <a:cubicBezTo>
                    <a:pt x="1768" y="14854"/>
                    <a:pt x="1789" y="14843"/>
                    <a:pt x="1808" y="14831"/>
                  </a:cubicBezTo>
                  <a:cubicBezTo>
                    <a:pt x="1831" y="14816"/>
                    <a:pt x="1849" y="14808"/>
                    <a:pt x="1864" y="14801"/>
                  </a:cubicBezTo>
                  <a:cubicBezTo>
                    <a:pt x="1874" y="14793"/>
                    <a:pt x="1882" y="14789"/>
                    <a:pt x="1882" y="14789"/>
                  </a:cubicBezTo>
                  <a:lnTo>
                    <a:pt x="17860" y="5563"/>
                  </a:lnTo>
                  <a:cubicBezTo>
                    <a:pt x="18414" y="5244"/>
                    <a:pt x="18862" y="4466"/>
                    <a:pt x="18862" y="3828"/>
                  </a:cubicBezTo>
                  <a:lnTo>
                    <a:pt x="18862" y="714"/>
                  </a:lnTo>
                  <a:cubicBezTo>
                    <a:pt x="18862" y="404"/>
                    <a:pt x="18755" y="185"/>
                    <a:pt x="18584" y="74"/>
                  </a:cubicBezTo>
                  <a:lnTo>
                    <a:pt x="18581" y="74"/>
                  </a:lnTo>
                  <a:lnTo>
                    <a:pt x="18550" y="56"/>
                  </a:lnTo>
                  <a:cubicBezTo>
                    <a:pt x="18543" y="53"/>
                    <a:pt x="18538" y="51"/>
                    <a:pt x="18531" y="48"/>
                  </a:cubicBezTo>
                  <a:cubicBezTo>
                    <a:pt x="18518" y="41"/>
                    <a:pt x="18504" y="35"/>
                    <a:pt x="18490" y="33"/>
                  </a:cubicBezTo>
                  <a:cubicBezTo>
                    <a:pt x="18475" y="26"/>
                    <a:pt x="18461" y="21"/>
                    <a:pt x="18445" y="18"/>
                  </a:cubicBezTo>
                  <a:cubicBezTo>
                    <a:pt x="18424" y="11"/>
                    <a:pt x="18403" y="6"/>
                    <a:pt x="18381" y="5"/>
                  </a:cubicBezTo>
                  <a:cubicBezTo>
                    <a:pt x="18358" y="1"/>
                    <a:pt x="18334" y="0"/>
                    <a:pt x="1831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002;p55">
              <a:extLst>
                <a:ext uri="{FF2B5EF4-FFF2-40B4-BE49-F238E27FC236}">
                  <a16:creationId xmlns="" xmlns:a16="http://schemas.microsoft.com/office/drawing/2014/main" id="{D68B1B03-ED0A-4CFA-C841-4A88071C5B8A}"/>
                </a:ext>
              </a:extLst>
            </p:cNvPr>
            <p:cNvSpPr/>
            <p:nvPr/>
          </p:nvSpPr>
          <p:spPr>
            <a:xfrm>
              <a:off x="2251575" y="4898625"/>
              <a:ext cx="70400" cy="67600"/>
            </a:xfrm>
            <a:custGeom>
              <a:avLst/>
              <a:gdLst/>
              <a:ahLst/>
              <a:cxnLst/>
              <a:rect l="l" t="t" r="r" b="b"/>
              <a:pathLst>
                <a:path w="2816" h="2704" extrusionOk="0">
                  <a:moveTo>
                    <a:pt x="923" y="0"/>
                  </a:moveTo>
                  <a:lnTo>
                    <a:pt x="0" y="534"/>
                  </a:lnTo>
                  <a:lnTo>
                    <a:pt x="0" y="2703"/>
                  </a:lnTo>
                  <a:lnTo>
                    <a:pt x="2815" y="1094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003;p55">
              <a:extLst>
                <a:ext uri="{FF2B5EF4-FFF2-40B4-BE49-F238E27FC236}">
                  <a16:creationId xmlns="" xmlns:a16="http://schemas.microsoft.com/office/drawing/2014/main" id="{AE546840-D8F9-0E0E-0096-E67DAE40FBAB}"/>
                </a:ext>
              </a:extLst>
            </p:cNvPr>
            <p:cNvSpPr/>
            <p:nvPr/>
          </p:nvSpPr>
          <p:spPr>
            <a:xfrm>
              <a:off x="2806175" y="5063875"/>
              <a:ext cx="678975" cy="402525"/>
            </a:xfrm>
            <a:custGeom>
              <a:avLst/>
              <a:gdLst/>
              <a:ahLst/>
              <a:cxnLst/>
              <a:rect l="l" t="t" r="r" b="b"/>
              <a:pathLst>
                <a:path w="27159" h="16101" extrusionOk="0">
                  <a:moveTo>
                    <a:pt x="5460" y="10537"/>
                  </a:moveTo>
                  <a:cubicBezTo>
                    <a:pt x="5454" y="10538"/>
                    <a:pt x="5450" y="10541"/>
                    <a:pt x="5445" y="10545"/>
                  </a:cubicBezTo>
                  <a:lnTo>
                    <a:pt x="5460" y="10537"/>
                  </a:lnTo>
                  <a:close/>
                  <a:moveTo>
                    <a:pt x="27158" y="0"/>
                  </a:moveTo>
                  <a:lnTo>
                    <a:pt x="21978" y="1028"/>
                  </a:lnTo>
                  <a:lnTo>
                    <a:pt x="6286" y="10062"/>
                  </a:lnTo>
                  <a:lnTo>
                    <a:pt x="5460" y="10537"/>
                  </a:lnTo>
                  <a:lnTo>
                    <a:pt x="5460" y="10537"/>
                  </a:lnTo>
                  <a:cubicBezTo>
                    <a:pt x="5463" y="10535"/>
                    <a:pt x="5467" y="10534"/>
                    <a:pt x="5471" y="10534"/>
                  </a:cubicBezTo>
                  <a:lnTo>
                    <a:pt x="5471" y="10534"/>
                  </a:lnTo>
                  <a:lnTo>
                    <a:pt x="5052" y="10775"/>
                  </a:lnTo>
                  <a:lnTo>
                    <a:pt x="4827" y="10904"/>
                  </a:lnTo>
                  <a:lnTo>
                    <a:pt x="3976" y="11397"/>
                  </a:lnTo>
                  <a:lnTo>
                    <a:pt x="358" y="13485"/>
                  </a:lnTo>
                  <a:cubicBezTo>
                    <a:pt x="69" y="13686"/>
                    <a:pt x="1" y="14034"/>
                    <a:pt x="79" y="14427"/>
                  </a:cubicBezTo>
                  <a:cubicBezTo>
                    <a:pt x="241" y="15276"/>
                    <a:pt x="1445" y="16101"/>
                    <a:pt x="2309" y="16101"/>
                  </a:cubicBezTo>
                  <a:cubicBezTo>
                    <a:pt x="2513" y="16101"/>
                    <a:pt x="2697" y="16055"/>
                    <a:pt x="2845" y="15953"/>
                  </a:cubicBezTo>
                  <a:lnTo>
                    <a:pt x="5769" y="14266"/>
                  </a:lnTo>
                  <a:cubicBezTo>
                    <a:pt x="5771" y="14264"/>
                    <a:pt x="5771" y="14264"/>
                    <a:pt x="5771" y="14262"/>
                  </a:cubicBezTo>
                  <a:lnTo>
                    <a:pt x="6634" y="13773"/>
                  </a:lnTo>
                  <a:cubicBezTo>
                    <a:pt x="6645" y="13767"/>
                    <a:pt x="6654" y="13758"/>
                    <a:pt x="6663" y="13748"/>
                  </a:cubicBezTo>
                  <a:lnTo>
                    <a:pt x="7984" y="12986"/>
                  </a:lnTo>
                  <a:lnTo>
                    <a:pt x="8095" y="12923"/>
                  </a:lnTo>
                  <a:cubicBezTo>
                    <a:pt x="8096" y="12922"/>
                    <a:pt x="8096" y="12921"/>
                    <a:pt x="8097" y="12921"/>
                  </a:cubicBezTo>
                  <a:lnTo>
                    <a:pt x="23689" y="3943"/>
                  </a:lnTo>
                  <a:lnTo>
                    <a:pt x="23691" y="3946"/>
                  </a:lnTo>
                  <a:lnTo>
                    <a:pt x="26251" y="1032"/>
                  </a:lnTo>
                  <a:lnTo>
                    <a:pt x="27158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004;p55">
              <a:extLst>
                <a:ext uri="{FF2B5EF4-FFF2-40B4-BE49-F238E27FC236}">
                  <a16:creationId xmlns="" xmlns:a16="http://schemas.microsoft.com/office/drawing/2014/main" id="{7C4831A7-C347-611E-9E24-DB6429F81FE7}"/>
                </a:ext>
              </a:extLst>
            </p:cNvPr>
            <p:cNvSpPr/>
            <p:nvPr/>
          </p:nvSpPr>
          <p:spPr>
            <a:xfrm>
              <a:off x="3355625" y="5036325"/>
              <a:ext cx="129525" cy="98675"/>
            </a:xfrm>
            <a:custGeom>
              <a:avLst/>
              <a:gdLst/>
              <a:ahLst/>
              <a:cxnLst/>
              <a:rect l="l" t="t" r="r" b="b"/>
              <a:pathLst>
                <a:path w="5181" h="3947" extrusionOk="0">
                  <a:moveTo>
                    <a:pt x="5180" y="1"/>
                  </a:moveTo>
                  <a:lnTo>
                    <a:pt x="0" y="1029"/>
                  </a:lnTo>
                  <a:lnTo>
                    <a:pt x="1713" y="3946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005;p55">
              <a:extLst>
                <a:ext uri="{FF2B5EF4-FFF2-40B4-BE49-F238E27FC236}">
                  <a16:creationId xmlns="" xmlns:a16="http://schemas.microsoft.com/office/drawing/2014/main" id="{2EE74EA1-C140-DEF0-E2A7-56F69E87E40E}"/>
                </a:ext>
              </a:extLst>
            </p:cNvPr>
            <p:cNvSpPr/>
            <p:nvPr/>
          </p:nvSpPr>
          <p:spPr>
            <a:xfrm>
              <a:off x="3355625" y="5036325"/>
              <a:ext cx="129525" cy="55050"/>
            </a:xfrm>
            <a:custGeom>
              <a:avLst/>
              <a:gdLst/>
              <a:ahLst/>
              <a:cxnLst/>
              <a:rect l="l" t="t" r="r" b="b"/>
              <a:pathLst>
                <a:path w="5181" h="2202" extrusionOk="0">
                  <a:moveTo>
                    <a:pt x="5180" y="1"/>
                  </a:moveTo>
                  <a:lnTo>
                    <a:pt x="0" y="1029"/>
                  </a:lnTo>
                  <a:lnTo>
                    <a:pt x="689" y="2201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006;p55">
              <a:extLst>
                <a:ext uri="{FF2B5EF4-FFF2-40B4-BE49-F238E27FC236}">
                  <a16:creationId xmlns="" xmlns:a16="http://schemas.microsoft.com/office/drawing/2014/main" id="{DD3BDECD-157B-7EF0-1381-A0E6C94D452A}"/>
                </a:ext>
              </a:extLst>
            </p:cNvPr>
            <p:cNvSpPr/>
            <p:nvPr/>
          </p:nvSpPr>
          <p:spPr>
            <a:xfrm>
              <a:off x="3449075" y="5036325"/>
              <a:ext cx="36075" cy="25825"/>
            </a:xfrm>
            <a:custGeom>
              <a:avLst/>
              <a:gdLst/>
              <a:ahLst/>
              <a:cxnLst/>
              <a:rect l="l" t="t" r="r" b="b"/>
              <a:pathLst>
                <a:path w="1443" h="1033" extrusionOk="0">
                  <a:moveTo>
                    <a:pt x="1442" y="1"/>
                  </a:moveTo>
                  <a:lnTo>
                    <a:pt x="0" y="287"/>
                  </a:lnTo>
                  <a:lnTo>
                    <a:pt x="402" y="344"/>
                  </a:lnTo>
                  <a:lnTo>
                    <a:pt x="191" y="547"/>
                  </a:lnTo>
                  <a:lnTo>
                    <a:pt x="522" y="536"/>
                  </a:lnTo>
                  <a:lnTo>
                    <a:pt x="374" y="817"/>
                  </a:lnTo>
                  <a:lnTo>
                    <a:pt x="631" y="732"/>
                  </a:lnTo>
                  <a:lnTo>
                    <a:pt x="535" y="1032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007;p55">
              <a:extLst>
                <a:ext uri="{FF2B5EF4-FFF2-40B4-BE49-F238E27FC236}">
                  <a16:creationId xmlns="" xmlns:a16="http://schemas.microsoft.com/office/drawing/2014/main" id="{E144B3D1-F0B8-93DE-3FA8-160324CE7223}"/>
                </a:ext>
              </a:extLst>
            </p:cNvPr>
            <p:cNvSpPr/>
            <p:nvPr/>
          </p:nvSpPr>
          <p:spPr>
            <a:xfrm>
              <a:off x="2905550" y="5062000"/>
              <a:ext cx="498900" cy="330900"/>
            </a:xfrm>
            <a:custGeom>
              <a:avLst/>
              <a:gdLst/>
              <a:ahLst/>
              <a:cxnLst/>
              <a:rect l="l" t="t" r="r" b="b"/>
              <a:pathLst>
                <a:path w="19956" h="13236" extrusionOk="0">
                  <a:moveTo>
                    <a:pt x="15" y="10362"/>
                  </a:moveTo>
                  <a:cubicBezTo>
                    <a:pt x="10" y="10364"/>
                    <a:pt x="5" y="10367"/>
                    <a:pt x="1" y="10370"/>
                  </a:cubicBezTo>
                  <a:lnTo>
                    <a:pt x="15" y="10362"/>
                  </a:lnTo>
                  <a:close/>
                  <a:moveTo>
                    <a:pt x="18003" y="0"/>
                  </a:moveTo>
                  <a:lnTo>
                    <a:pt x="852" y="9878"/>
                  </a:lnTo>
                  <a:lnTo>
                    <a:pt x="388" y="10148"/>
                  </a:lnTo>
                  <a:lnTo>
                    <a:pt x="15" y="10362"/>
                  </a:lnTo>
                  <a:lnTo>
                    <a:pt x="15" y="10362"/>
                  </a:lnTo>
                  <a:cubicBezTo>
                    <a:pt x="45" y="10346"/>
                    <a:pt x="77" y="10339"/>
                    <a:pt x="112" y="10339"/>
                  </a:cubicBezTo>
                  <a:cubicBezTo>
                    <a:pt x="768" y="10339"/>
                    <a:pt x="2322" y="12893"/>
                    <a:pt x="1796" y="13236"/>
                  </a:cubicBezTo>
                  <a:lnTo>
                    <a:pt x="2688" y="12723"/>
                  </a:lnTo>
                  <a:lnTo>
                    <a:pt x="19714" y="2917"/>
                  </a:lnTo>
                  <a:cubicBezTo>
                    <a:pt x="19956" y="2433"/>
                    <a:pt x="19772" y="1573"/>
                    <a:pt x="19292" y="904"/>
                  </a:cubicBezTo>
                  <a:cubicBezTo>
                    <a:pt x="18978" y="465"/>
                    <a:pt x="18535" y="108"/>
                    <a:pt x="180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008;p55">
              <a:extLst>
                <a:ext uri="{FF2B5EF4-FFF2-40B4-BE49-F238E27FC236}">
                  <a16:creationId xmlns="" xmlns:a16="http://schemas.microsoft.com/office/drawing/2014/main" id="{509B3018-0A92-5F86-C654-119745B59252}"/>
                </a:ext>
              </a:extLst>
            </p:cNvPr>
            <p:cNvSpPr/>
            <p:nvPr/>
          </p:nvSpPr>
          <p:spPr>
            <a:xfrm>
              <a:off x="2915225" y="5062000"/>
              <a:ext cx="472625" cy="274975"/>
            </a:xfrm>
            <a:custGeom>
              <a:avLst/>
              <a:gdLst/>
              <a:ahLst/>
              <a:cxnLst/>
              <a:rect l="l" t="t" r="r" b="b"/>
              <a:pathLst>
                <a:path w="18905" h="10999" extrusionOk="0">
                  <a:moveTo>
                    <a:pt x="17616" y="0"/>
                  </a:moveTo>
                  <a:lnTo>
                    <a:pt x="465" y="9878"/>
                  </a:lnTo>
                  <a:lnTo>
                    <a:pt x="1" y="10148"/>
                  </a:lnTo>
                  <a:lnTo>
                    <a:pt x="1144" y="10999"/>
                  </a:lnTo>
                  <a:lnTo>
                    <a:pt x="18905" y="904"/>
                  </a:lnTo>
                  <a:cubicBezTo>
                    <a:pt x="18591" y="465"/>
                    <a:pt x="18148" y="108"/>
                    <a:pt x="176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009;p55">
              <a:extLst>
                <a:ext uri="{FF2B5EF4-FFF2-40B4-BE49-F238E27FC236}">
                  <a16:creationId xmlns="" xmlns:a16="http://schemas.microsoft.com/office/drawing/2014/main" id="{D1B59145-89BA-BECF-07CD-5DC0F1D5CD5E}"/>
                </a:ext>
              </a:extLst>
            </p:cNvPr>
            <p:cNvSpPr/>
            <p:nvPr/>
          </p:nvSpPr>
          <p:spPr>
            <a:xfrm>
              <a:off x="2942300" y="5286800"/>
              <a:ext cx="74400" cy="85000"/>
            </a:xfrm>
            <a:custGeom>
              <a:avLst/>
              <a:gdLst/>
              <a:ahLst/>
              <a:cxnLst/>
              <a:rect l="l" t="t" r="r" b="b"/>
              <a:pathLst>
                <a:path w="2976" h="3400" extrusionOk="0">
                  <a:moveTo>
                    <a:pt x="17" y="517"/>
                  </a:moveTo>
                  <a:lnTo>
                    <a:pt x="17" y="517"/>
                  </a:lnTo>
                  <a:cubicBezTo>
                    <a:pt x="11" y="519"/>
                    <a:pt x="5" y="522"/>
                    <a:pt x="0" y="526"/>
                  </a:cubicBezTo>
                  <a:lnTo>
                    <a:pt x="17" y="517"/>
                  </a:lnTo>
                  <a:close/>
                  <a:moveTo>
                    <a:pt x="975" y="0"/>
                  </a:moveTo>
                  <a:cubicBezTo>
                    <a:pt x="934" y="0"/>
                    <a:pt x="897" y="10"/>
                    <a:pt x="864" y="30"/>
                  </a:cubicBezTo>
                  <a:lnTo>
                    <a:pt x="17" y="517"/>
                  </a:lnTo>
                  <a:lnTo>
                    <a:pt x="17" y="517"/>
                  </a:lnTo>
                  <a:cubicBezTo>
                    <a:pt x="19" y="516"/>
                    <a:pt x="22" y="515"/>
                    <a:pt x="24" y="514"/>
                  </a:cubicBezTo>
                  <a:lnTo>
                    <a:pt x="28" y="513"/>
                  </a:lnTo>
                  <a:cubicBezTo>
                    <a:pt x="53" y="502"/>
                    <a:pt x="81" y="497"/>
                    <a:pt x="110" y="497"/>
                  </a:cubicBezTo>
                  <a:cubicBezTo>
                    <a:pt x="368" y="497"/>
                    <a:pt x="768" y="894"/>
                    <a:pt x="1120" y="1397"/>
                  </a:cubicBezTo>
                  <a:cubicBezTo>
                    <a:pt x="1667" y="2171"/>
                    <a:pt x="2109" y="3198"/>
                    <a:pt x="1784" y="3399"/>
                  </a:cubicBezTo>
                  <a:lnTo>
                    <a:pt x="2012" y="3268"/>
                  </a:lnTo>
                  <a:lnTo>
                    <a:pt x="2650" y="2904"/>
                  </a:lnTo>
                  <a:cubicBezTo>
                    <a:pt x="2976" y="2702"/>
                    <a:pt x="2532" y="1679"/>
                    <a:pt x="1986" y="904"/>
                  </a:cubicBezTo>
                  <a:cubicBezTo>
                    <a:pt x="1632" y="399"/>
                    <a:pt x="1234" y="0"/>
                    <a:pt x="97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010;p55">
              <a:extLst>
                <a:ext uri="{FF2B5EF4-FFF2-40B4-BE49-F238E27FC236}">
                  <a16:creationId xmlns="" xmlns:a16="http://schemas.microsoft.com/office/drawing/2014/main" id="{3FE73E08-B6CF-542C-460D-01542D8FAB66}"/>
                </a:ext>
              </a:extLst>
            </p:cNvPr>
            <p:cNvSpPr/>
            <p:nvPr/>
          </p:nvSpPr>
          <p:spPr>
            <a:xfrm>
              <a:off x="2926125" y="5296150"/>
              <a:ext cx="79650" cy="85075"/>
            </a:xfrm>
            <a:custGeom>
              <a:avLst/>
              <a:gdLst/>
              <a:ahLst/>
              <a:cxnLst/>
              <a:rect l="l" t="t" r="r" b="b"/>
              <a:pathLst>
                <a:path w="3186" h="3403" extrusionOk="0">
                  <a:moveTo>
                    <a:pt x="12" y="523"/>
                  </a:moveTo>
                  <a:cubicBezTo>
                    <a:pt x="8" y="525"/>
                    <a:pt x="4" y="528"/>
                    <a:pt x="0" y="530"/>
                  </a:cubicBezTo>
                  <a:lnTo>
                    <a:pt x="12" y="523"/>
                  </a:lnTo>
                  <a:close/>
                  <a:moveTo>
                    <a:pt x="974" y="0"/>
                  </a:moveTo>
                  <a:cubicBezTo>
                    <a:pt x="933" y="0"/>
                    <a:pt x="896" y="10"/>
                    <a:pt x="863" y="30"/>
                  </a:cubicBezTo>
                  <a:lnTo>
                    <a:pt x="12" y="523"/>
                  </a:lnTo>
                  <a:lnTo>
                    <a:pt x="12" y="523"/>
                  </a:lnTo>
                  <a:cubicBezTo>
                    <a:pt x="42" y="507"/>
                    <a:pt x="75" y="500"/>
                    <a:pt x="111" y="500"/>
                  </a:cubicBezTo>
                  <a:cubicBezTo>
                    <a:pt x="769" y="500"/>
                    <a:pt x="2323" y="3069"/>
                    <a:pt x="1785" y="3403"/>
                  </a:cubicBezTo>
                  <a:lnTo>
                    <a:pt x="2649" y="2903"/>
                  </a:lnTo>
                  <a:cubicBezTo>
                    <a:pt x="3186" y="2570"/>
                    <a:pt x="1632" y="0"/>
                    <a:pt x="974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011;p55">
              <a:extLst>
                <a:ext uri="{FF2B5EF4-FFF2-40B4-BE49-F238E27FC236}">
                  <a16:creationId xmlns="" xmlns:a16="http://schemas.microsoft.com/office/drawing/2014/main" id="{1B0DF8D8-6EFD-846A-AC2F-FC03E23F09C5}"/>
                </a:ext>
              </a:extLst>
            </p:cNvPr>
            <p:cNvSpPr/>
            <p:nvPr/>
          </p:nvSpPr>
          <p:spPr>
            <a:xfrm>
              <a:off x="2905550" y="5308150"/>
              <a:ext cx="78325" cy="84750"/>
            </a:xfrm>
            <a:custGeom>
              <a:avLst/>
              <a:gdLst/>
              <a:ahLst/>
              <a:cxnLst/>
              <a:rect l="l" t="t" r="r" b="b"/>
              <a:pathLst>
                <a:path w="3133" h="3390" extrusionOk="0">
                  <a:moveTo>
                    <a:pt x="14" y="516"/>
                  </a:moveTo>
                  <a:cubicBezTo>
                    <a:pt x="9" y="519"/>
                    <a:pt x="5" y="521"/>
                    <a:pt x="1" y="524"/>
                  </a:cubicBezTo>
                  <a:lnTo>
                    <a:pt x="14" y="516"/>
                  </a:lnTo>
                  <a:close/>
                  <a:moveTo>
                    <a:pt x="964" y="1"/>
                  </a:moveTo>
                  <a:cubicBezTo>
                    <a:pt x="923" y="1"/>
                    <a:pt x="886" y="11"/>
                    <a:pt x="852" y="32"/>
                  </a:cubicBezTo>
                  <a:lnTo>
                    <a:pt x="14" y="516"/>
                  </a:lnTo>
                  <a:lnTo>
                    <a:pt x="14" y="516"/>
                  </a:lnTo>
                  <a:cubicBezTo>
                    <a:pt x="44" y="501"/>
                    <a:pt x="76" y="493"/>
                    <a:pt x="112" y="493"/>
                  </a:cubicBezTo>
                  <a:cubicBezTo>
                    <a:pt x="768" y="493"/>
                    <a:pt x="2322" y="3047"/>
                    <a:pt x="1796" y="3390"/>
                  </a:cubicBezTo>
                  <a:lnTo>
                    <a:pt x="2659" y="2900"/>
                  </a:lnTo>
                  <a:cubicBezTo>
                    <a:pt x="2670" y="2894"/>
                    <a:pt x="2679" y="2885"/>
                    <a:pt x="2688" y="2877"/>
                  </a:cubicBezTo>
                  <a:cubicBezTo>
                    <a:pt x="3132" y="2463"/>
                    <a:pt x="1611" y="1"/>
                    <a:pt x="964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012;p55">
              <a:extLst>
                <a:ext uri="{FF2B5EF4-FFF2-40B4-BE49-F238E27FC236}">
                  <a16:creationId xmlns="" xmlns:a16="http://schemas.microsoft.com/office/drawing/2014/main" id="{15D624DE-BA1F-7A71-D0A1-52F7BBE501B0}"/>
                </a:ext>
              </a:extLst>
            </p:cNvPr>
            <p:cNvSpPr/>
            <p:nvPr/>
          </p:nvSpPr>
          <p:spPr>
            <a:xfrm>
              <a:off x="2905550" y="5286800"/>
              <a:ext cx="86450" cy="57925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2445" y="0"/>
                  </a:moveTo>
                  <a:cubicBezTo>
                    <a:pt x="2405" y="0"/>
                    <a:pt x="2367" y="10"/>
                    <a:pt x="2334" y="30"/>
                  </a:cubicBezTo>
                  <a:lnTo>
                    <a:pt x="1689" y="406"/>
                  </a:lnTo>
                  <a:lnTo>
                    <a:pt x="1499" y="513"/>
                  </a:lnTo>
                  <a:lnTo>
                    <a:pt x="1496" y="514"/>
                  </a:lnTo>
                  <a:lnTo>
                    <a:pt x="856" y="885"/>
                  </a:lnTo>
                  <a:lnTo>
                    <a:pt x="826" y="901"/>
                  </a:lnTo>
                  <a:lnTo>
                    <a:pt x="1" y="1378"/>
                  </a:lnTo>
                  <a:lnTo>
                    <a:pt x="978" y="2317"/>
                  </a:lnTo>
                  <a:lnTo>
                    <a:pt x="1118" y="2237"/>
                  </a:lnTo>
                  <a:lnTo>
                    <a:pt x="1941" y="1768"/>
                  </a:lnTo>
                  <a:lnTo>
                    <a:pt x="1978" y="1746"/>
                  </a:lnTo>
                  <a:lnTo>
                    <a:pt x="2591" y="1397"/>
                  </a:lnTo>
                  <a:lnTo>
                    <a:pt x="2808" y="1273"/>
                  </a:lnTo>
                  <a:lnTo>
                    <a:pt x="3458" y="904"/>
                  </a:lnTo>
                  <a:cubicBezTo>
                    <a:pt x="3103" y="399"/>
                    <a:pt x="2705" y="0"/>
                    <a:pt x="2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013;p55">
              <a:extLst>
                <a:ext uri="{FF2B5EF4-FFF2-40B4-BE49-F238E27FC236}">
                  <a16:creationId xmlns="" xmlns:a16="http://schemas.microsoft.com/office/drawing/2014/main" id="{942225CE-EF4D-AD33-8E5C-793497AED740}"/>
                </a:ext>
              </a:extLst>
            </p:cNvPr>
            <p:cNvSpPr/>
            <p:nvPr/>
          </p:nvSpPr>
          <p:spPr>
            <a:xfrm>
              <a:off x="2806175" y="5320475"/>
              <a:ext cx="152300" cy="125775"/>
            </a:xfrm>
            <a:custGeom>
              <a:avLst/>
              <a:gdLst/>
              <a:ahLst/>
              <a:cxnLst/>
              <a:rect l="l" t="t" r="r" b="b"/>
              <a:pathLst>
                <a:path w="6092" h="503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247" y="3945"/>
                    <a:pt x="1151" y="5031"/>
                    <a:pt x="1894" y="5031"/>
                  </a:cubicBezTo>
                  <a:cubicBezTo>
                    <a:pt x="2033" y="5031"/>
                    <a:pt x="2166" y="4993"/>
                    <a:pt x="2288" y="4908"/>
                  </a:cubicBezTo>
                  <a:lnTo>
                    <a:pt x="5767" y="2900"/>
                  </a:lnTo>
                  <a:cubicBezTo>
                    <a:pt x="5771" y="2899"/>
                    <a:pt x="5771" y="2899"/>
                    <a:pt x="5771" y="2897"/>
                  </a:cubicBezTo>
                  <a:cubicBezTo>
                    <a:pt x="6092" y="2689"/>
                    <a:pt x="5641" y="1662"/>
                    <a:pt x="5092" y="890"/>
                  </a:cubicBez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014;p55">
              <a:extLst>
                <a:ext uri="{FF2B5EF4-FFF2-40B4-BE49-F238E27FC236}">
                  <a16:creationId xmlns="" xmlns:a16="http://schemas.microsoft.com/office/drawing/2014/main" id="{4F2C04A4-364D-B028-236C-3223809B6222}"/>
                </a:ext>
              </a:extLst>
            </p:cNvPr>
            <p:cNvSpPr/>
            <p:nvPr/>
          </p:nvSpPr>
          <p:spPr>
            <a:xfrm>
              <a:off x="2806175" y="5320475"/>
              <a:ext cx="127300" cy="76525"/>
            </a:xfrm>
            <a:custGeom>
              <a:avLst/>
              <a:gdLst/>
              <a:ahLst/>
              <a:cxnLst/>
              <a:rect l="l" t="t" r="r" b="b"/>
              <a:pathLst>
                <a:path w="5092" h="306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50" y="2631"/>
                    <a:pt x="176" y="2308"/>
                    <a:pt x="567" y="2298"/>
                  </a:cubicBezTo>
                  <a:cubicBezTo>
                    <a:pt x="570" y="2298"/>
                    <a:pt x="572" y="2298"/>
                    <a:pt x="575" y="2298"/>
                  </a:cubicBezTo>
                  <a:cubicBezTo>
                    <a:pt x="966" y="2298"/>
                    <a:pt x="1545" y="3044"/>
                    <a:pt x="1545" y="3044"/>
                  </a:cubicBezTo>
                  <a:lnTo>
                    <a:pt x="5092" y="890"/>
                  </a:ln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015;p55">
              <a:extLst>
                <a:ext uri="{FF2B5EF4-FFF2-40B4-BE49-F238E27FC236}">
                  <a16:creationId xmlns="" xmlns:a16="http://schemas.microsoft.com/office/drawing/2014/main" id="{A018ED4A-E0AF-E717-3447-7A4721A5CCA5}"/>
                </a:ext>
              </a:extLst>
            </p:cNvPr>
            <p:cNvSpPr/>
            <p:nvPr/>
          </p:nvSpPr>
          <p:spPr>
            <a:xfrm>
              <a:off x="2663225" y="4777925"/>
              <a:ext cx="210850" cy="121675"/>
            </a:xfrm>
            <a:custGeom>
              <a:avLst/>
              <a:gdLst/>
              <a:ahLst/>
              <a:cxnLst/>
              <a:rect l="l" t="t" r="r" b="b"/>
              <a:pathLst>
                <a:path w="8434" h="4867" extrusionOk="0">
                  <a:moveTo>
                    <a:pt x="4289" y="1"/>
                  </a:moveTo>
                  <a:cubicBezTo>
                    <a:pt x="1919" y="1"/>
                    <a:pt x="1" y="1108"/>
                    <a:pt x="1" y="2477"/>
                  </a:cubicBezTo>
                  <a:cubicBezTo>
                    <a:pt x="1" y="3624"/>
                    <a:pt x="1355" y="4587"/>
                    <a:pt x="3192" y="4867"/>
                  </a:cubicBezTo>
                  <a:lnTo>
                    <a:pt x="8434" y="1841"/>
                  </a:lnTo>
                  <a:cubicBezTo>
                    <a:pt x="7948" y="780"/>
                    <a:pt x="6278" y="1"/>
                    <a:pt x="428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016;p55">
              <a:extLst>
                <a:ext uri="{FF2B5EF4-FFF2-40B4-BE49-F238E27FC236}">
                  <a16:creationId xmlns="" xmlns:a16="http://schemas.microsoft.com/office/drawing/2014/main" id="{E04FE39D-AD74-79A7-2A68-FBC7E71191FC}"/>
                </a:ext>
              </a:extLst>
            </p:cNvPr>
            <p:cNvSpPr/>
            <p:nvPr/>
          </p:nvSpPr>
          <p:spPr>
            <a:xfrm>
              <a:off x="2756275" y="4635825"/>
              <a:ext cx="110325" cy="189575"/>
            </a:xfrm>
            <a:custGeom>
              <a:avLst/>
              <a:gdLst/>
              <a:ahLst/>
              <a:cxnLst/>
              <a:rect l="l" t="t" r="r" b="b"/>
              <a:pathLst>
                <a:path w="4413" h="7583" extrusionOk="0">
                  <a:moveTo>
                    <a:pt x="378" y="0"/>
                  </a:moveTo>
                  <a:cubicBezTo>
                    <a:pt x="128" y="0"/>
                    <a:pt x="1" y="341"/>
                    <a:pt x="51" y="672"/>
                  </a:cubicBezTo>
                  <a:cubicBezTo>
                    <a:pt x="147" y="1305"/>
                    <a:pt x="641" y="3754"/>
                    <a:pt x="1370" y="4994"/>
                  </a:cubicBezTo>
                  <a:cubicBezTo>
                    <a:pt x="1654" y="5528"/>
                    <a:pt x="1964" y="5891"/>
                    <a:pt x="2361" y="6347"/>
                  </a:cubicBezTo>
                  <a:cubicBezTo>
                    <a:pt x="2470" y="6470"/>
                    <a:pt x="2519" y="6590"/>
                    <a:pt x="2698" y="6850"/>
                  </a:cubicBezTo>
                  <a:cubicBezTo>
                    <a:pt x="2875" y="7111"/>
                    <a:pt x="3144" y="7369"/>
                    <a:pt x="3383" y="7482"/>
                  </a:cubicBezTo>
                  <a:cubicBezTo>
                    <a:pt x="3536" y="7555"/>
                    <a:pt x="3634" y="7582"/>
                    <a:pt x="3696" y="7582"/>
                  </a:cubicBezTo>
                  <a:cubicBezTo>
                    <a:pt x="3731" y="7582"/>
                    <a:pt x="3755" y="7574"/>
                    <a:pt x="3771" y="7560"/>
                  </a:cubicBezTo>
                  <a:cubicBezTo>
                    <a:pt x="3826" y="7511"/>
                    <a:pt x="3801" y="7446"/>
                    <a:pt x="3697" y="7382"/>
                  </a:cubicBezTo>
                  <a:cubicBezTo>
                    <a:pt x="3595" y="7318"/>
                    <a:pt x="3412" y="7230"/>
                    <a:pt x="3243" y="7030"/>
                  </a:cubicBezTo>
                  <a:lnTo>
                    <a:pt x="3243" y="7030"/>
                  </a:lnTo>
                  <a:cubicBezTo>
                    <a:pt x="3243" y="7030"/>
                    <a:pt x="3463" y="7181"/>
                    <a:pt x="3602" y="7260"/>
                  </a:cubicBezTo>
                  <a:cubicBezTo>
                    <a:pt x="3725" y="7332"/>
                    <a:pt x="3858" y="7385"/>
                    <a:pt x="3995" y="7421"/>
                  </a:cubicBezTo>
                  <a:cubicBezTo>
                    <a:pt x="4009" y="7424"/>
                    <a:pt x="4022" y="7426"/>
                    <a:pt x="4036" y="7426"/>
                  </a:cubicBezTo>
                  <a:cubicBezTo>
                    <a:pt x="4157" y="7426"/>
                    <a:pt x="4271" y="7309"/>
                    <a:pt x="4179" y="7250"/>
                  </a:cubicBezTo>
                  <a:cubicBezTo>
                    <a:pt x="4076" y="7182"/>
                    <a:pt x="3978" y="7158"/>
                    <a:pt x="3774" y="7038"/>
                  </a:cubicBezTo>
                  <a:cubicBezTo>
                    <a:pt x="3666" y="6975"/>
                    <a:pt x="3566" y="6898"/>
                    <a:pt x="3474" y="6812"/>
                  </a:cubicBezTo>
                  <a:lnTo>
                    <a:pt x="3474" y="6812"/>
                  </a:lnTo>
                  <a:cubicBezTo>
                    <a:pt x="3474" y="6812"/>
                    <a:pt x="3703" y="6930"/>
                    <a:pt x="3912" y="6993"/>
                  </a:cubicBezTo>
                  <a:cubicBezTo>
                    <a:pt x="4026" y="7027"/>
                    <a:pt x="4107" y="7037"/>
                    <a:pt x="4168" y="7037"/>
                  </a:cubicBezTo>
                  <a:cubicBezTo>
                    <a:pt x="4219" y="7037"/>
                    <a:pt x="4256" y="7030"/>
                    <a:pt x="4286" y="7023"/>
                  </a:cubicBezTo>
                  <a:cubicBezTo>
                    <a:pt x="4351" y="7008"/>
                    <a:pt x="4413" y="6902"/>
                    <a:pt x="4275" y="6837"/>
                  </a:cubicBezTo>
                  <a:cubicBezTo>
                    <a:pt x="4151" y="6777"/>
                    <a:pt x="3969" y="6755"/>
                    <a:pt x="3749" y="6604"/>
                  </a:cubicBezTo>
                  <a:cubicBezTo>
                    <a:pt x="3590" y="6494"/>
                    <a:pt x="3493" y="6395"/>
                    <a:pt x="3531" y="6386"/>
                  </a:cubicBezTo>
                  <a:cubicBezTo>
                    <a:pt x="3533" y="6385"/>
                    <a:pt x="3535" y="6385"/>
                    <a:pt x="3538" y="6385"/>
                  </a:cubicBezTo>
                  <a:cubicBezTo>
                    <a:pt x="3580" y="6385"/>
                    <a:pt x="3668" y="6449"/>
                    <a:pt x="3824" y="6468"/>
                  </a:cubicBezTo>
                  <a:cubicBezTo>
                    <a:pt x="3842" y="6470"/>
                    <a:pt x="3859" y="6471"/>
                    <a:pt x="3877" y="6471"/>
                  </a:cubicBezTo>
                  <a:cubicBezTo>
                    <a:pt x="4019" y="6471"/>
                    <a:pt x="4152" y="6402"/>
                    <a:pt x="4156" y="6322"/>
                  </a:cubicBezTo>
                  <a:cubicBezTo>
                    <a:pt x="4159" y="6231"/>
                    <a:pt x="4123" y="6275"/>
                    <a:pt x="3963" y="6228"/>
                  </a:cubicBezTo>
                  <a:cubicBezTo>
                    <a:pt x="3801" y="6182"/>
                    <a:pt x="3679" y="6082"/>
                    <a:pt x="3447" y="6035"/>
                  </a:cubicBezTo>
                  <a:cubicBezTo>
                    <a:pt x="3242" y="5994"/>
                    <a:pt x="3111" y="5959"/>
                    <a:pt x="2938" y="5870"/>
                  </a:cubicBezTo>
                  <a:cubicBezTo>
                    <a:pt x="2766" y="5782"/>
                    <a:pt x="2407" y="5221"/>
                    <a:pt x="2136" y="4721"/>
                  </a:cubicBezTo>
                  <a:cubicBezTo>
                    <a:pt x="1899" y="4165"/>
                    <a:pt x="1659" y="3247"/>
                    <a:pt x="1558" y="2885"/>
                  </a:cubicBezTo>
                  <a:cubicBezTo>
                    <a:pt x="1388" y="2271"/>
                    <a:pt x="1154" y="1015"/>
                    <a:pt x="1029" y="590"/>
                  </a:cubicBezTo>
                  <a:cubicBezTo>
                    <a:pt x="905" y="166"/>
                    <a:pt x="702" y="67"/>
                    <a:pt x="449" y="9"/>
                  </a:cubicBezTo>
                  <a:cubicBezTo>
                    <a:pt x="424" y="3"/>
                    <a:pt x="401" y="0"/>
                    <a:pt x="37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017;p55">
              <a:extLst>
                <a:ext uri="{FF2B5EF4-FFF2-40B4-BE49-F238E27FC236}">
                  <a16:creationId xmlns="" xmlns:a16="http://schemas.microsoft.com/office/drawing/2014/main" id="{6F7D1258-C630-4ED8-8F63-259C17B8F27B}"/>
                </a:ext>
              </a:extLst>
            </p:cNvPr>
            <p:cNvSpPr/>
            <p:nvPr/>
          </p:nvSpPr>
          <p:spPr>
            <a:xfrm>
              <a:off x="2753275" y="4634300"/>
              <a:ext cx="44375" cy="82550"/>
            </a:xfrm>
            <a:custGeom>
              <a:avLst/>
              <a:gdLst/>
              <a:ahLst/>
              <a:cxnLst/>
              <a:rect l="l" t="t" r="r" b="b"/>
              <a:pathLst>
                <a:path w="1775" h="3302" extrusionOk="0">
                  <a:moveTo>
                    <a:pt x="610" y="1"/>
                  </a:moveTo>
                  <a:cubicBezTo>
                    <a:pt x="588" y="1"/>
                    <a:pt x="567" y="2"/>
                    <a:pt x="545" y="6"/>
                  </a:cubicBezTo>
                  <a:cubicBezTo>
                    <a:pt x="1" y="91"/>
                    <a:pt x="61" y="621"/>
                    <a:pt x="202" y="1452"/>
                  </a:cubicBezTo>
                  <a:cubicBezTo>
                    <a:pt x="343" y="2284"/>
                    <a:pt x="682" y="3276"/>
                    <a:pt x="682" y="3276"/>
                  </a:cubicBezTo>
                  <a:cubicBezTo>
                    <a:pt x="760" y="3294"/>
                    <a:pt x="837" y="3302"/>
                    <a:pt x="912" y="3302"/>
                  </a:cubicBezTo>
                  <a:cubicBezTo>
                    <a:pt x="1383" y="3302"/>
                    <a:pt x="1774" y="2991"/>
                    <a:pt x="1774" y="2991"/>
                  </a:cubicBezTo>
                  <a:cubicBezTo>
                    <a:pt x="1745" y="2787"/>
                    <a:pt x="1698" y="2588"/>
                    <a:pt x="1632" y="2394"/>
                  </a:cubicBezTo>
                  <a:cubicBezTo>
                    <a:pt x="1520" y="2064"/>
                    <a:pt x="1354" y="1118"/>
                    <a:pt x="1225" y="679"/>
                  </a:cubicBezTo>
                  <a:cubicBezTo>
                    <a:pt x="1107" y="273"/>
                    <a:pt x="882" y="1"/>
                    <a:pt x="61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018;p55">
              <a:extLst>
                <a:ext uri="{FF2B5EF4-FFF2-40B4-BE49-F238E27FC236}">
                  <a16:creationId xmlns="" xmlns:a16="http://schemas.microsoft.com/office/drawing/2014/main" id="{938D41C7-C3A4-427D-AEAD-CC1367FB1BB6}"/>
                </a:ext>
              </a:extLst>
            </p:cNvPr>
            <p:cNvSpPr/>
            <p:nvPr/>
          </p:nvSpPr>
          <p:spPr>
            <a:xfrm>
              <a:off x="2766700" y="4702325"/>
              <a:ext cx="35775" cy="27325"/>
            </a:xfrm>
            <a:custGeom>
              <a:avLst/>
              <a:gdLst/>
              <a:ahLst/>
              <a:cxnLst/>
              <a:rect l="l" t="t" r="r" b="b"/>
              <a:pathLst>
                <a:path w="1431" h="1093" extrusionOk="0">
                  <a:moveTo>
                    <a:pt x="1188" y="1"/>
                  </a:moveTo>
                  <a:lnTo>
                    <a:pt x="1211" y="111"/>
                  </a:lnTo>
                  <a:cubicBezTo>
                    <a:pt x="1074" y="251"/>
                    <a:pt x="903" y="352"/>
                    <a:pt x="715" y="404"/>
                  </a:cubicBezTo>
                  <a:cubicBezTo>
                    <a:pt x="516" y="459"/>
                    <a:pt x="361" y="472"/>
                    <a:pt x="260" y="472"/>
                  </a:cubicBezTo>
                  <a:cubicBezTo>
                    <a:pt x="166" y="472"/>
                    <a:pt x="116" y="461"/>
                    <a:pt x="116" y="461"/>
                  </a:cubicBezTo>
                  <a:lnTo>
                    <a:pt x="75" y="340"/>
                  </a:lnTo>
                  <a:lnTo>
                    <a:pt x="75" y="340"/>
                  </a:lnTo>
                  <a:cubicBezTo>
                    <a:pt x="1" y="502"/>
                    <a:pt x="214" y="872"/>
                    <a:pt x="305" y="1005"/>
                  </a:cubicBezTo>
                  <a:cubicBezTo>
                    <a:pt x="345" y="1065"/>
                    <a:pt x="444" y="1093"/>
                    <a:pt x="569" y="1093"/>
                  </a:cubicBezTo>
                  <a:cubicBezTo>
                    <a:pt x="836" y="1093"/>
                    <a:pt x="1219" y="963"/>
                    <a:pt x="1388" y="738"/>
                  </a:cubicBezTo>
                  <a:cubicBezTo>
                    <a:pt x="1430" y="683"/>
                    <a:pt x="1416" y="514"/>
                    <a:pt x="1331" y="259"/>
                  </a:cubicBezTo>
                  <a:cubicBezTo>
                    <a:pt x="1247" y="3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019;p55">
              <a:extLst>
                <a:ext uri="{FF2B5EF4-FFF2-40B4-BE49-F238E27FC236}">
                  <a16:creationId xmlns="" xmlns:a16="http://schemas.microsoft.com/office/drawing/2014/main" id="{1BEABD1C-5B5D-6D4A-8EB2-68FDEEFCB5E3}"/>
                </a:ext>
              </a:extLst>
            </p:cNvPr>
            <p:cNvSpPr/>
            <p:nvPr/>
          </p:nvSpPr>
          <p:spPr>
            <a:xfrm>
              <a:off x="2829600" y="4966300"/>
              <a:ext cx="63325" cy="43150"/>
            </a:xfrm>
            <a:custGeom>
              <a:avLst/>
              <a:gdLst/>
              <a:ahLst/>
              <a:cxnLst/>
              <a:rect l="l" t="t" r="r" b="b"/>
              <a:pathLst>
                <a:path w="2533" h="1726" extrusionOk="0">
                  <a:moveTo>
                    <a:pt x="127" y="1"/>
                  </a:moveTo>
                  <a:cubicBezTo>
                    <a:pt x="115" y="105"/>
                    <a:pt x="96" y="207"/>
                    <a:pt x="70" y="310"/>
                  </a:cubicBezTo>
                  <a:cubicBezTo>
                    <a:pt x="33" y="449"/>
                    <a:pt x="0" y="678"/>
                    <a:pt x="24" y="791"/>
                  </a:cubicBezTo>
                  <a:cubicBezTo>
                    <a:pt x="50" y="904"/>
                    <a:pt x="372" y="1064"/>
                    <a:pt x="549" y="1087"/>
                  </a:cubicBezTo>
                  <a:cubicBezTo>
                    <a:pt x="727" y="1111"/>
                    <a:pt x="1003" y="1301"/>
                    <a:pt x="1104" y="1430"/>
                  </a:cubicBezTo>
                  <a:cubicBezTo>
                    <a:pt x="1236" y="1597"/>
                    <a:pt x="1568" y="1725"/>
                    <a:pt x="1814" y="1725"/>
                  </a:cubicBezTo>
                  <a:cubicBezTo>
                    <a:pt x="1838" y="1725"/>
                    <a:pt x="1861" y="1724"/>
                    <a:pt x="1884" y="1722"/>
                  </a:cubicBezTo>
                  <a:cubicBezTo>
                    <a:pt x="2132" y="1693"/>
                    <a:pt x="2414" y="1635"/>
                    <a:pt x="2473" y="1533"/>
                  </a:cubicBezTo>
                  <a:cubicBezTo>
                    <a:pt x="2533" y="1433"/>
                    <a:pt x="2450" y="1321"/>
                    <a:pt x="1928" y="948"/>
                  </a:cubicBezTo>
                  <a:cubicBezTo>
                    <a:pt x="1406" y="577"/>
                    <a:pt x="1056" y="351"/>
                    <a:pt x="892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020;p55">
              <a:extLst>
                <a:ext uri="{FF2B5EF4-FFF2-40B4-BE49-F238E27FC236}">
                  <a16:creationId xmlns="" xmlns:a16="http://schemas.microsoft.com/office/drawing/2014/main" id="{B20FB32A-F3A6-7AAD-E1AE-98A0687B5CBC}"/>
                </a:ext>
              </a:extLst>
            </p:cNvPr>
            <p:cNvSpPr/>
            <p:nvPr/>
          </p:nvSpPr>
          <p:spPr>
            <a:xfrm>
              <a:off x="2764100" y="5006575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937" y="1"/>
                  </a:moveTo>
                  <a:lnTo>
                    <a:pt x="154" y="10"/>
                  </a:lnTo>
                  <a:cubicBezTo>
                    <a:pt x="152" y="76"/>
                    <a:pt x="133" y="169"/>
                    <a:pt x="121" y="255"/>
                  </a:cubicBezTo>
                  <a:cubicBezTo>
                    <a:pt x="109" y="341"/>
                    <a:pt x="86" y="428"/>
                    <a:pt x="67" y="514"/>
                  </a:cubicBezTo>
                  <a:cubicBezTo>
                    <a:pt x="28" y="684"/>
                    <a:pt x="1" y="861"/>
                    <a:pt x="89" y="1022"/>
                  </a:cubicBezTo>
                  <a:cubicBezTo>
                    <a:pt x="155" y="1142"/>
                    <a:pt x="286" y="1209"/>
                    <a:pt x="390" y="1296"/>
                  </a:cubicBezTo>
                  <a:cubicBezTo>
                    <a:pt x="591" y="1461"/>
                    <a:pt x="707" y="1706"/>
                    <a:pt x="855" y="1919"/>
                  </a:cubicBezTo>
                  <a:cubicBezTo>
                    <a:pt x="988" y="2109"/>
                    <a:pt x="1211" y="2197"/>
                    <a:pt x="1438" y="2229"/>
                  </a:cubicBezTo>
                  <a:cubicBezTo>
                    <a:pt x="1522" y="2242"/>
                    <a:pt x="1607" y="2245"/>
                    <a:pt x="1692" y="2245"/>
                  </a:cubicBezTo>
                  <a:cubicBezTo>
                    <a:pt x="1728" y="2245"/>
                    <a:pt x="1764" y="2244"/>
                    <a:pt x="1800" y="2244"/>
                  </a:cubicBezTo>
                  <a:cubicBezTo>
                    <a:pt x="1928" y="2243"/>
                    <a:pt x="2123" y="2168"/>
                    <a:pt x="2111" y="2009"/>
                  </a:cubicBezTo>
                  <a:cubicBezTo>
                    <a:pt x="2107" y="1958"/>
                    <a:pt x="2076" y="1915"/>
                    <a:pt x="2045" y="1875"/>
                  </a:cubicBezTo>
                  <a:cubicBezTo>
                    <a:pt x="1841" y="1610"/>
                    <a:pt x="1620" y="1357"/>
                    <a:pt x="1433" y="1080"/>
                  </a:cubicBezTo>
                  <a:cubicBezTo>
                    <a:pt x="1222" y="767"/>
                    <a:pt x="1013" y="471"/>
                    <a:pt x="9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021;p55">
              <a:extLst>
                <a:ext uri="{FF2B5EF4-FFF2-40B4-BE49-F238E27FC236}">
                  <a16:creationId xmlns="" xmlns:a16="http://schemas.microsoft.com/office/drawing/2014/main" id="{E6F5B170-1DB8-1E87-46A1-DE9C1D3C5291}"/>
                </a:ext>
              </a:extLst>
            </p:cNvPr>
            <p:cNvSpPr/>
            <p:nvPr/>
          </p:nvSpPr>
          <p:spPr>
            <a:xfrm>
              <a:off x="2686000" y="4772775"/>
              <a:ext cx="185575" cy="236450"/>
            </a:xfrm>
            <a:custGeom>
              <a:avLst/>
              <a:gdLst/>
              <a:ahLst/>
              <a:cxnLst/>
              <a:rect l="l" t="t" r="r" b="b"/>
              <a:pathLst>
                <a:path w="7423" h="9458" extrusionOk="0">
                  <a:moveTo>
                    <a:pt x="3922" y="0"/>
                  </a:moveTo>
                  <a:lnTo>
                    <a:pt x="284" y="915"/>
                  </a:lnTo>
                  <a:cubicBezTo>
                    <a:pt x="1" y="2687"/>
                    <a:pt x="912" y="3204"/>
                    <a:pt x="1776" y="3870"/>
                  </a:cubicBezTo>
                  <a:cubicBezTo>
                    <a:pt x="2477" y="4409"/>
                    <a:pt x="2940" y="4791"/>
                    <a:pt x="2940" y="4791"/>
                  </a:cubicBezTo>
                  <a:cubicBezTo>
                    <a:pt x="2940" y="4791"/>
                    <a:pt x="2924" y="5180"/>
                    <a:pt x="2917" y="6053"/>
                  </a:cubicBezTo>
                  <a:cubicBezTo>
                    <a:pt x="2910" y="6823"/>
                    <a:pt x="3278" y="9362"/>
                    <a:pt x="3278" y="9362"/>
                  </a:cubicBezTo>
                  <a:cubicBezTo>
                    <a:pt x="3278" y="9362"/>
                    <a:pt x="3461" y="9457"/>
                    <a:pt x="3688" y="9457"/>
                  </a:cubicBezTo>
                  <a:cubicBezTo>
                    <a:pt x="3807" y="9457"/>
                    <a:pt x="3938" y="9431"/>
                    <a:pt x="4061" y="9353"/>
                  </a:cubicBezTo>
                  <a:cubicBezTo>
                    <a:pt x="4061" y="9353"/>
                    <a:pt x="4208" y="7469"/>
                    <a:pt x="4295" y="6500"/>
                  </a:cubicBezTo>
                  <a:cubicBezTo>
                    <a:pt x="4415" y="5185"/>
                    <a:pt x="4545" y="4511"/>
                    <a:pt x="4477" y="4227"/>
                  </a:cubicBezTo>
                  <a:cubicBezTo>
                    <a:pt x="4418" y="3979"/>
                    <a:pt x="3527" y="2747"/>
                    <a:pt x="3255" y="2329"/>
                  </a:cubicBezTo>
                  <a:lnTo>
                    <a:pt x="3255" y="2329"/>
                  </a:lnTo>
                  <a:lnTo>
                    <a:pt x="5760" y="3784"/>
                  </a:lnTo>
                  <a:cubicBezTo>
                    <a:pt x="5760" y="3784"/>
                    <a:pt x="5674" y="4421"/>
                    <a:pt x="5688" y="4897"/>
                  </a:cubicBezTo>
                  <a:cubicBezTo>
                    <a:pt x="5714" y="5940"/>
                    <a:pt x="5871" y="7742"/>
                    <a:pt x="5871" y="7742"/>
                  </a:cubicBezTo>
                  <a:cubicBezTo>
                    <a:pt x="5871" y="7742"/>
                    <a:pt x="6057" y="7876"/>
                    <a:pt x="6286" y="7876"/>
                  </a:cubicBezTo>
                  <a:cubicBezTo>
                    <a:pt x="6398" y="7876"/>
                    <a:pt x="6521" y="7843"/>
                    <a:pt x="6637" y="7747"/>
                  </a:cubicBezTo>
                  <a:cubicBezTo>
                    <a:pt x="6637" y="7747"/>
                    <a:pt x="7423" y="3502"/>
                    <a:pt x="7423" y="3128"/>
                  </a:cubicBezTo>
                  <a:cubicBezTo>
                    <a:pt x="7423" y="2560"/>
                    <a:pt x="4954" y="862"/>
                    <a:pt x="4487" y="467"/>
                  </a:cubicBezTo>
                  <a:cubicBezTo>
                    <a:pt x="4220" y="240"/>
                    <a:pt x="3922" y="0"/>
                    <a:pt x="392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022;p55">
              <a:extLst>
                <a:ext uri="{FF2B5EF4-FFF2-40B4-BE49-F238E27FC236}">
                  <a16:creationId xmlns="" xmlns:a16="http://schemas.microsoft.com/office/drawing/2014/main" id="{25506B6F-DD54-1DD3-BB06-267065A48387}"/>
                </a:ext>
              </a:extLst>
            </p:cNvPr>
            <p:cNvSpPr/>
            <p:nvPr/>
          </p:nvSpPr>
          <p:spPr>
            <a:xfrm>
              <a:off x="2767375" y="4810575"/>
              <a:ext cx="62675" cy="56825"/>
            </a:xfrm>
            <a:custGeom>
              <a:avLst/>
              <a:gdLst/>
              <a:ahLst/>
              <a:cxnLst/>
              <a:rect l="l" t="t" r="r" b="b"/>
              <a:pathLst>
                <a:path w="2507" h="2273" extrusionOk="0">
                  <a:moveTo>
                    <a:pt x="573" y="0"/>
                  </a:moveTo>
                  <a:cubicBezTo>
                    <a:pt x="402" y="519"/>
                    <a:pt x="0" y="817"/>
                    <a:pt x="0" y="817"/>
                  </a:cubicBezTo>
                  <a:lnTo>
                    <a:pt x="2506" y="2272"/>
                  </a:lnTo>
                  <a:cubicBezTo>
                    <a:pt x="2506" y="2272"/>
                    <a:pt x="415" y="892"/>
                    <a:pt x="484" y="622"/>
                  </a:cubicBezTo>
                  <a:cubicBezTo>
                    <a:pt x="551" y="350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023;p55">
              <a:extLst>
                <a:ext uri="{FF2B5EF4-FFF2-40B4-BE49-F238E27FC236}">
                  <a16:creationId xmlns="" xmlns:a16="http://schemas.microsoft.com/office/drawing/2014/main" id="{747451FC-E8D8-E92A-B05C-AF333F533D64}"/>
                </a:ext>
              </a:extLst>
            </p:cNvPr>
            <p:cNvSpPr/>
            <p:nvPr/>
          </p:nvSpPr>
          <p:spPr>
            <a:xfrm>
              <a:off x="2704500" y="4626250"/>
              <a:ext cx="61650" cy="57200"/>
            </a:xfrm>
            <a:custGeom>
              <a:avLst/>
              <a:gdLst/>
              <a:ahLst/>
              <a:cxnLst/>
              <a:rect l="l" t="t" r="r" b="b"/>
              <a:pathLst>
                <a:path w="2466" h="228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578" y="1"/>
                    <a:pt x="621" y="845"/>
                    <a:pt x="603" y="920"/>
                  </a:cubicBezTo>
                  <a:cubicBezTo>
                    <a:pt x="584" y="994"/>
                    <a:pt x="215" y="1242"/>
                    <a:pt x="108" y="1330"/>
                  </a:cubicBezTo>
                  <a:cubicBezTo>
                    <a:pt x="0" y="1420"/>
                    <a:pt x="691" y="2101"/>
                    <a:pt x="1027" y="2255"/>
                  </a:cubicBezTo>
                  <a:cubicBezTo>
                    <a:pt x="1076" y="2277"/>
                    <a:pt x="1141" y="2288"/>
                    <a:pt x="1216" y="2288"/>
                  </a:cubicBezTo>
                  <a:cubicBezTo>
                    <a:pt x="1653" y="2288"/>
                    <a:pt x="2431" y="1926"/>
                    <a:pt x="2446" y="1480"/>
                  </a:cubicBezTo>
                  <a:cubicBezTo>
                    <a:pt x="2466" y="958"/>
                    <a:pt x="2265" y="518"/>
                    <a:pt x="2101" y="495"/>
                  </a:cubicBezTo>
                  <a:cubicBezTo>
                    <a:pt x="1938" y="47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024;p55">
              <a:extLst>
                <a:ext uri="{FF2B5EF4-FFF2-40B4-BE49-F238E27FC236}">
                  <a16:creationId xmlns="" xmlns:a16="http://schemas.microsoft.com/office/drawing/2014/main" id="{4ABDEAFB-ACE8-C460-49D1-71D3DFAEC99A}"/>
                </a:ext>
              </a:extLst>
            </p:cNvPr>
            <p:cNvSpPr/>
            <p:nvPr/>
          </p:nvSpPr>
          <p:spPr>
            <a:xfrm>
              <a:off x="2718950" y="4626250"/>
              <a:ext cx="37500" cy="27075"/>
            </a:xfrm>
            <a:custGeom>
              <a:avLst/>
              <a:gdLst/>
              <a:ahLst/>
              <a:cxnLst/>
              <a:rect l="l" t="t" r="r" b="b"/>
              <a:pathLst>
                <a:path w="1500" h="10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95"/>
                    <a:pt x="16" y="331"/>
                  </a:cubicBezTo>
                  <a:cubicBezTo>
                    <a:pt x="16" y="489"/>
                    <a:pt x="116" y="651"/>
                    <a:pt x="242" y="748"/>
                  </a:cubicBezTo>
                  <a:cubicBezTo>
                    <a:pt x="356" y="838"/>
                    <a:pt x="484" y="912"/>
                    <a:pt x="619" y="966"/>
                  </a:cubicBezTo>
                  <a:cubicBezTo>
                    <a:pt x="705" y="1000"/>
                    <a:pt x="884" y="1082"/>
                    <a:pt x="1069" y="1082"/>
                  </a:cubicBezTo>
                  <a:cubicBezTo>
                    <a:pt x="1180" y="1082"/>
                    <a:pt x="1292" y="1053"/>
                    <a:pt x="1388" y="967"/>
                  </a:cubicBezTo>
                  <a:cubicBezTo>
                    <a:pt x="1499" y="867"/>
                    <a:pt x="1370" y="645"/>
                    <a:pt x="1294" y="491"/>
                  </a:cubicBezTo>
                  <a:cubicBezTo>
                    <a:pt x="945" y="38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025;p55">
              <a:extLst>
                <a:ext uri="{FF2B5EF4-FFF2-40B4-BE49-F238E27FC236}">
                  <a16:creationId xmlns="" xmlns:a16="http://schemas.microsoft.com/office/drawing/2014/main" id="{42E65241-1221-AF61-4E81-A0B429E108C2}"/>
                </a:ext>
              </a:extLst>
            </p:cNvPr>
            <p:cNvSpPr/>
            <p:nvPr/>
          </p:nvSpPr>
          <p:spPr>
            <a:xfrm>
              <a:off x="2690300" y="4633775"/>
              <a:ext cx="100525" cy="180975"/>
            </a:xfrm>
            <a:custGeom>
              <a:avLst/>
              <a:gdLst/>
              <a:ahLst/>
              <a:cxnLst/>
              <a:rect l="l" t="t" r="r" b="b"/>
              <a:pathLst>
                <a:path w="4021" h="7239" extrusionOk="0">
                  <a:moveTo>
                    <a:pt x="2950" y="0"/>
                  </a:moveTo>
                  <a:cubicBezTo>
                    <a:pt x="2723" y="0"/>
                    <a:pt x="2439" y="229"/>
                    <a:pt x="2439" y="229"/>
                  </a:cubicBezTo>
                  <a:cubicBezTo>
                    <a:pt x="2812" y="532"/>
                    <a:pt x="2818" y="1021"/>
                    <a:pt x="2576" y="1452"/>
                  </a:cubicBezTo>
                  <a:cubicBezTo>
                    <a:pt x="1413" y="1341"/>
                    <a:pt x="1051" y="745"/>
                    <a:pt x="1051" y="745"/>
                  </a:cubicBezTo>
                  <a:cubicBezTo>
                    <a:pt x="1051" y="745"/>
                    <a:pt x="876" y="828"/>
                    <a:pt x="447" y="1133"/>
                  </a:cubicBezTo>
                  <a:cubicBezTo>
                    <a:pt x="127" y="1361"/>
                    <a:pt x="0" y="1348"/>
                    <a:pt x="42" y="1986"/>
                  </a:cubicBezTo>
                  <a:cubicBezTo>
                    <a:pt x="86" y="2625"/>
                    <a:pt x="255" y="3203"/>
                    <a:pt x="319" y="3997"/>
                  </a:cubicBezTo>
                  <a:cubicBezTo>
                    <a:pt x="379" y="4747"/>
                    <a:pt x="157" y="6001"/>
                    <a:pt x="71" y="6716"/>
                  </a:cubicBezTo>
                  <a:cubicBezTo>
                    <a:pt x="164" y="6919"/>
                    <a:pt x="628" y="7083"/>
                    <a:pt x="1060" y="7184"/>
                  </a:cubicBezTo>
                  <a:cubicBezTo>
                    <a:pt x="1213" y="7220"/>
                    <a:pt x="1377" y="7238"/>
                    <a:pt x="1550" y="7238"/>
                  </a:cubicBezTo>
                  <a:cubicBezTo>
                    <a:pt x="1970" y="7238"/>
                    <a:pt x="2442" y="7131"/>
                    <a:pt x="2937" y="6904"/>
                  </a:cubicBezTo>
                  <a:cubicBezTo>
                    <a:pt x="4021" y="6409"/>
                    <a:pt x="3875" y="5753"/>
                    <a:pt x="3875" y="5753"/>
                  </a:cubicBezTo>
                  <a:cubicBezTo>
                    <a:pt x="3875" y="5753"/>
                    <a:pt x="3831" y="3530"/>
                    <a:pt x="3846" y="2634"/>
                  </a:cubicBezTo>
                  <a:cubicBezTo>
                    <a:pt x="3860" y="1738"/>
                    <a:pt x="3702" y="1161"/>
                    <a:pt x="3544" y="680"/>
                  </a:cubicBezTo>
                  <a:cubicBezTo>
                    <a:pt x="3386" y="198"/>
                    <a:pt x="3015" y="7"/>
                    <a:pt x="3015" y="7"/>
                  </a:cubicBezTo>
                  <a:cubicBezTo>
                    <a:pt x="2995" y="3"/>
                    <a:pt x="2973" y="0"/>
                    <a:pt x="2950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026;p55">
              <a:extLst>
                <a:ext uri="{FF2B5EF4-FFF2-40B4-BE49-F238E27FC236}">
                  <a16:creationId xmlns="" xmlns:a16="http://schemas.microsoft.com/office/drawing/2014/main" id="{7C06E1BC-93CA-75C1-D2FD-EB5447CC3576}"/>
                </a:ext>
              </a:extLst>
            </p:cNvPr>
            <p:cNvSpPr/>
            <p:nvPr/>
          </p:nvSpPr>
          <p:spPr>
            <a:xfrm>
              <a:off x="2751250" y="4632975"/>
              <a:ext cx="38600" cy="167700"/>
            </a:xfrm>
            <a:custGeom>
              <a:avLst/>
              <a:gdLst/>
              <a:ahLst/>
              <a:cxnLst/>
              <a:rect l="l" t="t" r="r" b="b"/>
              <a:pathLst>
                <a:path w="1544" h="6708" extrusionOk="0">
                  <a:moveTo>
                    <a:pt x="521" y="1"/>
                  </a:moveTo>
                  <a:lnTo>
                    <a:pt x="1" y="263"/>
                  </a:lnTo>
                  <a:cubicBezTo>
                    <a:pt x="1" y="263"/>
                    <a:pt x="486" y="789"/>
                    <a:pt x="727" y="1528"/>
                  </a:cubicBezTo>
                  <a:cubicBezTo>
                    <a:pt x="967" y="2268"/>
                    <a:pt x="1037" y="3391"/>
                    <a:pt x="1060" y="4150"/>
                  </a:cubicBezTo>
                  <a:cubicBezTo>
                    <a:pt x="1083" y="4911"/>
                    <a:pt x="1164" y="6707"/>
                    <a:pt x="1164" y="6707"/>
                  </a:cubicBezTo>
                  <a:cubicBezTo>
                    <a:pt x="1164" y="6707"/>
                    <a:pt x="1544" y="6447"/>
                    <a:pt x="1538" y="5776"/>
                  </a:cubicBezTo>
                  <a:cubicBezTo>
                    <a:pt x="1538" y="5776"/>
                    <a:pt x="1478" y="4588"/>
                    <a:pt x="1443" y="3543"/>
                  </a:cubicBezTo>
                  <a:cubicBezTo>
                    <a:pt x="1408" y="2500"/>
                    <a:pt x="1473" y="1619"/>
                    <a:pt x="1217" y="876"/>
                  </a:cubicBezTo>
                  <a:cubicBezTo>
                    <a:pt x="962" y="132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027;p55">
              <a:extLst>
                <a:ext uri="{FF2B5EF4-FFF2-40B4-BE49-F238E27FC236}">
                  <a16:creationId xmlns="" xmlns:a16="http://schemas.microsoft.com/office/drawing/2014/main" id="{4FC2CAA6-0836-45EF-2D3C-AA30F6D8745C}"/>
                </a:ext>
              </a:extLst>
            </p:cNvPr>
            <p:cNvSpPr/>
            <p:nvPr/>
          </p:nvSpPr>
          <p:spPr>
            <a:xfrm>
              <a:off x="2747175" y="4632950"/>
              <a:ext cx="33950" cy="76600"/>
            </a:xfrm>
            <a:custGeom>
              <a:avLst/>
              <a:gdLst/>
              <a:ahLst/>
              <a:cxnLst/>
              <a:rect l="l" t="t" r="r" b="b"/>
              <a:pathLst>
                <a:path w="1358" h="3064" extrusionOk="0">
                  <a:moveTo>
                    <a:pt x="1" y="1"/>
                  </a:moveTo>
                  <a:cubicBezTo>
                    <a:pt x="1" y="1"/>
                    <a:pt x="247" y="289"/>
                    <a:pt x="521" y="875"/>
                  </a:cubicBezTo>
                  <a:cubicBezTo>
                    <a:pt x="795" y="1462"/>
                    <a:pt x="1049" y="2077"/>
                    <a:pt x="1160" y="3063"/>
                  </a:cubicBezTo>
                  <a:cubicBezTo>
                    <a:pt x="1160" y="3063"/>
                    <a:pt x="1357" y="2027"/>
                    <a:pt x="1306" y="1703"/>
                  </a:cubicBezTo>
                  <a:cubicBezTo>
                    <a:pt x="1256" y="1379"/>
                    <a:pt x="973" y="1251"/>
                    <a:pt x="973" y="1251"/>
                  </a:cubicBezTo>
                  <a:cubicBezTo>
                    <a:pt x="973" y="1251"/>
                    <a:pt x="768" y="423"/>
                    <a:pt x="684" y="226"/>
                  </a:cubicBezTo>
                  <a:cubicBezTo>
                    <a:pt x="598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028;p55">
              <a:extLst>
                <a:ext uri="{FF2B5EF4-FFF2-40B4-BE49-F238E27FC236}">
                  <a16:creationId xmlns="" xmlns:a16="http://schemas.microsoft.com/office/drawing/2014/main" id="{528284C1-CB98-E0E8-E2C2-71BEF05BC11B}"/>
                </a:ext>
              </a:extLst>
            </p:cNvPr>
            <p:cNvSpPr/>
            <p:nvPr/>
          </p:nvSpPr>
          <p:spPr>
            <a:xfrm>
              <a:off x="2685200" y="4649250"/>
              <a:ext cx="56175" cy="175000"/>
            </a:xfrm>
            <a:custGeom>
              <a:avLst/>
              <a:gdLst/>
              <a:ahLst/>
              <a:cxnLst/>
              <a:rect l="l" t="t" r="r" b="b"/>
              <a:pathLst>
                <a:path w="2247" h="7000" extrusionOk="0">
                  <a:moveTo>
                    <a:pt x="1375" y="0"/>
                  </a:moveTo>
                  <a:cubicBezTo>
                    <a:pt x="1375" y="0"/>
                    <a:pt x="669" y="363"/>
                    <a:pt x="334" y="646"/>
                  </a:cubicBezTo>
                  <a:cubicBezTo>
                    <a:pt x="0" y="928"/>
                    <a:pt x="245" y="1661"/>
                    <a:pt x="348" y="2497"/>
                  </a:cubicBezTo>
                  <a:cubicBezTo>
                    <a:pt x="450" y="3334"/>
                    <a:pt x="501" y="4509"/>
                    <a:pt x="334" y="5319"/>
                  </a:cubicBezTo>
                  <a:cubicBezTo>
                    <a:pt x="168" y="6127"/>
                    <a:pt x="104" y="6599"/>
                    <a:pt x="104" y="6599"/>
                  </a:cubicBezTo>
                  <a:cubicBezTo>
                    <a:pt x="114" y="6600"/>
                    <a:pt x="124" y="6600"/>
                    <a:pt x="134" y="6600"/>
                  </a:cubicBezTo>
                  <a:cubicBezTo>
                    <a:pt x="621" y="6600"/>
                    <a:pt x="733" y="6055"/>
                    <a:pt x="733" y="6055"/>
                  </a:cubicBezTo>
                  <a:cubicBezTo>
                    <a:pt x="785" y="6869"/>
                    <a:pt x="1972" y="7000"/>
                    <a:pt x="1972" y="7000"/>
                  </a:cubicBezTo>
                  <a:cubicBezTo>
                    <a:pt x="1972" y="7000"/>
                    <a:pt x="2247" y="3445"/>
                    <a:pt x="2161" y="1962"/>
                  </a:cubicBezTo>
                  <a:cubicBezTo>
                    <a:pt x="2074" y="479"/>
                    <a:pt x="1377" y="270"/>
                    <a:pt x="137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029;p55">
              <a:extLst>
                <a:ext uri="{FF2B5EF4-FFF2-40B4-BE49-F238E27FC236}">
                  <a16:creationId xmlns="" xmlns:a16="http://schemas.microsoft.com/office/drawing/2014/main" id="{FDC2CF42-1820-FF9F-2DDA-AD3F6E4BD9C4}"/>
                </a:ext>
              </a:extLst>
            </p:cNvPr>
            <p:cNvSpPr/>
            <p:nvPr/>
          </p:nvSpPr>
          <p:spPr>
            <a:xfrm>
              <a:off x="2709375" y="4642675"/>
              <a:ext cx="33500" cy="81625"/>
            </a:xfrm>
            <a:custGeom>
              <a:avLst/>
              <a:gdLst/>
              <a:ahLst/>
              <a:cxnLst/>
              <a:rect l="l" t="t" r="r" b="b"/>
              <a:pathLst>
                <a:path w="1340" h="3265" extrusionOk="0">
                  <a:moveTo>
                    <a:pt x="410" y="0"/>
                  </a:moveTo>
                  <a:cubicBezTo>
                    <a:pt x="410" y="0"/>
                    <a:pt x="294" y="63"/>
                    <a:pt x="264" y="149"/>
                  </a:cubicBezTo>
                  <a:cubicBezTo>
                    <a:pt x="233" y="234"/>
                    <a:pt x="1" y="488"/>
                    <a:pt x="1" y="488"/>
                  </a:cubicBezTo>
                  <a:cubicBezTo>
                    <a:pt x="1" y="488"/>
                    <a:pt x="103" y="790"/>
                    <a:pt x="410" y="1080"/>
                  </a:cubicBezTo>
                  <a:cubicBezTo>
                    <a:pt x="716" y="1368"/>
                    <a:pt x="920" y="1714"/>
                    <a:pt x="920" y="1714"/>
                  </a:cubicBezTo>
                  <a:cubicBezTo>
                    <a:pt x="920" y="1714"/>
                    <a:pt x="725" y="2362"/>
                    <a:pt x="701" y="2503"/>
                  </a:cubicBezTo>
                  <a:cubicBezTo>
                    <a:pt x="678" y="2644"/>
                    <a:pt x="1211" y="3264"/>
                    <a:pt x="1211" y="3264"/>
                  </a:cubicBezTo>
                  <a:cubicBezTo>
                    <a:pt x="1211" y="3264"/>
                    <a:pt x="1339" y="2120"/>
                    <a:pt x="1098" y="1424"/>
                  </a:cubicBezTo>
                  <a:cubicBezTo>
                    <a:pt x="858" y="728"/>
                    <a:pt x="434" y="327"/>
                    <a:pt x="412" y="210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030;p55">
              <a:extLst>
                <a:ext uri="{FF2B5EF4-FFF2-40B4-BE49-F238E27FC236}">
                  <a16:creationId xmlns="" xmlns:a16="http://schemas.microsoft.com/office/drawing/2014/main" id="{909E41EC-08CF-64D3-C0A4-2A0A0BCD086E}"/>
                </a:ext>
              </a:extLst>
            </p:cNvPr>
            <p:cNvSpPr/>
            <p:nvPr/>
          </p:nvSpPr>
          <p:spPr>
            <a:xfrm>
              <a:off x="2702150" y="4566900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405" y="1"/>
                  </a:moveTo>
                  <a:cubicBezTo>
                    <a:pt x="1381" y="1"/>
                    <a:pt x="1358" y="1"/>
                    <a:pt x="1334" y="3"/>
                  </a:cubicBezTo>
                  <a:cubicBezTo>
                    <a:pt x="777" y="31"/>
                    <a:pt x="301" y="413"/>
                    <a:pt x="150" y="951"/>
                  </a:cubicBezTo>
                  <a:cubicBezTo>
                    <a:pt x="0" y="1488"/>
                    <a:pt x="210" y="2061"/>
                    <a:pt x="672" y="2375"/>
                  </a:cubicBezTo>
                  <a:cubicBezTo>
                    <a:pt x="672" y="2375"/>
                    <a:pt x="734" y="2611"/>
                    <a:pt x="776" y="2661"/>
                  </a:cubicBezTo>
                  <a:cubicBezTo>
                    <a:pt x="997" y="2919"/>
                    <a:pt x="1632" y="3086"/>
                    <a:pt x="1891" y="3086"/>
                  </a:cubicBezTo>
                  <a:cubicBezTo>
                    <a:pt x="1912" y="3086"/>
                    <a:pt x="1931" y="3085"/>
                    <a:pt x="1947" y="3083"/>
                  </a:cubicBezTo>
                  <a:cubicBezTo>
                    <a:pt x="2212" y="3046"/>
                    <a:pt x="2357" y="2935"/>
                    <a:pt x="2484" y="2643"/>
                  </a:cubicBezTo>
                  <a:cubicBezTo>
                    <a:pt x="2708" y="2129"/>
                    <a:pt x="2638" y="1441"/>
                    <a:pt x="2583" y="1116"/>
                  </a:cubicBezTo>
                  <a:cubicBezTo>
                    <a:pt x="2485" y="484"/>
                    <a:pt x="2042" y="1"/>
                    <a:pt x="14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031;p55">
              <a:extLst>
                <a:ext uri="{FF2B5EF4-FFF2-40B4-BE49-F238E27FC236}">
                  <a16:creationId xmlns="" xmlns:a16="http://schemas.microsoft.com/office/drawing/2014/main" id="{D61723D3-3660-DBA2-DEC7-DA33320D8E8C}"/>
                </a:ext>
              </a:extLst>
            </p:cNvPr>
            <p:cNvSpPr/>
            <p:nvPr/>
          </p:nvSpPr>
          <p:spPr>
            <a:xfrm>
              <a:off x="2703725" y="4566900"/>
              <a:ext cx="60550" cy="59375"/>
            </a:xfrm>
            <a:custGeom>
              <a:avLst/>
              <a:gdLst/>
              <a:ahLst/>
              <a:cxnLst/>
              <a:rect l="l" t="t" r="r" b="b"/>
              <a:pathLst>
                <a:path w="2422" h="2375" extrusionOk="0">
                  <a:moveTo>
                    <a:pt x="1345" y="0"/>
                  </a:moveTo>
                  <a:cubicBezTo>
                    <a:pt x="1256" y="0"/>
                    <a:pt x="1164" y="10"/>
                    <a:pt x="1072" y="29"/>
                  </a:cubicBezTo>
                  <a:cubicBezTo>
                    <a:pt x="521" y="144"/>
                    <a:pt x="97" y="620"/>
                    <a:pt x="46" y="1180"/>
                  </a:cubicBezTo>
                  <a:cubicBezTo>
                    <a:pt x="0" y="1683"/>
                    <a:pt x="239" y="2120"/>
                    <a:pt x="609" y="2375"/>
                  </a:cubicBezTo>
                  <a:cubicBezTo>
                    <a:pt x="595" y="2330"/>
                    <a:pt x="255" y="1821"/>
                    <a:pt x="605" y="1709"/>
                  </a:cubicBezTo>
                  <a:lnTo>
                    <a:pt x="605" y="1709"/>
                  </a:lnTo>
                  <a:cubicBezTo>
                    <a:pt x="661" y="1773"/>
                    <a:pt x="676" y="1873"/>
                    <a:pt x="678" y="1975"/>
                  </a:cubicBezTo>
                  <a:cubicBezTo>
                    <a:pt x="678" y="1975"/>
                    <a:pt x="852" y="1960"/>
                    <a:pt x="813" y="1756"/>
                  </a:cubicBezTo>
                  <a:cubicBezTo>
                    <a:pt x="802" y="1699"/>
                    <a:pt x="792" y="1646"/>
                    <a:pt x="783" y="1599"/>
                  </a:cubicBezTo>
                  <a:cubicBezTo>
                    <a:pt x="752" y="1441"/>
                    <a:pt x="793" y="1282"/>
                    <a:pt x="882" y="1146"/>
                  </a:cubicBezTo>
                  <a:cubicBezTo>
                    <a:pt x="956" y="1039"/>
                    <a:pt x="1017" y="889"/>
                    <a:pt x="975" y="722"/>
                  </a:cubicBezTo>
                  <a:lnTo>
                    <a:pt x="975" y="722"/>
                  </a:lnTo>
                  <a:cubicBezTo>
                    <a:pt x="975" y="722"/>
                    <a:pt x="1230" y="836"/>
                    <a:pt x="1599" y="836"/>
                  </a:cubicBezTo>
                  <a:cubicBezTo>
                    <a:pt x="1711" y="836"/>
                    <a:pt x="1834" y="825"/>
                    <a:pt x="1963" y="798"/>
                  </a:cubicBezTo>
                  <a:cubicBezTo>
                    <a:pt x="2197" y="749"/>
                    <a:pt x="2357" y="661"/>
                    <a:pt x="2422" y="588"/>
                  </a:cubicBezTo>
                  <a:cubicBezTo>
                    <a:pt x="2188" y="234"/>
                    <a:pt x="1794" y="0"/>
                    <a:pt x="1345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032;p55">
              <a:extLst>
                <a:ext uri="{FF2B5EF4-FFF2-40B4-BE49-F238E27FC236}">
                  <a16:creationId xmlns="" xmlns:a16="http://schemas.microsoft.com/office/drawing/2014/main" id="{3FCF4472-5706-FC77-1ED2-C22FF48396C6}"/>
                </a:ext>
              </a:extLst>
            </p:cNvPr>
            <p:cNvSpPr/>
            <p:nvPr/>
          </p:nvSpPr>
          <p:spPr>
            <a:xfrm>
              <a:off x="2702850" y="4564425"/>
              <a:ext cx="75200" cy="45425"/>
            </a:xfrm>
            <a:custGeom>
              <a:avLst/>
              <a:gdLst/>
              <a:ahLst/>
              <a:cxnLst/>
              <a:rect l="l" t="t" r="r" b="b"/>
              <a:pathLst>
                <a:path w="3008" h="1817" extrusionOk="0">
                  <a:moveTo>
                    <a:pt x="1300" y="1"/>
                  </a:moveTo>
                  <a:cubicBezTo>
                    <a:pt x="976" y="1"/>
                    <a:pt x="659" y="115"/>
                    <a:pt x="456" y="468"/>
                  </a:cubicBezTo>
                  <a:cubicBezTo>
                    <a:pt x="456" y="468"/>
                    <a:pt x="174" y="514"/>
                    <a:pt x="100" y="680"/>
                  </a:cubicBezTo>
                  <a:cubicBezTo>
                    <a:pt x="25" y="846"/>
                    <a:pt x="0" y="1445"/>
                    <a:pt x="164" y="1816"/>
                  </a:cubicBezTo>
                  <a:lnTo>
                    <a:pt x="1009" y="821"/>
                  </a:lnTo>
                  <a:cubicBezTo>
                    <a:pt x="1009" y="821"/>
                    <a:pt x="1231" y="1014"/>
                    <a:pt x="1774" y="1072"/>
                  </a:cubicBezTo>
                  <a:cubicBezTo>
                    <a:pt x="1819" y="1076"/>
                    <a:pt x="1863" y="1079"/>
                    <a:pt x="1906" y="1079"/>
                  </a:cubicBezTo>
                  <a:cubicBezTo>
                    <a:pt x="2395" y="1079"/>
                    <a:pt x="2810" y="798"/>
                    <a:pt x="2915" y="594"/>
                  </a:cubicBezTo>
                  <a:cubicBezTo>
                    <a:pt x="3008" y="414"/>
                    <a:pt x="2951" y="401"/>
                    <a:pt x="2831" y="401"/>
                  </a:cubicBezTo>
                  <a:cubicBezTo>
                    <a:pt x="2809" y="401"/>
                    <a:pt x="2786" y="401"/>
                    <a:pt x="2761" y="401"/>
                  </a:cubicBezTo>
                  <a:cubicBezTo>
                    <a:pt x="2665" y="401"/>
                    <a:pt x="2546" y="395"/>
                    <a:pt x="2431" y="333"/>
                  </a:cubicBezTo>
                  <a:cubicBezTo>
                    <a:pt x="2247" y="235"/>
                    <a:pt x="1766" y="1"/>
                    <a:pt x="1300" y="1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033;p55">
              <a:extLst>
                <a:ext uri="{FF2B5EF4-FFF2-40B4-BE49-F238E27FC236}">
                  <a16:creationId xmlns="" xmlns:a16="http://schemas.microsoft.com/office/drawing/2014/main" id="{DF9EAAEA-E600-5307-4270-AC4B7A676975}"/>
                </a:ext>
              </a:extLst>
            </p:cNvPr>
            <p:cNvSpPr/>
            <p:nvPr/>
          </p:nvSpPr>
          <p:spPr>
            <a:xfrm>
              <a:off x="2702200" y="46069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0"/>
                  </a:moveTo>
                  <a:cubicBezTo>
                    <a:pt x="329" y="0"/>
                    <a:pt x="243" y="33"/>
                    <a:pt x="189" y="117"/>
                  </a:cubicBezTo>
                  <a:cubicBezTo>
                    <a:pt x="1" y="413"/>
                    <a:pt x="269" y="846"/>
                    <a:pt x="504" y="846"/>
                  </a:cubicBezTo>
                  <a:cubicBezTo>
                    <a:pt x="507" y="846"/>
                    <a:pt x="509" y="846"/>
                    <a:pt x="512" y="846"/>
                  </a:cubicBezTo>
                  <a:cubicBezTo>
                    <a:pt x="640" y="840"/>
                    <a:pt x="670" y="770"/>
                    <a:pt x="670" y="770"/>
                  </a:cubicBezTo>
                  <a:lnTo>
                    <a:pt x="666" y="107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034;p55">
              <a:extLst>
                <a:ext uri="{FF2B5EF4-FFF2-40B4-BE49-F238E27FC236}">
                  <a16:creationId xmlns="" xmlns:a16="http://schemas.microsoft.com/office/drawing/2014/main" id="{F3A7C3D9-E385-0D7E-0474-369BB154FF5B}"/>
                </a:ext>
              </a:extLst>
            </p:cNvPr>
            <p:cNvSpPr/>
            <p:nvPr/>
          </p:nvSpPr>
          <p:spPr>
            <a:xfrm>
              <a:off x="2762225" y="4715150"/>
              <a:ext cx="47025" cy="38650"/>
            </a:xfrm>
            <a:custGeom>
              <a:avLst/>
              <a:gdLst/>
              <a:ahLst/>
              <a:cxnLst/>
              <a:rect l="l" t="t" r="r" b="b"/>
              <a:pathLst>
                <a:path w="1881" h="1546" extrusionOk="0">
                  <a:moveTo>
                    <a:pt x="1837" y="1"/>
                  </a:moveTo>
                  <a:cubicBezTo>
                    <a:pt x="1837" y="1"/>
                    <a:pt x="884" y="91"/>
                    <a:pt x="801" y="124"/>
                  </a:cubicBezTo>
                  <a:cubicBezTo>
                    <a:pt x="685" y="168"/>
                    <a:pt x="79" y="1347"/>
                    <a:pt x="29" y="1461"/>
                  </a:cubicBezTo>
                  <a:cubicBezTo>
                    <a:pt x="0" y="1525"/>
                    <a:pt x="225" y="1546"/>
                    <a:pt x="462" y="1546"/>
                  </a:cubicBezTo>
                  <a:cubicBezTo>
                    <a:pt x="647" y="1546"/>
                    <a:pt x="840" y="1533"/>
                    <a:pt x="924" y="1519"/>
                  </a:cubicBezTo>
                  <a:cubicBezTo>
                    <a:pt x="1058" y="1497"/>
                    <a:pt x="1881" y="98"/>
                    <a:pt x="18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035;p55">
              <a:extLst>
                <a:ext uri="{FF2B5EF4-FFF2-40B4-BE49-F238E27FC236}">
                  <a16:creationId xmlns="" xmlns:a16="http://schemas.microsoft.com/office/drawing/2014/main" id="{B347855F-2F5A-B5B6-103A-C3915B10E730}"/>
                </a:ext>
              </a:extLst>
            </p:cNvPr>
            <p:cNvSpPr/>
            <p:nvPr/>
          </p:nvSpPr>
          <p:spPr>
            <a:xfrm>
              <a:off x="2658650" y="4667850"/>
              <a:ext cx="142550" cy="121050"/>
            </a:xfrm>
            <a:custGeom>
              <a:avLst/>
              <a:gdLst/>
              <a:ahLst/>
              <a:cxnLst/>
              <a:rect l="l" t="t" r="r" b="b"/>
              <a:pathLst>
                <a:path w="5702" h="4842" extrusionOk="0">
                  <a:moveTo>
                    <a:pt x="1470" y="1"/>
                  </a:moveTo>
                  <a:cubicBezTo>
                    <a:pt x="1193" y="1"/>
                    <a:pt x="919" y="307"/>
                    <a:pt x="794" y="739"/>
                  </a:cubicBezTo>
                  <a:cubicBezTo>
                    <a:pt x="549" y="1589"/>
                    <a:pt x="420" y="1896"/>
                    <a:pt x="224" y="3026"/>
                  </a:cubicBezTo>
                  <a:cubicBezTo>
                    <a:pt x="72" y="3897"/>
                    <a:pt x="0" y="4484"/>
                    <a:pt x="267" y="4620"/>
                  </a:cubicBezTo>
                  <a:cubicBezTo>
                    <a:pt x="430" y="4703"/>
                    <a:pt x="944" y="4842"/>
                    <a:pt x="1643" y="4842"/>
                  </a:cubicBezTo>
                  <a:cubicBezTo>
                    <a:pt x="1800" y="4842"/>
                    <a:pt x="1966" y="4835"/>
                    <a:pt x="2140" y="4819"/>
                  </a:cubicBezTo>
                  <a:cubicBezTo>
                    <a:pt x="2748" y="4763"/>
                    <a:pt x="3500" y="4623"/>
                    <a:pt x="4061" y="4361"/>
                  </a:cubicBezTo>
                  <a:cubicBezTo>
                    <a:pt x="4148" y="4322"/>
                    <a:pt x="4246" y="4307"/>
                    <a:pt x="4337" y="4272"/>
                  </a:cubicBezTo>
                  <a:cubicBezTo>
                    <a:pt x="4430" y="4237"/>
                    <a:pt x="4520" y="4194"/>
                    <a:pt x="4606" y="4145"/>
                  </a:cubicBezTo>
                  <a:cubicBezTo>
                    <a:pt x="4780" y="4046"/>
                    <a:pt x="4938" y="3923"/>
                    <a:pt x="5077" y="3780"/>
                  </a:cubicBezTo>
                  <a:cubicBezTo>
                    <a:pt x="5330" y="3519"/>
                    <a:pt x="5516" y="3196"/>
                    <a:pt x="5629" y="2850"/>
                  </a:cubicBezTo>
                  <a:cubicBezTo>
                    <a:pt x="5665" y="2738"/>
                    <a:pt x="5702" y="2643"/>
                    <a:pt x="5681" y="2529"/>
                  </a:cubicBezTo>
                  <a:lnTo>
                    <a:pt x="5681" y="2529"/>
                  </a:lnTo>
                  <a:cubicBezTo>
                    <a:pt x="5518" y="2796"/>
                    <a:pt x="5226" y="2912"/>
                    <a:pt x="4900" y="3028"/>
                  </a:cubicBezTo>
                  <a:cubicBezTo>
                    <a:pt x="4831" y="3052"/>
                    <a:pt x="4665" y="3086"/>
                    <a:pt x="4566" y="3086"/>
                  </a:cubicBezTo>
                  <a:cubicBezTo>
                    <a:pt x="4534" y="3086"/>
                    <a:pt x="4510" y="3083"/>
                    <a:pt x="4496" y="3075"/>
                  </a:cubicBezTo>
                  <a:cubicBezTo>
                    <a:pt x="4487" y="3029"/>
                    <a:pt x="4542" y="2980"/>
                    <a:pt x="4566" y="2946"/>
                  </a:cubicBezTo>
                  <a:cubicBezTo>
                    <a:pt x="4608" y="2891"/>
                    <a:pt x="4643" y="2829"/>
                    <a:pt x="4671" y="2765"/>
                  </a:cubicBezTo>
                  <a:cubicBezTo>
                    <a:pt x="4740" y="2600"/>
                    <a:pt x="4730" y="2509"/>
                    <a:pt x="4686" y="2469"/>
                  </a:cubicBezTo>
                  <a:cubicBezTo>
                    <a:pt x="4670" y="2455"/>
                    <a:pt x="4655" y="2448"/>
                    <a:pt x="4640" y="2448"/>
                  </a:cubicBezTo>
                  <a:cubicBezTo>
                    <a:pt x="4592" y="2448"/>
                    <a:pt x="4547" y="2520"/>
                    <a:pt x="4467" y="2607"/>
                  </a:cubicBezTo>
                  <a:cubicBezTo>
                    <a:pt x="4343" y="2742"/>
                    <a:pt x="4215" y="2836"/>
                    <a:pt x="4098" y="3070"/>
                  </a:cubicBezTo>
                  <a:cubicBezTo>
                    <a:pt x="3996" y="3277"/>
                    <a:pt x="3919" y="3344"/>
                    <a:pt x="3781" y="3499"/>
                  </a:cubicBezTo>
                  <a:cubicBezTo>
                    <a:pt x="3643" y="3652"/>
                    <a:pt x="3228" y="3841"/>
                    <a:pt x="2562" y="3888"/>
                  </a:cubicBezTo>
                  <a:cubicBezTo>
                    <a:pt x="2492" y="3893"/>
                    <a:pt x="2420" y="3896"/>
                    <a:pt x="2348" y="3896"/>
                  </a:cubicBezTo>
                  <a:cubicBezTo>
                    <a:pt x="1778" y="3896"/>
                    <a:pt x="1205" y="3756"/>
                    <a:pt x="1205" y="3756"/>
                  </a:cubicBezTo>
                  <a:cubicBezTo>
                    <a:pt x="1265" y="2926"/>
                    <a:pt x="1488" y="2244"/>
                    <a:pt x="1664" y="1528"/>
                  </a:cubicBezTo>
                  <a:cubicBezTo>
                    <a:pt x="1877" y="661"/>
                    <a:pt x="1958" y="279"/>
                    <a:pt x="1725" y="95"/>
                  </a:cubicBezTo>
                  <a:cubicBezTo>
                    <a:pt x="1643" y="30"/>
                    <a:pt x="1556" y="1"/>
                    <a:pt x="14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036;p55">
              <a:extLst>
                <a:ext uri="{FF2B5EF4-FFF2-40B4-BE49-F238E27FC236}">
                  <a16:creationId xmlns="" xmlns:a16="http://schemas.microsoft.com/office/drawing/2014/main" id="{537BE5A6-8D17-B3A6-F507-AB54F406AFF7}"/>
                </a:ext>
              </a:extLst>
            </p:cNvPr>
            <p:cNvSpPr/>
            <p:nvPr/>
          </p:nvSpPr>
          <p:spPr>
            <a:xfrm>
              <a:off x="2664150" y="4664650"/>
              <a:ext cx="44175" cy="81800"/>
            </a:xfrm>
            <a:custGeom>
              <a:avLst/>
              <a:gdLst/>
              <a:ahLst/>
              <a:cxnLst/>
              <a:rect l="l" t="t" r="r" b="b"/>
              <a:pathLst>
                <a:path w="1767" h="3272" extrusionOk="0">
                  <a:moveTo>
                    <a:pt x="1191" y="1"/>
                  </a:moveTo>
                  <a:cubicBezTo>
                    <a:pt x="810" y="1"/>
                    <a:pt x="637" y="467"/>
                    <a:pt x="415" y="1162"/>
                  </a:cubicBezTo>
                  <a:cubicBezTo>
                    <a:pt x="157" y="1964"/>
                    <a:pt x="0" y="2999"/>
                    <a:pt x="0" y="2999"/>
                  </a:cubicBezTo>
                  <a:cubicBezTo>
                    <a:pt x="263" y="3226"/>
                    <a:pt x="603" y="3271"/>
                    <a:pt x="835" y="3271"/>
                  </a:cubicBezTo>
                  <a:cubicBezTo>
                    <a:pt x="993" y="3271"/>
                    <a:pt x="1100" y="3250"/>
                    <a:pt x="1100" y="3250"/>
                  </a:cubicBezTo>
                  <a:cubicBezTo>
                    <a:pt x="1169" y="3057"/>
                    <a:pt x="1219" y="2858"/>
                    <a:pt x="1249" y="2655"/>
                  </a:cubicBezTo>
                  <a:cubicBezTo>
                    <a:pt x="1302" y="2311"/>
                    <a:pt x="1590" y="1396"/>
                    <a:pt x="1678" y="947"/>
                  </a:cubicBezTo>
                  <a:cubicBezTo>
                    <a:pt x="1766" y="498"/>
                    <a:pt x="1675" y="132"/>
                    <a:pt x="1385" y="36"/>
                  </a:cubicBezTo>
                  <a:cubicBezTo>
                    <a:pt x="1315" y="12"/>
                    <a:pt x="1250" y="1"/>
                    <a:pt x="119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037;p55">
              <a:extLst>
                <a:ext uri="{FF2B5EF4-FFF2-40B4-BE49-F238E27FC236}">
                  <a16:creationId xmlns="" xmlns:a16="http://schemas.microsoft.com/office/drawing/2014/main" id="{41D817F0-96BC-59C4-5A77-9C7E6B89782F}"/>
                </a:ext>
              </a:extLst>
            </p:cNvPr>
            <p:cNvSpPr/>
            <p:nvPr/>
          </p:nvSpPr>
          <p:spPr>
            <a:xfrm>
              <a:off x="2661550" y="4734100"/>
              <a:ext cx="33400" cy="25625"/>
            </a:xfrm>
            <a:custGeom>
              <a:avLst/>
              <a:gdLst/>
              <a:ahLst/>
              <a:cxnLst/>
              <a:rect l="l" t="t" r="r" b="b"/>
              <a:pathLst>
                <a:path w="1336" h="1025" extrusionOk="0">
                  <a:moveTo>
                    <a:pt x="141" y="0"/>
                  </a:moveTo>
                  <a:cubicBezTo>
                    <a:pt x="0" y="110"/>
                    <a:pt x="18" y="536"/>
                    <a:pt x="38" y="695"/>
                  </a:cubicBezTo>
                  <a:cubicBezTo>
                    <a:pt x="58" y="863"/>
                    <a:pt x="439" y="1025"/>
                    <a:pt x="786" y="1025"/>
                  </a:cubicBezTo>
                  <a:cubicBezTo>
                    <a:pt x="908" y="1025"/>
                    <a:pt x="1026" y="1005"/>
                    <a:pt x="1122" y="958"/>
                  </a:cubicBezTo>
                  <a:cubicBezTo>
                    <a:pt x="1185" y="928"/>
                    <a:pt x="1250" y="773"/>
                    <a:pt x="1294" y="506"/>
                  </a:cubicBezTo>
                  <a:cubicBezTo>
                    <a:pt x="1336" y="241"/>
                    <a:pt x="1284" y="212"/>
                    <a:pt x="1284" y="212"/>
                  </a:cubicBezTo>
                  <a:lnTo>
                    <a:pt x="1254" y="320"/>
                  </a:lnTo>
                  <a:cubicBezTo>
                    <a:pt x="1141" y="357"/>
                    <a:pt x="1025" y="375"/>
                    <a:pt x="907" y="375"/>
                  </a:cubicBezTo>
                  <a:cubicBezTo>
                    <a:pt x="831" y="375"/>
                    <a:pt x="754" y="367"/>
                    <a:pt x="678" y="352"/>
                  </a:cubicBezTo>
                  <a:cubicBezTo>
                    <a:pt x="291" y="268"/>
                    <a:pt x="122" y="127"/>
                    <a:pt x="122" y="127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038;p55">
              <a:extLst>
                <a:ext uri="{FF2B5EF4-FFF2-40B4-BE49-F238E27FC236}">
                  <a16:creationId xmlns="" xmlns:a16="http://schemas.microsoft.com/office/drawing/2014/main" id="{13C229F0-F2E3-4844-32C3-205A1FC42565}"/>
                </a:ext>
              </a:extLst>
            </p:cNvPr>
            <p:cNvSpPr/>
            <p:nvPr/>
          </p:nvSpPr>
          <p:spPr>
            <a:xfrm>
              <a:off x="1803000" y="4753950"/>
              <a:ext cx="269500" cy="155525"/>
            </a:xfrm>
            <a:custGeom>
              <a:avLst/>
              <a:gdLst/>
              <a:ahLst/>
              <a:cxnLst/>
              <a:rect l="l" t="t" r="r" b="b"/>
              <a:pathLst>
                <a:path w="10780" h="6221" extrusionOk="0">
                  <a:moveTo>
                    <a:pt x="5332" y="0"/>
                  </a:moveTo>
                  <a:cubicBezTo>
                    <a:pt x="2707" y="0"/>
                    <a:pt x="518" y="1072"/>
                    <a:pt x="1" y="2496"/>
                  </a:cubicBezTo>
                  <a:lnTo>
                    <a:pt x="6450" y="6220"/>
                  </a:lnTo>
                  <a:cubicBezTo>
                    <a:pt x="8922" y="5922"/>
                    <a:pt x="10779" y="4659"/>
                    <a:pt x="10779" y="3144"/>
                  </a:cubicBezTo>
                  <a:cubicBezTo>
                    <a:pt x="10779" y="1407"/>
                    <a:pt x="8341" y="0"/>
                    <a:pt x="533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039;p55">
              <a:extLst>
                <a:ext uri="{FF2B5EF4-FFF2-40B4-BE49-F238E27FC236}">
                  <a16:creationId xmlns="" xmlns:a16="http://schemas.microsoft.com/office/drawing/2014/main" id="{B7C33DF6-277E-31A7-1275-7F374B906AE2}"/>
                </a:ext>
              </a:extLst>
            </p:cNvPr>
            <p:cNvSpPr/>
            <p:nvPr/>
          </p:nvSpPr>
          <p:spPr>
            <a:xfrm>
              <a:off x="1813000" y="4597975"/>
              <a:ext cx="158075" cy="130600"/>
            </a:xfrm>
            <a:custGeom>
              <a:avLst/>
              <a:gdLst/>
              <a:ahLst/>
              <a:cxnLst/>
              <a:rect l="l" t="t" r="r" b="b"/>
              <a:pathLst>
                <a:path w="6323" h="5224" extrusionOk="0">
                  <a:moveTo>
                    <a:pt x="5771" y="0"/>
                  </a:moveTo>
                  <a:cubicBezTo>
                    <a:pt x="5531" y="0"/>
                    <a:pt x="5323" y="61"/>
                    <a:pt x="5109" y="417"/>
                  </a:cubicBezTo>
                  <a:cubicBezTo>
                    <a:pt x="4882" y="798"/>
                    <a:pt x="4408" y="1789"/>
                    <a:pt x="3977" y="2420"/>
                  </a:cubicBezTo>
                  <a:cubicBezTo>
                    <a:pt x="3765" y="2733"/>
                    <a:pt x="3137" y="3569"/>
                    <a:pt x="1919" y="3924"/>
                  </a:cubicBezTo>
                  <a:cubicBezTo>
                    <a:pt x="1838" y="3947"/>
                    <a:pt x="1756" y="3959"/>
                    <a:pt x="1672" y="3959"/>
                  </a:cubicBezTo>
                  <a:cubicBezTo>
                    <a:pt x="1563" y="3959"/>
                    <a:pt x="1452" y="3939"/>
                    <a:pt x="1339" y="3902"/>
                  </a:cubicBezTo>
                  <a:cubicBezTo>
                    <a:pt x="1114" y="3829"/>
                    <a:pt x="958" y="3844"/>
                    <a:pt x="795" y="3806"/>
                  </a:cubicBezTo>
                  <a:cubicBezTo>
                    <a:pt x="716" y="3786"/>
                    <a:pt x="677" y="3772"/>
                    <a:pt x="653" y="3772"/>
                  </a:cubicBezTo>
                  <a:cubicBezTo>
                    <a:pt x="627" y="3772"/>
                    <a:pt x="618" y="3788"/>
                    <a:pt x="597" y="3830"/>
                  </a:cubicBezTo>
                  <a:cubicBezTo>
                    <a:pt x="556" y="3911"/>
                    <a:pt x="666" y="4060"/>
                    <a:pt x="815" y="4121"/>
                  </a:cubicBezTo>
                  <a:cubicBezTo>
                    <a:pt x="970" y="4186"/>
                    <a:pt x="1084" y="4168"/>
                    <a:pt x="1111" y="4194"/>
                  </a:cubicBezTo>
                  <a:cubicBezTo>
                    <a:pt x="1139" y="4221"/>
                    <a:pt x="1005" y="4259"/>
                    <a:pt x="813" y="4276"/>
                  </a:cubicBezTo>
                  <a:cubicBezTo>
                    <a:pt x="777" y="4279"/>
                    <a:pt x="742" y="4281"/>
                    <a:pt x="709" y="4281"/>
                  </a:cubicBezTo>
                  <a:cubicBezTo>
                    <a:pt x="502" y="4281"/>
                    <a:pt x="359" y="4227"/>
                    <a:pt x="240" y="4219"/>
                  </a:cubicBezTo>
                  <a:cubicBezTo>
                    <a:pt x="234" y="4219"/>
                    <a:pt x="228" y="4219"/>
                    <a:pt x="222" y="4219"/>
                  </a:cubicBezTo>
                  <a:cubicBezTo>
                    <a:pt x="88" y="4219"/>
                    <a:pt x="91" y="4332"/>
                    <a:pt x="139" y="4376"/>
                  </a:cubicBezTo>
                  <a:cubicBezTo>
                    <a:pt x="188" y="4421"/>
                    <a:pt x="266" y="4485"/>
                    <a:pt x="480" y="4533"/>
                  </a:cubicBezTo>
                  <a:cubicBezTo>
                    <a:pt x="694" y="4583"/>
                    <a:pt x="950" y="4592"/>
                    <a:pt x="950" y="4592"/>
                  </a:cubicBezTo>
                  <a:cubicBezTo>
                    <a:pt x="829" y="4622"/>
                    <a:pt x="704" y="4639"/>
                    <a:pt x="578" y="4641"/>
                  </a:cubicBezTo>
                  <a:cubicBezTo>
                    <a:pt x="563" y="4641"/>
                    <a:pt x="548" y="4641"/>
                    <a:pt x="534" y="4641"/>
                  </a:cubicBezTo>
                  <a:cubicBezTo>
                    <a:pt x="355" y="4641"/>
                    <a:pt x="262" y="4624"/>
                    <a:pt x="165" y="4624"/>
                  </a:cubicBezTo>
                  <a:cubicBezTo>
                    <a:pt x="151" y="4624"/>
                    <a:pt x="137" y="4624"/>
                    <a:pt x="122" y="4625"/>
                  </a:cubicBezTo>
                  <a:cubicBezTo>
                    <a:pt x="0" y="4633"/>
                    <a:pt x="65" y="4826"/>
                    <a:pt x="198" y="4865"/>
                  </a:cubicBezTo>
                  <a:cubicBezTo>
                    <a:pt x="331" y="4900"/>
                    <a:pt x="468" y="4919"/>
                    <a:pt x="608" y="4919"/>
                  </a:cubicBezTo>
                  <a:cubicBezTo>
                    <a:pt x="612" y="4919"/>
                    <a:pt x="616" y="4919"/>
                    <a:pt x="620" y="4919"/>
                  </a:cubicBezTo>
                  <a:cubicBezTo>
                    <a:pt x="780" y="4919"/>
                    <a:pt x="1045" y="4895"/>
                    <a:pt x="1045" y="4895"/>
                  </a:cubicBezTo>
                  <a:lnTo>
                    <a:pt x="1045" y="4895"/>
                  </a:lnTo>
                  <a:cubicBezTo>
                    <a:pt x="799" y="4987"/>
                    <a:pt x="597" y="4975"/>
                    <a:pt x="475" y="4978"/>
                  </a:cubicBezTo>
                  <a:cubicBezTo>
                    <a:pt x="355" y="4983"/>
                    <a:pt x="301" y="5028"/>
                    <a:pt x="325" y="5097"/>
                  </a:cubicBezTo>
                  <a:cubicBezTo>
                    <a:pt x="344" y="5152"/>
                    <a:pt x="437" y="5200"/>
                    <a:pt x="700" y="5221"/>
                  </a:cubicBezTo>
                  <a:cubicBezTo>
                    <a:pt x="723" y="5223"/>
                    <a:pt x="747" y="5224"/>
                    <a:pt x="772" y="5224"/>
                  </a:cubicBezTo>
                  <a:cubicBezTo>
                    <a:pt x="1027" y="5224"/>
                    <a:pt x="1350" y="5135"/>
                    <a:pt x="1608" y="5010"/>
                  </a:cubicBezTo>
                  <a:cubicBezTo>
                    <a:pt x="1892" y="4871"/>
                    <a:pt x="2065" y="4794"/>
                    <a:pt x="2219" y="4738"/>
                  </a:cubicBezTo>
                  <a:cubicBezTo>
                    <a:pt x="3640" y="4218"/>
                    <a:pt x="4503" y="3356"/>
                    <a:pt x="4766" y="3026"/>
                  </a:cubicBezTo>
                  <a:cubicBezTo>
                    <a:pt x="5310" y="2347"/>
                    <a:pt x="5805" y="1454"/>
                    <a:pt x="6063" y="870"/>
                  </a:cubicBezTo>
                  <a:cubicBezTo>
                    <a:pt x="6323" y="286"/>
                    <a:pt x="6124" y="10"/>
                    <a:pt x="5818" y="1"/>
                  </a:cubicBezTo>
                  <a:cubicBezTo>
                    <a:pt x="5802" y="1"/>
                    <a:pt x="5787" y="0"/>
                    <a:pt x="577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040;p55">
              <a:extLst>
                <a:ext uri="{FF2B5EF4-FFF2-40B4-BE49-F238E27FC236}">
                  <a16:creationId xmlns="" xmlns:a16="http://schemas.microsoft.com/office/drawing/2014/main" id="{FFEA3109-050F-A9C0-5336-F12DBFD06052}"/>
                </a:ext>
              </a:extLst>
            </p:cNvPr>
            <p:cNvSpPr/>
            <p:nvPr/>
          </p:nvSpPr>
          <p:spPr>
            <a:xfrm>
              <a:off x="1918550" y="4596125"/>
              <a:ext cx="52700" cy="63875"/>
            </a:xfrm>
            <a:custGeom>
              <a:avLst/>
              <a:gdLst/>
              <a:ahLst/>
              <a:cxnLst/>
              <a:rect l="l" t="t" r="r" b="b"/>
              <a:pathLst>
                <a:path w="2108" h="2555" extrusionOk="0">
                  <a:moveTo>
                    <a:pt x="1538" y="0"/>
                  </a:moveTo>
                  <a:cubicBezTo>
                    <a:pt x="1357" y="0"/>
                    <a:pt x="1135" y="95"/>
                    <a:pt x="923" y="350"/>
                  </a:cubicBezTo>
                  <a:cubicBezTo>
                    <a:pt x="602" y="738"/>
                    <a:pt x="169" y="1657"/>
                    <a:pt x="0" y="1962"/>
                  </a:cubicBezTo>
                  <a:cubicBezTo>
                    <a:pt x="0" y="1962"/>
                    <a:pt x="385" y="2555"/>
                    <a:pt x="917" y="2555"/>
                  </a:cubicBezTo>
                  <a:cubicBezTo>
                    <a:pt x="974" y="2555"/>
                    <a:pt x="1032" y="2548"/>
                    <a:pt x="1092" y="2533"/>
                  </a:cubicBezTo>
                  <a:cubicBezTo>
                    <a:pt x="1092" y="2533"/>
                    <a:pt x="1751" y="1395"/>
                    <a:pt x="1893" y="972"/>
                  </a:cubicBezTo>
                  <a:cubicBezTo>
                    <a:pt x="2036" y="547"/>
                    <a:pt x="2108" y="280"/>
                    <a:pt x="1781" y="68"/>
                  </a:cubicBezTo>
                  <a:cubicBezTo>
                    <a:pt x="1716" y="26"/>
                    <a:pt x="1632" y="0"/>
                    <a:pt x="153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041;p55">
              <a:extLst>
                <a:ext uri="{FF2B5EF4-FFF2-40B4-BE49-F238E27FC236}">
                  <a16:creationId xmlns="" xmlns:a16="http://schemas.microsoft.com/office/drawing/2014/main" id="{FFE049FE-14A5-C230-CF78-CA4045139635}"/>
                </a:ext>
              </a:extLst>
            </p:cNvPr>
            <p:cNvSpPr/>
            <p:nvPr/>
          </p:nvSpPr>
          <p:spPr>
            <a:xfrm>
              <a:off x="1836650" y="4728575"/>
              <a:ext cx="219975" cy="114375"/>
            </a:xfrm>
            <a:custGeom>
              <a:avLst/>
              <a:gdLst/>
              <a:ahLst/>
              <a:cxnLst/>
              <a:rect l="l" t="t" r="r" b="b"/>
              <a:pathLst>
                <a:path w="8799" h="4575" extrusionOk="0">
                  <a:moveTo>
                    <a:pt x="3774" y="0"/>
                  </a:moveTo>
                  <a:cubicBezTo>
                    <a:pt x="3008" y="0"/>
                    <a:pt x="549" y="46"/>
                    <a:pt x="268" y="623"/>
                  </a:cubicBezTo>
                  <a:cubicBezTo>
                    <a:pt x="0" y="1171"/>
                    <a:pt x="2361" y="1995"/>
                    <a:pt x="2700" y="2028"/>
                  </a:cubicBezTo>
                  <a:lnTo>
                    <a:pt x="4778" y="2140"/>
                  </a:lnTo>
                  <a:lnTo>
                    <a:pt x="4995" y="2245"/>
                  </a:lnTo>
                  <a:lnTo>
                    <a:pt x="6451" y="4087"/>
                  </a:lnTo>
                  <a:lnTo>
                    <a:pt x="8583" y="4575"/>
                  </a:lnTo>
                  <a:cubicBezTo>
                    <a:pt x="8799" y="4147"/>
                    <a:pt x="8609" y="3560"/>
                    <a:pt x="8331" y="2840"/>
                  </a:cubicBezTo>
                  <a:cubicBezTo>
                    <a:pt x="8023" y="2048"/>
                    <a:pt x="7681" y="1233"/>
                    <a:pt x="7681" y="1233"/>
                  </a:cubicBezTo>
                  <a:lnTo>
                    <a:pt x="4001" y="2"/>
                  </a:lnTo>
                  <a:cubicBezTo>
                    <a:pt x="4001" y="2"/>
                    <a:pt x="3917" y="0"/>
                    <a:pt x="3774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042;p55">
              <a:extLst>
                <a:ext uri="{FF2B5EF4-FFF2-40B4-BE49-F238E27FC236}">
                  <a16:creationId xmlns="" xmlns:a16="http://schemas.microsoft.com/office/drawing/2014/main" id="{E891E2C8-EBB2-D4C5-EAB7-A564047350DF}"/>
                </a:ext>
              </a:extLst>
            </p:cNvPr>
            <p:cNvSpPr/>
            <p:nvPr/>
          </p:nvSpPr>
          <p:spPr>
            <a:xfrm>
              <a:off x="1935875" y="4837200"/>
              <a:ext cx="32925" cy="71400"/>
            </a:xfrm>
            <a:custGeom>
              <a:avLst/>
              <a:gdLst/>
              <a:ahLst/>
              <a:cxnLst/>
              <a:rect l="l" t="t" r="r" b="b"/>
              <a:pathLst>
                <a:path w="1317" h="2856" extrusionOk="0">
                  <a:moveTo>
                    <a:pt x="628" y="1"/>
                  </a:moveTo>
                  <a:lnTo>
                    <a:pt x="1" y="469"/>
                  </a:lnTo>
                  <a:cubicBezTo>
                    <a:pt x="226" y="890"/>
                    <a:pt x="240" y="1251"/>
                    <a:pt x="263" y="1627"/>
                  </a:cubicBezTo>
                  <a:cubicBezTo>
                    <a:pt x="283" y="1961"/>
                    <a:pt x="263" y="2296"/>
                    <a:pt x="261" y="2630"/>
                  </a:cubicBezTo>
                  <a:cubicBezTo>
                    <a:pt x="261" y="2681"/>
                    <a:pt x="261" y="2735"/>
                    <a:pt x="289" y="2777"/>
                  </a:cubicBezTo>
                  <a:cubicBezTo>
                    <a:pt x="327" y="2834"/>
                    <a:pt x="385" y="2856"/>
                    <a:pt x="448" y="2856"/>
                  </a:cubicBezTo>
                  <a:cubicBezTo>
                    <a:pt x="531" y="2856"/>
                    <a:pt x="622" y="2818"/>
                    <a:pt x="680" y="2775"/>
                  </a:cubicBezTo>
                  <a:cubicBezTo>
                    <a:pt x="777" y="2702"/>
                    <a:pt x="873" y="2630"/>
                    <a:pt x="958" y="2543"/>
                  </a:cubicBezTo>
                  <a:cubicBezTo>
                    <a:pt x="1118" y="2380"/>
                    <a:pt x="1242" y="2174"/>
                    <a:pt x="1232" y="1942"/>
                  </a:cubicBezTo>
                  <a:cubicBezTo>
                    <a:pt x="1221" y="1683"/>
                    <a:pt x="1164" y="1418"/>
                    <a:pt x="1222" y="1164"/>
                  </a:cubicBezTo>
                  <a:cubicBezTo>
                    <a:pt x="1253" y="1031"/>
                    <a:pt x="1316" y="900"/>
                    <a:pt x="1296" y="763"/>
                  </a:cubicBezTo>
                  <a:cubicBezTo>
                    <a:pt x="1268" y="583"/>
                    <a:pt x="1137" y="458"/>
                    <a:pt x="1004" y="347"/>
                  </a:cubicBezTo>
                  <a:cubicBezTo>
                    <a:pt x="936" y="290"/>
                    <a:pt x="865" y="236"/>
                    <a:pt x="803" y="174"/>
                  </a:cubicBezTo>
                  <a:cubicBezTo>
                    <a:pt x="740" y="113"/>
                    <a:pt x="671" y="51"/>
                    <a:pt x="62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043;p55">
              <a:extLst>
                <a:ext uri="{FF2B5EF4-FFF2-40B4-BE49-F238E27FC236}">
                  <a16:creationId xmlns="" xmlns:a16="http://schemas.microsoft.com/office/drawing/2014/main" id="{1AE6847E-9843-7D63-E1B6-35A75FAC04F1}"/>
                </a:ext>
              </a:extLst>
            </p:cNvPr>
            <p:cNvSpPr/>
            <p:nvPr/>
          </p:nvSpPr>
          <p:spPr>
            <a:xfrm>
              <a:off x="1834125" y="4741150"/>
              <a:ext cx="118000" cy="109275"/>
            </a:xfrm>
            <a:custGeom>
              <a:avLst/>
              <a:gdLst/>
              <a:ahLst/>
              <a:cxnLst/>
              <a:rect l="l" t="t" r="r" b="b"/>
              <a:pathLst>
                <a:path w="4720" h="4371" extrusionOk="0">
                  <a:moveTo>
                    <a:pt x="793" y="1"/>
                  </a:moveTo>
                  <a:cubicBezTo>
                    <a:pt x="753" y="1"/>
                    <a:pt x="714" y="2"/>
                    <a:pt x="675" y="6"/>
                  </a:cubicBezTo>
                  <a:cubicBezTo>
                    <a:pt x="1" y="62"/>
                    <a:pt x="313" y="742"/>
                    <a:pt x="704" y="1154"/>
                  </a:cubicBezTo>
                  <a:cubicBezTo>
                    <a:pt x="960" y="1426"/>
                    <a:pt x="4113" y="4370"/>
                    <a:pt x="4113" y="4370"/>
                  </a:cubicBezTo>
                  <a:cubicBezTo>
                    <a:pt x="4123" y="4370"/>
                    <a:pt x="4133" y="4371"/>
                    <a:pt x="4143" y="4371"/>
                  </a:cubicBezTo>
                  <a:cubicBezTo>
                    <a:pt x="4577" y="4371"/>
                    <a:pt x="4720" y="3904"/>
                    <a:pt x="4720" y="3904"/>
                  </a:cubicBezTo>
                  <a:cubicBezTo>
                    <a:pt x="4720" y="3904"/>
                    <a:pt x="3761" y="2372"/>
                    <a:pt x="3154" y="1522"/>
                  </a:cubicBezTo>
                  <a:cubicBezTo>
                    <a:pt x="2879" y="1135"/>
                    <a:pt x="2426" y="678"/>
                    <a:pt x="2426" y="678"/>
                  </a:cubicBezTo>
                  <a:cubicBezTo>
                    <a:pt x="2178" y="414"/>
                    <a:pt x="1440" y="1"/>
                    <a:pt x="793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044;p55">
              <a:extLst>
                <a:ext uri="{FF2B5EF4-FFF2-40B4-BE49-F238E27FC236}">
                  <a16:creationId xmlns="" xmlns:a16="http://schemas.microsoft.com/office/drawing/2014/main" id="{CC252DF6-BA6E-9F09-E86B-437FD7F1F416}"/>
                </a:ext>
              </a:extLst>
            </p:cNvPr>
            <p:cNvSpPr/>
            <p:nvPr/>
          </p:nvSpPr>
          <p:spPr>
            <a:xfrm>
              <a:off x="1884750" y="4750600"/>
              <a:ext cx="36475" cy="2962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0"/>
                  </a:moveTo>
                  <a:cubicBezTo>
                    <a:pt x="585" y="343"/>
                    <a:pt x="1146" y="1167"/>
                    <a:pt x="1146" y="1167"/>
                  </a:cubicBezTo>
                  <a:lnTo>
                    <a:pt x="1458" y="1184"/>
                  </a:lnTo>
                  <a:cubicBezTo>
                    <a:pt x="581" y="1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045;p55">
              <a:extLst>
                <a:ext uri="{FF2B5EF4-FFF2-40B4-BE49-F238E27FC236}">
                  <a16:creationId xmlns="" xmlns:a16="http://schemas.microsoft.com/office/drawing/2014/main" id="{89C6B538-91CF-D4FC-BA20-11120CD74969}"/>
                </a:ext>
              </a:extLst>
            </p:cNvPr>
            <p:cNvSpPr/>
            <p:nvPr/>
          </p:nvSpPr>
          <p:spPr>
            <a:xfrm>
              <a:off x="1914350" y="4829275"/>
              <a:ext cx="35675" cy="21150"/>
            </a:xfrm>
            <a:custGeom>
              <a:avLst/>
              <a:gdLst/>
              <a:ahLst/>
              <a:cxnLst/>
              <a:rect l="l" t="t" r="r" b="b"/>
              <a:pathLst>
                <a:path w="1427" h="846" extrusionOk="0">
                  <a:moveTo>
                    <a:pt x="0" y="0"/>
                  </a:moveTo>
                  <a:lnTo>
                    <a:pt x="904" y="845"/>
                  </a:lnTo>
                  <a:cubicBezTo>
                    <a:pt x="912" y="845"/>
                    <a:pt x="919" y="845"/>
                    <a:pt x="927" y="845"/>
                  </a:cubicBezTo>
                  <a:cubicBezTo>
                    <a:pt x="1041" y="845"/>
                    <a:pt x="1153" y="812"/>
                    <a:pt x="1247" y="746"/>
                  </a:cubicBezTo>
                  <a:cubicBezTo>
                    <a:pt x="1420" y="629"/>
                    <a:pt x="1427" y="547"/>
                    <a:pt x="1427" y="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046;p55">
              <a:extLst>
                <a:ext uri="{FF2B5EF4-FFF2-40B4-BE49-F238E27FC236}">
                  <a16:creationId xmlns="" xmlns:a16="http://schemas.microsoft.com/office/drawing/2014/main" id="{0E5AF802-B91A-B1CA-CF20-A7AE3F7C45A7}"/>
                </a:ext>
              </a:extLst>
            </p:cNvPr>
            <p:cNvSpPr/>
            <p:nvPr/>
          </p:nvSpPr>
          <p:spPr>
            <a:xfrm>
              <a:off x="1957450" y="4589625"/>
              <a:ext cx="61650" cy="57225"/>
            </a:xfrm>
            <a:custGeom>
              <a:avLst/>
              <a:gdLst/>
              <a:ahLst/>
              <a:cxnLst/>
              <a:rect l="l" t="t" r="r" b="b"/>
              <a:pathLst>
                <a:path w="2466" h="2289" extrusionOk="0">
                  <a:moveTo>
                    <a:pt x="1888" y="1"/>
                  </a:moveTo>
                  <a:cubicBezTo>
                    <a:pt x="1888" y="1"/>
                    <a:pt x="528" y="471"/>
                    <a:pt x="364" y="496"/>
                  </a:cubicBezTo>
                  <a:cubicBezTo>
                    <a:pt x="201" y="519"/>
                    <a:pt x="1" y="958"/>
                    <a:pt x="19" y="1480"/>
                  </a:cubicBezTo>
                  <a:cubicBezTo>
                    <a:pt x="35" y="1926"/>
                    <a:pt x="813" y="2288"/>
                    <a:pt x="1249" y="2288"/>
                  </a:cubicBezTo>
                  <a:cubicBezTo>
                    <a:pt x="1324" y="2288"/>
                    <a:pt x="1388" y="2277"/>
                    <a:pt x="1438" y="2255"/>
                  </a:cubicBezTo>
                  <a:cubicBezTo>
                    <a:pt x="1774" y="2102"/>
                    <a:pt x="2466" y="1420"/>
                    <a:pt x="2358" y="1331"/>
                  </a:cubicBezTo>
                  <a:cubicBezTo>
                    <a:pt x="2251" y="1243"/>
                    <a:pt x="1882" y="994"/>
                    <a:pt x="1864" y="920"/>
                  </a:cubicBezTo>
                  <a:cubicBezTo>
                    <a:pt x="1844" y="846"/>
                    <a:pt x="1888" y="1"/>
                    <a:pt x="188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047;p55">
              <a:extLst>
                <a:ext uri="{FF2B5EF4-FFF2-40B4-BE49-F238E27FC236}">
                  <a16:creationId xmlns="" xmlns:a16="http://schemas.microsoft.com/office/drawing/2014/main" id="{E8578F8B-E778-9F92-5130-8F340376F794}"/>
                </a:ext>
              </a:extLst>
            </p:cNvPr>
            <p:cNvSpPr/>
            <p:nvPr/>
          </p:nvSpPr>
          <p:spPr>
            <a:xfrm>
              <a:off x="1967200" y="4589625"/>
              <a:ext cx="37450" cy="27075"/>
            </a:xfrm>
            <a:custGeom>
              <a:avLst/>
              <a:gdLst/>
              <a:ahLst/>
              <a:cxnLst/>
              <a:rect l="l" t="t" r="r" b="b"/>
              <a:pathLst>
                <a:path w="1498" h="1083" extrusionOk="0">
                  <a:moveTo>
                    <a:pt x="1498" y="1"/>
                  </a:moveTo>
                  <a:cubicBezTo>
                    <a:pt x="1498" y="1"/>
                    <a:pt x="554" y="386"/>
                    <a:pt x="205" y="491"/>
                  </a:cubicBezTo>
                  <a:cubicBezTo>
                    <a:pt x="128" y="645"/>
                    <a:pt x="0" y="867"/>
                    <a:pt x="111" y="967"/>
                  </a:cubicBezTo>
                  <a:cubicBezTo>
                    <a:pt x="207" y="1053"/>
                    <a:pt x="319" y="1083"/>
                    <a:pt x="429" y="1083"/>
                  </a:cubicBezTo>
                  <a:cubicBezTo>
                    <a:pt x="614" y="1083"/>
                    <a:pt x="793" y="1000"/>
                    <a:pt x="880" y="966"/>
                  </a:cubicBezTo>
                  <a:cubicBezTo>
                    <a:pt x="1015" y="912"/>
                    <a:pt x="1142" y="838"/>
                    <a:pt x="1256" y="748"/>
                  </a:cubicBezTo>
                  <a:cubicBezTo>
                    <a:pt x="1383" y="651"/>
                    <a:pt x="1483" y="490"/>
                    <a:pt x="1483" y="332"/>
                  </a:cubicBezTo>
                  <a:cubicBezTo>
                    <a:pt x="1488" y="195"/>
                    <a:pt x="1498" y="1"/>
                    <a:pt x="1498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048;p55">
              <a:extLst>
                <a:ext uri="{FF2B5EF4-FFF2-40B4-BE49-F238E27FC236}">
                  <a16:creationId xmlns="" xmlns:a16="http://schemas.microsoft.com/office/drawing/2014/main" id="{919143BA-1EDE-94A3-77C8-6431D2BB13D7}"/>
                </a:ext>
              </a:extLst>
            </p:cNvPr>
            <p:cNvSpPr/>
            <p:nvPr/>
          </p:nvSpPr>
          <p:spPr>
            <a:xfrm>
              <a:off x="1932775" y="4597150"/>
              <a:ext cx="100525" cy="181000"/>
            </a:xfrm>
            <a:custGeom>
              <a:avLst/>
              <a:gdLst/>
              <a:ahLst/>
              <a:cxnLst/>
              <a:rect l="l" t="t" r="r" b="b"/>
              <a:pathLst>
                <a:path w="4021" h="7240" extrusionOk="0">
                  <a:moveTo>
                    <a:pt x="1069" y="1"/>
                  </a:moveTo>
                  <a:cubicBezTo>
                    <a:pt x="1048" y="1"/>
                    <a:pt x="1026" y="3"/>
                    <a:pt x="1006" y="8"/>
                  </a:cubicBezTo>
                  <a:cubicBezTo>
                    <a:pt x="1006" y="8"/>
                    <a:pt x="635" y="199"/>
                    <a:pt x="477" y="681"/>
                  </a:cubicBezTo>
                  <a:cubicBezTo>
                    <a:pt x="319" y="1162"/>
                    <a:pt x="162" y="1739"/>
                    <a:pt x="176" y="2634"/>
                  </a:cubicBezTo>
                  <a:cubicBezTo>
                    <a:pt x="190" y="3530"/>
                    <a:pt x="148" y="5754"/>
                    <a:pt x="148" y="5754"/>
                  </a:cubicBezTo>
                  <a:cubicBezTo>
                    <a:pt x="148" y="5754"/>
                    <a:pt x="1" y="6409"/>
                    <a:pt x="1085" y="6906"/>
                  </a:cubicBezTo>
                  <a:cubicBezTo>
                    <a:pt x="1579" y="7132"/>
                    <a:pt x="2052" y="7240"/>
                    <a:pt x="2472" y="7240"/>
                  </a:cubicBezTo>
                  <a:cubicBezTo>
                    <a:pt x="2645" y="7240"/>
                    <a:pt x="2809" y="7221"/>
                    <a:pt x="2962" y="7186"/>
                  </a:cubicBezTo>
                  <a:cubicBezTo>
                    <a:pt x="3394" y="7084"/>
                    <a:pt x="3743" y="6692"/>
                    <a:pt x="3836" y="6490"/>
                  </a:cubicBezTo>
                  <a:cubicBezTo>
                    <a:pt x="3751" y="5774"/>
                    <a:pt x="3728" y="4832"/>
                    <a:pt x="3788" y="4081"/>
                  </a:cubicBezTo>
                  <a:cubicBezTo>
                    <a:pt x="3852" y="3287"/>
                    <a:pt x="3935" y="2625"/>
                    <a:pt x="3979" y="1988"/>
                  </a:cubicBezTo>
                  <a:cubicBezTo>
                    <a:pt x="4021" y="1349"/>
                    <a:pt x="3894" y="1361"/>
                    <a:pt x="3575" y="1135"/>
                  </a:cubicBezTo>
                  <a:cubicBezTo>
                    <a:pt x="3144" y="828"/>
                    <a:pt x="2971" y="745"/>
                    <a:pt x="2971" y="745"/>
                  </a:cubicBezTo>
                  <a:cubicBezTo>
                    <a:pt x="2971" y="745"/>
                    <a:pt x="2520" y="1215"/>
                    <a:pt x="1993" y="1215"/>
                  </a:cubicBezTo>
                  <a:cubicBezTo>
                    <a:pt x="1889" y="1215"/>
                    <a:pt x="1782" y="1197"/>
                    <a:pt x="1675" y="1153"/>
                  </a:cubicBezTo>
                  <a:cubicBezTo>
                    <a:pt x="1330" y="1012"/>
                    <a:pt x="1259" y="563"/>
                    <a:pt x="1582" y="231"/>
                  </a:cubicBezTo>
                  <a:cubicBezTo>
                    <a:pt x="1582" y="231"/>
                    <a:pt x="1297" y="1"/>
                    <a:pt x="1069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049;p55">
              <a:extLst>
                <a:ext uri="{FF2B5EF4-FFF2-40B4-BE49-F238E27FC236}">
                  <a16:creationId xmlns="" xmlns:a16="http://schemas.microsoft.com/office/drawing/2014/main" id="{95EC2507-8961-3E9D-C1D1-7B0EB73FC864}"/>
                </a:ext>
              </a:extLst>
            </p:cNvPr>
            <p:cNvSpPr/>
            <p:nvPr/>
          </p:nvSpPr>
          <p:spPr>
            <a:xfrm>
              <a:off x="1962500" y="4601075"/>
              <a:ext cx="46925" cy="29000"/>
            </a:xfrm>
            <a:custGeom>
              <a:avLst/>
              <a:gdLst/>
              <a:ahLst/>
              <a:cxnLst/>
              <a:rect l="l" t="t" r="r" b="b"/>
              <a:pathLst>
                <a:path w="1877" h="1160" extrusionOk="0">
                  <a:moveTo>
                    <a:pt x="290" y="0"/>
                  </a:moveTo>
                  <a:cubicBezTo>
                    <a:pt x="58" y="295"/>
                    <a:pt x="0" y="764"/>
                    <a:pt x="290" y="990"/>
                  </a:cubicBezTo>
                  <a:cubicBezTo>
                    <a:pt x="444" y="1110"/>
                    <a:pt x="615" y="1160"/>
                    <a:pt x="795" y="1160"/>
                  </a:cubicBezTo>
                  <a:cubicBezTo>
                    <a:pt x="953" y="1160"/>
                    <a:pt x="1118" y="1122"/>
                    <a:pt x="1285" y="1060"/>
                  </a:cubicBezTo>
                  <a:cubicBezTo>
                    <a:pt x="1643" y="927"/>
                    <a:pt x="1876" y="641"/>
                    <a:pt x="1876" y="641"/>
                  </a:cubicBezTo>
                  <a:lnTo>
                    <a:pt x="1710" y="525"/>
                  </a:lnTo>
                  <a:cubicBezTo>
                    <a:pt x="1573" y="695"/>
                    <a:pt x="1128" y="950"/>
                    <a:pt x="822" y="950"/>
                  </a:cubicBezTo>
                  <a:cubicBezTo>
                    <a:pt x="515" y="950"/>
                    <a:pt x="313" y="753"/>
                    <a:pt x="301" y="581"/>
                  </a:cubicBezTo>
                  <a:cubicBezTo>
                    <a:pt x="290" y="407"/>
                    <a:pt x="463" y="111"/>
                    <a:pt x="463" y="111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050;p55">
              <a:extLst>
                <a:ext uri="{FF2B5EF4-FFF2-40B4-BE49-F238E27FC236}">
                  <a16:creationId xmlns="" xmlns:a16="http://schemas.microsoft.com/office/drawing/2014/main" id="{F63A8A50-6BB8-5710-B148-FC81555A49E2}"/>
                </a:ext>
              </a:extLst>
            </p:cNvPr>
            <p:cNvSpPr/>
            <p:nvPr/>
          </p:nvSpPr>
          <p:spPr>
            <a:xfrm>
              <a:off x="1953750" y="4530275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303" y="1"/>
                  </a:moveTo>
                  <a:cubicBezTo>
                    <a:pt x="666" y="1"/>
                    <a:pt x="223" y="484"/>
                    <a:pt x="126" y="1116"/>
                  </a:cubicBezTo>
                  <a:cubicBezTo>
                    <a:pt x="70" y="1441"/>
                    <a:pt x="0" y="2129"/>
                    <a:pt x="225" y="2643"/>
                  </a:cubicBezTo>
                  <a:cubicBezTo>
                    <a:pt x="351" y="2935"/>
                    <a:pt x="496" y="3046"/>
                    <a:pt x="763" y="3083"/>
                  </a:cubicBezTo>
                  <a:cubicBezTo>
                    <a:pt x="778" y="3085"/>
                    <a:pt x="797" y="3087"/>
                    <a:pt x="818" y="3087"/>
                  </a:cubicBezTo>
                  <a:cubicBezTo>
                    <a:pt x="1077" y="3087"/>
                    <a:pt x="1711" y="2920"/>
                    <a:pt x="1932" y="2661"/>
                  </a:cubicBezTo>
                  <a:cubicBezTo>
                    <a:pt x="1974" y="2611"/>
                    <a:pt x="2036" y="2375"/>
                    <a:pt x="2036" y="2375"/>
                  </a:cubicBezTo>
                  <a:cubicBezTo>
                    <a:pt x="2498" y="2061"/>
                    <a:pt x="2708" y="1488"/>
                    <a:pt x="2558" y="951"/>
                  </a:cubicBezTo>
                  <a:cubicBezTo>
                    <a:pt x="2407" y="413"/>
                    <a:pt x="1932" y="32"/>
                    <a:pt x="1374" y="3"/>
                  </a:cubicBezTo>
                  <a:cubicBezTo>
                    <a:pt x="1350" y="1"/>
                    <a:pt x="1327" y="1"/>
                    <a:pt x="130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051;p55">
              <a:extLst>
                <a:ext uri="{FF2B5EF4-FFF2-40B4-BE49-F238E27FC236}">
                  <a16:creationId xmlns="" xmlns:a16="http://schemas.microsoft.com/office/drawing/2014/main" id="{CC381974-246E-0759-26A0-5F632DEDB0FC}"/>
                </a:ext>
              </a:extLst>
            </p:cNvPr>
            <p:cNvSpPr/>
            <p:nvPr/>
          </p:nvSpPr>
          <p:spPr>
            <a:xfrm>
              <a:off x="1959325" y="4530275"/>
              <a:ext cx="61350" cy="59375"/>
            </a:xfrm>
            <a:custGeom>
              <a:avLst/>
              <a:gdLst/>
              <a:ahLst/>
              <a:cxnLst/>
              <a:rect l="l" t="t" r="r" b="b"/>
              <a:pathLst>
                <a:path w="2454" h="2375" extrusionOk="0">
                  <a:moveTo>
                    <a:pt x="1079" y="1"/>
                  </a:moveTo>
                  <a:cubicBezTo>
                    <a:pt x="630" y="1"/>
                    <a:pt x="234" y="234"/>
                    <a:pt x="0" y="589"/>
                  </a:cubicBezTo>
                  <a:cubicBezTo>
                    <a:pt x="66" y="662"/>
                    <a:pt x="225" y="750"/>
                    <a:pt x="459" y="798"/>
                  </a:cubicBezTo>
                  <a:cubicBezTo>
                    <a:pt x="588" y="825"/>
                    <a:pt x="711" y="836"/>
                    <a:pt x="824" y="836"/>
                  </a:cubicBezTo>
                  <a:cubicBezTo>
                    <a:pt x="1192" y="836"/>
                    <a:pt x="1447" y="722"/>
                    <a:pt x="1447" y="722"/>
                  </a:cubicBezTo>
                  <a:lnTo>
                    <a:pt x="1447" y="722"/>
                  </a:lnTo>
                  <a:cubicBezTo>
                    <a:pt x="1405" y="890"/>
                    <a:pt x="1466" y="1039"/>
                    <a:pt x="1540" y="1147"/>
                  </a:cubicBezTo>
                  <a:cubicBezTo>
                    <a:pt x="1629" y="1282"/>
                    <a:pt x="1670" y="1441"/>
                    <a:pt x="1639" y="1599"/>
                  </a:cubicBezTo>
                  <a:cubicBezTo>
                    <a:pt x="1631" y="1646"/>
                    <a:pt x="1620" y="1698"/>
                    <a:pt x="1609" y="1756"/>
                  </a:cubicBezTo>
                  <a:cubicBezTo>
                    <a:pt x="1570" y="1960"/>
                    <a:pt x="1744" y="1976"/>
                    <a:pt x="1744" y="1976"/>
                  </a:cubicBezTo>
                  <a:cubicBezTo>
                    <a:pt x="1746" y="1873"/>
                    <a:pt x="1761" y="1773"/>
                    <a:pt x="1818" y="1709"/>
                  </a:cubicBezTo>
                  <a:lnTo>
                    <a:pt x="1818" y="1709"/>
                  </a:lnTo>
                  <a:cubicBezTo>
                    <a:pt x="2167" y="1821"/>
                    <a:pt x="1827" y="2330"/>
                    <a:pt x="1813" y="2375"/>
                  </a:cubicBezTo>
                  <a:cubicBezTo>
                    <a:pt x="2183" y="2120"/>
                    <a:pt x="2453" y="1669"/>
                    <a:pt x="2409" y="1166"/>
                  </a:cubicBezTo>
                  <a:cubicBezTo>
                    <a:pt x="2357" y="606"/>
                    <a:pt x="1901" y="144"/>
                    <a:pt x="1351" y="29"/>
                  </a:cubicBezTo>
                  <a:cubicBezTo>
                    <a:pt x="1259" y="10"/>
                    <a:pt x="1168" y="1"/>
                    <a:pt x="1079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052;p55">
              <a:extLst>
                <a:ext uri="{FF2B5EF4-FFF2-40B4-BE49-F238E27FC236}">
                  <a16:creationId xmlns="" xmlns:a16="http://schemas.microsoft.com/office/drawing/2014/main" id="{AA2CDCF2-B50F-CF3C-80CF-10822FADD749}"/>
                </a:ext>
              </a:extLst>
            </p:cNvPr>
            <p:cNvSpPr/>
            <p:nvPr/>
          </p:nvSpPr>
          <p:spPr>
            <a:xfrm>
              <a:off x="2011775" y="4629975"/>
              <a:ext cx="59825" cy="189975"/>
            </a:xfrm>
            <a:custGeom>
              <a:avLst/>
              <a:gdLst/>
              <a:ahLst/>
              <a:cxnLst/>
              <a:rect l="l" t="t" r="r" b="b"/>
              <a:pathLst>
                <a:path w="2393" h="7599" extrusionOk="0">
                  <a:moveTo>
                    <a:pt x="537" y="0"/>
                  </a:moveTo>
                  <a:cubicBezTo>
                    <a:pt x="425" y="0"/>
                    <a:pt x="327" y="58"/>
                    <a:pt x="253" y="155"/>
                  </a:cubicBezTo>
                  <a:cubicBezTo>
                    <a:pt x="95" y="361"/>
                    <a:pt x="1" y="565"/>
                    <a:pt x="176" y="973"/>
                  </a:cubicBezTo>
                  <a:cubicBezTo>
                    <a:pt x="351" y="1379"/>
                    <a:pt x="875" y="2345"/>
                    <a:pt x="1135" y="3064"/>
                  </a:cubicBezTo>
                  <a:cubicBezTo>
                    <a:pt x="1262" y="3419"/>
                    <a:pt x="1573" y="4418"/>
                    <a:pt x="1146" y="5613"/>
                  </a:cubicBezTo>
                  <a:cubicBezTo>
                    <a:pt x="1081" y="5796"/>
                    <a:pt x="958" y="5948"/>
                    <a:pt x="789" y="6069"/>
                  </a:cubicBezTo>
                  <a:cubicBezTo>
                    <a:pt x="597" y="6209"/>
                    <a:pt x="518" y="6345"/>
                    <a:pt x="390" y="6454"/>
                  </a:cubicBezTo>
                  <a:cubicBezTo>
                    <a:pt x="264" y="6563"/>
                    <a:pt x="254" y="6547"/>
                    <a:pt x="296" y="6628"/>
                  </a:cubicBezTo>
                  <a:cubicBezTo>
                    <a:pt x="316" y="6668"/>
                    <a:pt x="371" y="6688"/>
                    <a:pt x="437" y="6688"/>
                  </a:cubicBezTo>
                  <a:cubicBezTo>
                    <a:pt x="506" y="6688"/>
                    <a:pt x="589" y="6666"/>
                    <a:pt x="658" y="6622"/>
                  </a:cubicBezTo>
                  <a:cubicBezTo>
                    <a:pt x="802" y="6534"/>
                    <a:pt x="854" y="6433"/>
                    <a:pt x="892" y="6425"/>
                  </a:cubicBezTo>
                  <a:cubicBezTo>
                    <a:pt x="893" y="6425"/>
                    <a:pt x="894" y="6425"/>
                    <a:pt x="895" y="6425"/>
                  </a:cubicBezTo>
                  <a:cubicBezTo>
                    <a:pt x="927" y="6425"/>
                    <a:pt x="880" y="6554"/>
                    <a:pt x="784" y="6715"/>
                  </a:cubicBezTo>
                  <a:cubicBezTo>
                    <a:pt x="646" y="6943"/>
                    <a:pt x="489" y="7040"/>
                    <a:pt x="401" y="7146"/>
                  </a:cubicBezTo>
                  <a:cubicBezTo>
                    <a:pt x="312" y="7254"/>
                    <a:pt x="389" y="7321"/>
                    <a:pt x="452" y="7321"/>
                  </a:cubicBezTo>
                  <a:cubicBezTo>
                    <a:pt x="458" y="7321"/>
                    <a:pt x="463" y="7321"/>
                    <a:pt x="469" y="7320"/>
                  </a:cubicBezTo>
                  <a:cubicBezTo>
                    <a:pt x="534" y="7306"/>
                    <a:pt x="632" y="7281"/>
                    <a:pt x="797" y="7136"/>
                  </a:cubicBezTo>
                  <a:cubicBezTo>
                    <a:pt x="961" y="6991"/>
                    <a:pt x="1119" y="6789"/>
                    <a:pt x="1119" y="6789"/>
                  </a:cubicBezTo>
                  <a:lnTo>
                    <a:pt x="1119" y="6789"/>
                  </a:lnTo>
                  <a:cubicBezTo>
                    <a:pt x="1073" y="6906"/>
                    <a:pt x="1013" y="7017"/>
                    <a:pt x="941" y="7119"/>
                  </a:cubicBezTo>
                  <a:cubicBezTo>
                    <a:pt x="805" y="7313"/>
                    <a:pt x="726" y="7376"/>
                    <a:pt x="661" y="7479"/>
                  </a:cubicBezTo>
                  <a:cubicBezTo>
                    <a:pt x="617" y="7548"/>
                    <a:pt x="690" y="7599"/>
                    <a:pt x="776" y="7599"/>
                  </a:cubicBezTo>
                  <a:cubicBezTo>
                    <a:pt x="819" y="7599"/>
                    <a:pt x="864" y="7587"/>
                    <a:pt x="900" y="7558"/>
                  </a:cubicBezTo>
                  <a:cubicBezTo>
                    <a:pt x="1009" y="7469"/>
                    <a:pt x="1107" y="7365"/>
                    <a:pt x="1190" y="7250"/>
                  </a:cubicBezTo>
                  <a:cubicBezTo>
                    <a:pt x="1285" y="7120"/>
                    <a:pt x="1421" y="6891"/>
                    <a:pt x="1421" y="6891"/>
                  </a:cubicBezTo>
                  <a:lnTo>
                    <a:pt x="1421" y="6891"/>
                  </a:lnTo>
                  <a:cubicBezTo>
                    <a:pt x="1351" y="7143"/>
                    <a:pt x="1222" y="7300"/>
                    <a:pt x="1154" y="7402"/>
                  </a:cubicBezTo>
                  <a:cubicBezTo>
                    <a:pt x="1087" y="7502"/>
                    <a:pt x="1091" y="7572"/>
                    <a:pt x="1161" y="7592"/>
                  </a:cubicBezTo>
                  <a:cubicBezTo>
                    <a:pt x="1168" y="7594"/>
                    <a:pt x="1176" y="7595"/>
                    <a:pt x="1184" y="7595"/>
                  </a:cubicBezTo>
                  <a:cubicBezTo>
                    <a:pt x="1241" y="7595"/>
                    <a:pt x="1332" y="7538"/>
                    <a:pt x="1481" y="7362"/>
                  </a:cubicBezTo>
                  <a:cubicBezTo>
                    <a:pt x="1653" y="7159"/>
                    <a:pt x="1789" y="6813"/>
                    <a:pt x="1842" y="6501"/>
                  </a:cubicBezTo>
                  <a:cubicBezTo>
                    <a:pt x="1896" y="6190"/>
                    <a:pt x="1935" y="6006"/>
                    <a:pt x="1980" y="5847"/>
                  </a:cubicBezTo>
                  <a:cubicBezTo>
                    <a:pt x="2392" y="4391"/>
                    <a:pt x="2199" y="3187"/>
                    <a:pt x="2087" y="2780"/>
                  </a:cubicBezTo>
                  <a:cubicBezTo>
                    <a:pt x="1855" y="1940"/>
                    <a:pt x="1421" y="1016"/>
                    <a:pt x="1100" y="465"/>
                  </a:cubicBezTo>
                  <a:cubicBezTo>
                    <a:pt x="907" y="133"/>
                    <a:pt x="706" y="0"/>
                    <a:pt x="53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053;p55">
              <a:extLst>
                <a:ext uri="{FF2B5EF4-FFF2-40B4-BE49-F238E27FC236}">
                  <a16:creationId xmlns="" xmlns:a16="http://schemas.microsoft.com/office/drawing/2014/main" id="{667C6F46-2EF2-6B62-F3CF-CC31C188A825}"/>
                </a:ext>
              </a:extLst>
            </p:cNvPr>
            <p:cNvSpPr/>
            <p:nvPr/>
          </p:nvSpPr>
          <p:spPr>
            <a:xfrm>
              <a:off x="2004625" y="4570275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256" y="0"/>
                  </a:moveTo>
                  <a:cubicBezTo>
                    <a:pt x="154" y="0"/>
                    <a:pt x="53" y="47"/>
                    <a:pt x="6" y="108"/>
                  </a:cubicBezTo>
                  <a:lnTo>
                    <a:pt x="1" y="770"/>
                  </a:lnTo>
                  <a:cubicBezTo>
                    <a:pt x="1" y="770"/>
                    <a:pt x="31" y="840"/>
                    <a:pt x="158" y="846"/>
                  </a:cubicBezTo>
                  <a:cubicBezTo>
                    <a:pt x="160" y="846"/>
                    <a:pt x="163" y="846"/>
                    <a:pt x="166" y="846"/>
                  </a:cubicBezTo>
                  <a:cubicBezTo>
                    <a:pt x="402" y="846"/>
                    <a:pt x="670" y="413"/>
                    <a:pt x="481" y="117"/>
                  </a:cubicBezTo>
                  <a:cubicBezTo>
                    <a:pt x="427" y="33"/>
                    <a:pt x="341" y="0"/>
                    <a:pt x="25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054;p55">
              <a:extLst>
                <a:ext uri="{FF2B5EF4-FFF2-40B4-BE49-F238E27FC236}">
                  <a16:creationId xmlns="" xmlns:a16="http://schemas.microsoft.com/office/drawing/2014/main" id="{3E2DACAE-1D17-EA9D-5B36-9CD035C2E932}"/>
                </a:ext>
              </a:extLst>
            </p:cNvPr>
            <p:cNvSpPr/>
            <p:nvPr/>
          </p:nvSpPr>
          <p:spPr>
            <a:xfrm>
              <a:off x="1844875" y="4797900"/>
              <a:ext cx="66050" cy="41925"/>
            </a:xfrm>
            <a:custGeom>
              <a:avLst/>
              <a:gdLst/>
              <a:ahLst/>
              <a:cxnLst/>
              <a:rect l="l" t="t" r="r" b="b"/>
              <a:pathLst>
                <a:path w="2642" h="1677" extrusionOk="0">
                  <a:moveTo>
                    <a:pt x="1787" y="1"/>
                  </a:moveTo>
                  <a:cubicBezTo>
                    <a:pt x="1756" y="1"/>
                    <a:pt x="1724" y="4"/>
                    <a:pt x="1691" y="11"/>
                  </a:cubicBezTo>
                  <a:cubicBezTo>
                    <a:pt x="1557" y="40"/>
                    <a:pt x="1456" y="146"/>
                    <a:pt x="1342" y="222"/>
                  </a:cubicBezTo>
                  <a:cubicBezTo>
                    <a:pt x="1127" y="370"/>
                    <a:pt x="861" y="412"/>
                    <a:pt x="613" y="494"/>
                  </a:cubicBezTo>
                  <a:cubicBezTo>
                    <a:pt x="394" y="568"/>
                    <a:pt x="245" y="757"/>
                    <a:pt x="150" y="966"/>
                  </a:cubicBezTo>
                  <a:cubicBezTo>
                    <a:pt x="101" y="1076"/>
                    <a:pt x="67" y="1191"/>
                    <a:pt x="35" y="1308"/>
                  </a:cubicBezTo>
                  <a:cubicBezTo>
                    <a:pt x="0" y="1430"/>
                    <a:pt x="17" y="1640"/>
                    <a:pt x="172" y="1673"/>
                  </a:cubicBezTo>
                  <a:cubicBezTo>
                    <a:pt x="182" y="1675"/>
                    <a:pt x="193" y="1676"/>
                    <a:pt x="203" y="1676"/>
                  </a:cubicBezTo>
                  <a:cubicBezTo>
                    <a:pt x="242" y="1676"/>
                    <a:pt x="282" y="1662"/>
                    <a:pt x="320" y="1647"/>
                  </a:cubicBezTo>
                  <a:cubicBezTo>
                    <a:pt x="632" y="1527"/>
                    <a:pt x="937" y="1387"/>
                    <a:pt x="1255" y="1285"/>
                  </a:cubicBezTo>
                  <a:cubicBezTo>
                    <a:pt x="1546" y="1192"/>
                    <a:pt x="1827" y="1098"/>
                    <a:pt x="2175" y="1098"/>
                  </a:cubicBezTo>
                  <a:cubicBezTo>
                    <a:pt x="2256" y="1098"/>
                    <a:pt x="2340" y="1103"/>
                    <a:pt x="2429" y="1114"/>
                  </a:cubicBezTo>
                  <a:lnTo>
                    <a:pt x="2642" y="360"/>
                  </a:lnTo>
                  <a:cubicBezTo>
                    <a:pt x="2580" y="339"/>
                    <a:pt x="2497" y="295"/>
                    <a:pt x="2417" y="260"/>
                  </a:cubicBezTo>
                  <a:cubicBezTo>
                    <a:pt x="2336" y="224"/>
                    <a:pt x="2262" y="177"/>
                    <a:pt x="2184" y="134"/>
                  </a:cubicBezTo>
                  <a:cubicBezTo>
                    <a:pt x="2060" y="64"/>
                    <a:pt x="1928" y="1"/>
                    <a:pt x="178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055;p55">
              <a:extLst>
                <a:ext uri="{FF2B5EF4-FFF2-40B4-BE49-F238E27FC236}">
                  <a16:creationId xmlns="" xmlns:a16="http://schemas.microsoft.com/office/drawing/2014/main" id="{97EC66B4-BE3C-7742-6667-152165E14912}"/>
                </a:ext>
              </a:extLst>
            </p:cNvPr>
            <p:cNvSpPr/>
            <p:nvPr/>
          </p:nvSpPr>
          <p:spPr>
            <a:xfrm>
              <a:off x="1903075" y="4806800"/>
              <a:ext cx="157700" cy="51475"/>
            </a:xfrm>
            <a:custGeom>
              <a:avLst/>
              <a:gdLst/>
              <a:ahLst/>
              <a:cxnLst/>
              <a:rect l="l" t="t" r="r" b="b"/>
              <a:pathLst>
                <a:path w="6308" h="2059" extrusionOk="0">
                  <a:moveTo>
                    <a:pt x="307" y="0"/>
                  </a:moveTo>
                  <a:cubicBezTo>
                    <a:pt x="0" y="295"/>
                    <a:pt x="103" y="759"/>
                    <a:pt x="103" y="759"/>
                  </a:cubicBezTo>
                  <a:cubicBezTo>
                    <a:pt x="103" y="759"/>
                    <a:pt x="2492" y="1729"/>
                    <a:pt x="3243" y="1890"/>
                  </a:cubicBezTo>
                  <a:cubicBezTo>
                    <a:pt x="3790" y="2007"/>
                    <a:pt x="4165" y="2059"/>
                    <a:pt x="4466" y="2059"/>
                  </a:cubicBezTo>
                  <a:cubicBezTo>
                    <a:pt x="4829" y="2059"/>
                    <a:pt x="5085" y="1984"/>
                    <a:pt x="5404" y="1857"/>
                  </a:cubicBezTo>
                  <a:cubicBezTo>
                    <a:pt x="5990" y="1626"/>
                    <a:pt x="6307" y="1088"/>
                    <a:pt x="5386" y="805"/>
                  </a:cubicBezTo>
                  <a:cubicBezTo>
                    <a:pt x="5108" y="720"/>
                    <a:pt x="4746" y="432"/>
                    <a:pt x="3427" y="365"/>
                  </a:cubicBezTo>
                  <a:cubicBezTo>
                    <a:pt x="2097" y="296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056;p55">
              <a:extLst>
                <a:ext uri="{FF2B5EF4-FFF2-40B4-BE49-F238E27FC236}">
                  <a16:creationId xmlns="" xmlns:a16="http://schemas.microsoft.com/office/drawing/2014/main" id="{A5CC337A-B7BA-0808-E039-3715876000A5}"/>
                </a:ext>
              </a:extLst>
            </p:cNvPr>
            <p:cNvSpPr/>
            <p:nvPr/>
          </p:nvSpPr>
          <p:spPr>
            <a:xfrm>
              <a:off x="2010675" y="4628900"/>
              <a:ext cx="48250" cy="65300"/>
            </a:xfrm>
            <a:custGeom>
              <a:avLst/>
              <a:gdLst/>
              <a:ahLst/>
              <a:cxnLst/>
              <a:rect l="l" t="t" r="r" b="b"/>
              <a:pathLst>
                <a:path w="1930" h="2612" extrusionOk="0">
                  <a:moveTo>
                    <a:pt x="607" y="0"/>
                  </a:moveTo>
                  <a:cubicBezTo>
                    <a:pt x="545" y="0"/>
                    <a:pt x="477" y="14"/>
                    <a:pt x="401" y="43"/>
                  </a:cubicBezTo>
                  <a:cubicBezTo>
                    <a:pt x="189" y="125"/>
                    <a:pt x="0" y="415"/>
                    <a:pt x="126" y="903"/>
                  </a:cubicBezTo>
                  <a:cubicBezTo>
                    <a:pt x="251" y="1391"/>
                    <a:pt x="703" y="2448"/>
                    <a:pt x="822" y="2610"/>
                  </a:cubicBezTo>
                  <a:cubicBezTo>
                    <a:pt x="822" y="2610"/>
                    <a:pt x="844" y="2611"/>
                    <a:pt x="883" y="2611"/>
                  </a:cubicBezTo>
                  <a:cubicBezTo>
                    <a:pt x="1082" y="2611"/>
                    <a:pt x="1706" y="2566"/>
                    <a:pt x="1929" y="2011"/>
                  </a:cubicBezTo>
                  <a:cubicBezTo>
                    <a:pt x="1929" y="2011"/>
                    <a:pt x="1458" y="846"/>
                    <a:pt x="1197" y="481"/>
                  </a:cubicBezTo>
                  <a:cubicBezTo>
                    <a:pt x="992" y="194"/>
                    <a:pt x="841" y="0"/>
                    <a:pt x="6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057;p55">
              <a:extLst>
                <a:ext uri="{FF2B5EF4-FFF2-40B4-BE49-F238E27FC236}">
                  <a16:creationId xmlns="" xmlns:a16="http://schemas.microsoft.com/office/drawing/2014/main" id="{AFE013DC-5FC1-209E-58CA-2D75A38F556B}"/>
                </a:ext>
              </a:extLst>
            </p:cNvPr>
            <p:cNvSpPr/>
            <p:nvPr/>
          </p:nvSpPr>
          <p:spPr>
            <a:xfrm>
              <a:off x="1945500" y="4526900"/>
              <a:ext cx="70600" cy="28175"/>
            </a:xfrm>
            <a:custGeom>
              <a:avLst/>
              <a:gdLst/>
              <a:ahLst/>
              <a:cxnLst/>
              <a:rect l="l" t="t" r="r" b="b"/>
              <a:pathLst>
                <a:path w="2824" h="1127" extrusionOk="0">
                  <a:moveTo>
                    <a:pt x="1844" y="1"/>
                  </a:moveTo>
                  <a:cubicBezTo>
                    <a:pt x="1569" y="1"/>
                    <a:pt x="1266" y="77"/>
                    <a:pt x="955" y="200"/>
                  </a:cubicBezTo>
                  <a:cubicBezTo>
                    <a:pt x="581" y="350"/>
                    <a:pt x="1" y="168"/>
                    <a:pt x="113" y="596"/>
                  </a:cubicBezTo>
                  <a:cubicBezTo>
                    <a:pt x="207" y="955"/>
                    <a:pt x="643" y="1127"/>
                    <a:pt x="1098" y="1127"/>
                  </a:cubicBezTo>
                  <a:cubicBezTo>
                    <a:pt x="1440" y="1127"/>
                    <a:pt x="1794" y="1029"/>
                    <a:pt x="2021" y="841"/>
                  </a:cubicBezTo>
                  <a:cubicBezTo>
                    <a:pt x="2052" y="831"/>
                    <a:pt x="2332" y="696"/>
                    <a:pt x="2600" y="696"/>
                  </a:cubicBezTo>
                  <a:cubicBezTo>
                    <a:pt x="2648" y="696"/>
                    <a:pt x="2696" y="700"/>
                    <a:pt x="2742" y="711"/>
                  </a:cubicBezTo>
                  <a:cubicBezTo>
                    <a:pt x="2742" y="711"/>
                    <a:pt x="2823" y="453"/>
                    <a:pt x="2491" y="200"/>
                  </a:cubicBezTo>
                  <a:cubicBezTo>
                    <a:pt x="2306" y="60"/>
                    <a:pt x="2086" y="1"/>
                    <a:pt x="1844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058;p55">
              <a:extLst>
                <a:ext uri="{FF2B5EF4-FFF2-40B4-BE49-F238E27FC236}">
                  <a16:creationId xmlns="" xmlns:a16="http://schemas.microsoft.com/office/drawing/2014/main" id="{042D8805-40D2-CB14-E0B6-0307FA4EDDB5}"/>
                </a:ext>
              </a:extLst>
            </p:cNvPr>
            <p:cNvSpPr/>
            <p:nvPr/>
          </p:nvSpPr>
          <p:spPr>
            <a:xfrm>
              <a:off x="2340800" y="5010000"/>
              <a:ext cx="195000" cy="112525"/>
            </a:xfrm>
            <a:custGeom>
              <a:avLst/>
              <a:gdLst/>
              <a:ahLst/>
              <a:cxnLst/>
              <a:rect l="l" t="t" r="r" b="b"/>
              <a:pathLst>
                <a:path w="7800" h="4501" extrusionOk="0">
                  <a:moveTo>
                    <a:pt x="3734" y="0"/>
                  </a:moveTo>
                  <a:cubicBezTo>
                    <a:pt x="2061" y="0"/>
                    <a:pt x="625" y="583"/>
                    <a:pt x="0" y="1417"/>
                  </a:cubicBezTo>
                  <a:lnTo>
                    <a:pt x="5342" y="4501"/>
                  </a:lnTo>
                  <a:cubicBezTo>
                    <a:pt x="6787" y="4141"/>
                    <a:pt x="7800" y="3312"/>
                    <a:pt x="7800" y="2346"/>
                  </a:cubicBezTo>
                  <a:cubicBezTo>
                    <a:pt x="7800" y="1050"/>
                    <a:pt x="5979" y="0"/>
                    <a:pt x="373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059;p55">
              <a:extLst>
                <a:ext uri="{FF2B5EF4-FFF2-40B4-BE49-F238E27FC236}">
                  <a16:creationId xmlns="" xmlns:a16="http://schemas.microsoft.com/office/drawing/2014/main" id="{6F600E4A-5C03-2278-E0FA-FFE7491C7F15}"/>
                </a:ext>
              </a:extLst>
            </p:cNvPr>
            <p:cNvSpPr/>
            <p:nvPr/>
          </p:nvSpPr>
          <p:spPr>
            <a:xfrm>
              <a:off x="2478150" y="4800925"/>
              <a:ext cx="38625" cy="99600"/>
            </a:xfrm>
            <a:custGeom>
              <a:avLst/>
              <a:gdLst/>
              <a:ahLst/>
              <a:cxnLst/>
              <a:rect l="l" t="t" r="r" b="b"/>
              <a:pathLst>
                <a:path w="1545" h="3984" extrusionOk="0">
                  <a:moveTo>
                    <a:pt x="572" y="0"/>
                  </a:moveTo>
                  <a:cubicBezTo>
                    <a:pt x="171" y="0"/>
                    <a:pt x="54" y="227"/>
                    <a:pt x="54" y="227"/>
                  </a:cubicBezTo>
                  <a:cubicBezTo>
                    <a:pt x="54" y="227"/>
                    <a:pt x="0" y="3696"/>
                    <a:pt x="528" y="3928"/>
                  </a:cubicBezTo>
                  <a:cubicBezTo>
                    <a:pt x="618" y="3967"/>
                    <a:pt x="706" y="3984"/>
                    <a:pt x="790" y="3984"/>
                  </a:cubicBezTo>
                  <a:cubicBezTo>
                    <a:pt x="1209" y="3984"/>
                    <a:pt x="1545" y="3571"/>
                    <a:pt x="1497" y="3388"/>
                  </a:cubicBezTo>
                  <a:cubicBezTo>
                    <a:pt x="1441" y="3167"/>
                    <a:pt x="1402" y="2679"/>
                    <a:pt x="1426" y="1629"/>
                  </a:cubicBezTo>
                  <a:cubicBezTo>
                    <a:pt x="1450" y="579"/>
                    <a:pt x="1326" y="106"/>
                    <a:pt x="778" y="18"/>
                  </a:cubicBezTo>
                  <a:cubicBezTo>
                    <a:pt x="702" y="6"/>
                    <a:pt x="634" y="0"/>
                    <a:pt x="572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060;p55">
              <a:extLst>
                <a:ext uri="{FF2B5EF4-FFF2-40B4-BE49-F238E27FC236}">
                  <a16:creationId xmlns="" xmlns:a16="http://schemas.microsoft.com/office/drawing/2014/main" id="{2D0E8BAD-22C0-EDA4-7534-40832263780D}"/>
                </a:ext>
              </a:extLst>
            </p:cNvPr>
            <p:cNvSpPr/>
            <p:nvPr/>
          </p:nvSpPr>
          <p:spPr>
            <a:xfrm>
              <a:off x="2352325" y="4887850"/>
              <a:ext cx="113975" cy="158925"/>
            </a:xfrm>
            <a:custGeom>
              <a:avLst/>
              <a:gdLst/>
              <a:ahLst/>
              <a:cxnLst/>
              <a:rect l="l" t="t" r="r" b="b"/>
              <a:pathLst>
                <a:path w="4559" h="6357" extrusionOk="0">
                  <a:moveTo>
                    <a:pt x="4212" y="0"/>
                  </a:moveTo>
                  <a:cubicBezTo>
                    <a:pt x="4196" y="0"/>
                    <a:pt x="4179" y="1"/>
                    <a:pt x="4161" y="3"/>
                  </a:cubicBezTo>
                  <a:cubicBezTo>
                    <a:pt x="3920" y="11"/>
                    <a:pt x="3667" y="178"/>
                    <a:pt x="3522" y="545"/>
                  </a:cubicBezTo>
                  <a:cubicBezTo>
                    <a:pt x="3379" y="913"/>
                    <a:pt x="3172" y="1969"/>
                    <a:pt x="3001" y="2534"/>
                  </a:cubicBezTo>
                  <a:cubicBezTo>
                    <a:pt x="2903" y="2855"/>
                    <a:pt x="2631" y="3500"/>
                    <a:pt x="2270" y="4015"/>
                  </a:cubicBezTo>
                  <a:cubicBezTo>
                    <a:pt x="1984" y="4425"/>
                    <a:pt x="1611" y="4872"/>
                    <a:pt x="1445" y="4922"/>
                  </a:cubicBezTo>
                  <a:cubicBezTo>
                    <a:pt x="1277" y="4972"/>
                    <a:pt x="1153" y="4979"/>
                    <a:pt x="959" y="4979"/>
                  </a:cubicBezTo>
                  <a:cubicBezTo>
                    <a:pt x="740" y="4980"/>
                    <a:pt x="619" y="5050"/>
                    <a:pt x="466" y="5062"/>
                  </a:cubicBezTo>
                  <a:cubicBezTo>
                    <a:pt x="444" y="5064"/>
                    <a:pt x="424" y="5065"/>
                    <a:pt x="406" y="5065"/>
                  </a:cubicBezTo>
                  <a:cubicBezTo>
                    <a:pt x="366" y="5065"/>
                    <a:pt x="338" y="5061"/>
                    <a:pt x="319" y="5061"/>
                  </a:cubicBezTo>
                  <a:cubicBezTo>
                    <a:pt x="289" y="5061"/>
                    <a:pt x="280" y="5070"/>
                    <a:pt x="279" y="5113"/>
                  </a:cubicBezTo>
                  <a:cubicBezTo>
                    <a:pt x="277" y="5197"/>
                    <a:pt x="429" y="5296"/>
                    <a:pt x="579" y="5307"/>
                  </a:cubicBezTo>
                  <a:cubicBezTo>
                    <a:pt x="597" y="5309"/>
                    <a:pt x="613" y="5309"/>
                    <a:pt x="629" y="5309"/>
                  </a:cubicBezTo>
                  <a:cubicBezTo>
                    <a:pt x="735" y="5309"/>
                    <a:pt x="804" y="5282"/>
                    <a:pt x="842" y="5282"/>
                  </a:cubicBezTo>
                  <a:cubicBezTo>
                    <a:pt x="849" y="5282"/>
                    <a:pt x="854" y="5283"/>
                    <a:pt x="859" y="5286"/>
                  </a:cubicBezTo>
                  <a:cubicBezTo>
                    <a:pt x="893" y="5301"/>
                    <a:pt x="795" y="5375"/>
                    <a:pt x="640" y="5446"/>
                  </a:cubicBezTo>
                  <a:cubicBezTo>
                    <a:pt x="425" y="5544"/>
                    <a:pt x="254" y="5530"/>
                    <a:pt x="134" y="5563"/>
                  </a:cubicBezTo>
                  <a:cubicBezTo>
                    <a:pt x="0" y="5599"/>
                    <a:pt x="51" y="5707"/>
                    <a:pt x="111" y="5732"/>
                  </a:cubicBezTo>
                  <a:cubicBezTo>
                    <a:pt x="158" y="5752"/>
                    <a:pt x="226" y="5778"/>
                    <a:pt x="351" y="5778"/>
                  </a:cubicBezTo>
                  <a:cubicBezTo>
                    <a:pt x="384" y="5778"/>
                    <a:pt x="421" y="5776"/>
                    <a:pt x="462" y="5772"/>
                  </a:cubicBezTo>
                  <a:cubicBezTo>
                    <a:pt x="661" y="5753"/>
                    <a:pt x="882" y="5686"/>
                    <a:pt x="882" y="5686"/>
                  </a:cubicBezTo>
                  <a:lnTo>
                    <a:pt x="882" y="5686"/>
                  </a:lnTo>
                  <a:cubicBezTo>
                    <a:pt x="792" y="5749"/>
                    <a:pt x="693" y="5801"/>
                    <a:pt x="588" y="5838"/>
                  </a:cubicBezTo>
                  <a:cubicBezTo>
                    <a:pt x="389" y="5911"/>
                    <a:pt x="297" y="5915"/>
                    <a:pt x="197" y="5958"/>
                  </a:cubicBezTo>
                  <a:cubicBezTo>
                    <a:pt x="98" y="6000"/>
                    <a:pt x="225" y="6148"/>
                    <a:pt x="350" y="6148"/>
                  </a:cubicBezTo>
                  <a:cubicBezTo>
                    <a:pt x="352" y="6148"/>
                    <a:pt x="354" y="6148"/>
                    <a:pt x="356" y="6148"/>
                  </a:cubicBezTo>
                  <a:cubicBezTo>
                    <a:pt x="485" y="6141"/>
                    <a:pt x="612" y="6116"/>
                    <a:pt x="734" y="6073"/>
                  </a:cubicBezTo>
                  <a:cubicBezTo>
                    <a:pt x="869" y="6026"/>
                    <a:pt x="1082" y="5928"/>
                    <a:pt x="1083" y="5927"/>
                  </a:cubicBezTo>
                  <a:lnTo>
                    <a:pt x="1083" y="5927"/>
                  </a:lnTo>
                  <a:cubicBezTo>
                    <a:pt x="912" y="6081"/>
                    <a:pt x="736" y="6129"/>
                    <a:pt x="636" y="6169"/>
                  </a:cubicBezTo>
                  <a:cubicBezTo>
                    <a:pt x="536" y="6209"/>
                    <a:pt x="508" y="6263"/>
                    <a:pt x="556" y="6317"/>
                  </a:cubicBezTo>
                  <a:cubicBezTo>
                    <a:pt x="577" y="6341"/>
                    <a:pt x="615" y="6356"/>
                    <a:pt x="682" y="6356"/>
                  </a:cubicBezTo>
                  <a:cubicBezTo>
                    <a:pt x="738" y="6356"/>
                    <a:pt x="816" y="6345"/>
                    <a:pt x="922" y="6317"/>
                  </a:cubicBezTo>
                  <a:cubicBezTo>
                    <a:pt x="1153" y="6258"/>
                    <a:pt x="1420" y="6070"/>
                    <a:pt x="1605" y="5864"/>
                  </a:cubicBezTo>
                  <a:cubicBezTo>
                    <a:pt x="1788" y="5657"/>
                    <a:pt x="1843" y="5557"/>
                    <a:pt x="1951" y="5463"/>
                  </a:cubicBezTo>
                  <a:cubicBezTo>
                    <a:pt x="2352" y="5118"/>
                    <a:pt x="2666" y="4842"/>
                    <a:pt x="2967" y="4406"/>
                  </a:cubicBezTo>
                  <a:cubicBezTo>
                    <a:pt x="3731" y="3402"/>
                    <a:pt x="4356" y="1246"/>
                    <a:pt x="4488" y="684"/>
                  </a:cubicBezTo>
                  <a:cubicBezTo>
                    <a:pt x="4559" y="379"/>
                    <a:pt x="4547" y="0"/>
                    <a:pt x="421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061;p55">
              <a:extLst>
                <a:ext uri="{FF2B5EF4-FFF2-40B4-BE49-F238E27FC236}">
                  <a16:creationId xmlns="" xmlns:a16="http://schemas.microsoft.com/office/drawing/2014/main" id="{DF5B8BE7-298F-AEA6-64CF-54196D703C3D}"/>
                </a:ext>
              </a:extLst>
            </p:cNvPr>
            <p:cNvSpPr/>
            <p:nvPr/>
          </p:nvSpPr>
          <p:spPr>
            <a:xfrm>
              <a:off x="2346850" y="5179450"/>
              <a:ext cx="63375" cy="43175"/>
            </a:xfrm>
            <a:custGeom>
              <a:avLst/>
              <a:gdLst/>
              <a:ahLst/>
              <a:cxnLst/>
              <a:rect l="l" t="t" r="r" b="b"/>
              <a:pathLst>
                <a:path w="2535" h="1727" extrusionOk="0">
                  <a:moveTo>
                    <a:pt x="2407" y="1"/>
                  </a:moveTo>
                  <a:lnTo>
                    <a:pt x="1642" y="7"/>
                  </a:lnTo>
                  <a:cubicBezTo>
                    <a:pt x="1478" y="352"/>
                    <a:pt x="1129" y="578"/>
                    <a:pt x="607" y="949"/>
                  </a:cubicBezTo>
                  <a:cubicBezTo>
                    <a:pt x="85" y="1321"/>
                    <a:pt x="1" y="1434"/>
                    <a:pt x="61" y="1535"/>
                  </a:cubicBezTo>
                  <a:cubicBezTo>
                    <a:pt x="121" y="1635"/>
                    <a:pt x="401" y="1694"/>
                    <a:pt x="650" y="1723"/>
                  </a:cubicBezTo>
                  <a:cubicBezTo>
                    <a:pt x="672" y="1725"/>
                    <a:pt x="695" y="1726"/>
                    <a:pt x="718" y="1726"/>
                  </a:cubicBezTo>
                  <a:cubicBezTo>
                    <a:pt x="965" y="1726"/>
                    <a:pt x="1298" y="1598"/>
                    <a:pt x="1429" y="1431"/>
                  </a:cubicBezTo>
                  <a:cubicBezTo>
                    <a:pt x="1531" y="1302"/>
                    <a:pt x="1807" y="1111"/>
                    <a:pt x="1986" y="1088"/>
                  </a:cubicBezTo>
                  <a:cubicBezTo>
                    <a:pt x="2163" y="1064"/>
                    <a:pt x="2485" y="905"/>
                    <a:pt x="2509" y="791"/>
                  </a:cubicBezTo>
                  <a:cubicBezTo>
                    <a:pt x="2535" y="679"/>
                    <a:pt x="2502" y="449"/>
                    <a:pt x="2465" y="310"/>
                  </a:cubicBezTo>
                  <a:cubicBezTo>
                    <a:pt x="2439" y="208"/>
                    <a:pt x="2420" y="105"/>
                    <a:pt x="240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062;p55">
              <a:extLst>
                <a:ext uri="{FF2B5EF4-FFF2-40B4-BE49-F238E27FC236}">
                  <a16:creationId xmlns="" xmlns:a16="http://schemas.microsoft.com/office/drawing/2014/main" id="{0D9858EB-3A89-D774-60A0-AB53BDD247ED}"/>
                </a:ext>
              </a:extLst>
            </p:cNvPr>
            <p:cNvSpPr/>
            <p:nvPr/>
          </p:nvSpPr>
          <p:spPr>
            <a:xfrm>
              <a:off x="2389175" y="5211550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1187" y="1"/>
                  </a:moveTo>
                  <a:cubicBezTo>
                    <a:pt x="1111" y="473"/>
                    <a:pt x="902" y="767"/>
                    <a:pt x="691" y="1080"/>
                  </a:cubicBezTo>
                  <a:cubicBezTo>
                    <a:pt x="504" y="1357"/>
                    <a:pt x="283" y="1610"/>
                    <a:pt x="79" y="1875"/>
                  </a:cubicBezTo>
                  <a:cubicBezTo>
                    <a:pt x="49" y="1916"/>
                    <a:pt x="16" y="1958"/>
                    <a:pt x="13" y="2009"/>
                  </a:cubicBezTo>
                  <a:cubicBezTo>
                    <a:pt x="1" y="2168"/>
                    <a:pt x="196" y="2243"/>
                    <a:pt x="324" y="2244"/>
                  </a:cubicBezTo>
                  <a:cubicBezTo>
                    <a:pt x="360" y="2244"/>
                    <a:pt x="396" y="2245"/>
                    <a:pt x="432" y="2245"/>
                  </a:cubicBezTo>
                  <a:cubicBezTo>
                    <a:pt x="517" y="2245"/>
                    <a:pt x="602" y="2242"/>
                    <a:pt x="686" y="2229"/>
                  </a:cubicBezTo>
                  <a:cubicBezTo>
                    <a:pt x="913" y="2197"/>
                    <a:pt x="1136" y="2109"/>
                    <a:pt x="1269" y="1919"/>
                  </a:cubicBezTo>
                  <a:cubicBezTo>
                    <a:pt x="1417" y="1706"/>
                    <a:pt x="1533" y="1462"/>
                    <a:pt x="1733" y="1295"/>
                  </a:cubicBezTo>
                  <a:cubicBezTo>
                    <a:pt x="1838" y="1209"/>
                    <a:pt x="1970" y="1142"/>
                    <a:pt x="2035" y="1022"/>
                  </a:cubicBezTo>
                  <a:cubicBezTo>
                    <a:pt x="2123" y="861"/>
                    <a:pt x="2097" y="684"/>
                    <a:pt x="2057" y="514"/>
                  </a:cubicBezTo>
                  <a:cubicBezTo>
                    <a:pt x="2037" y="428"/>
                    <a:pt x="2015" y="341"/>
                    <a:pt x="2002" y="255"/>
                  </a:cubicBezTo>
                  <a:cubicBezTo>
                    <a:pt x="1990" y="169"/>
                    <a:pt x="1972" y="76"/>
                    <a:pt x="1970" y="10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063;p55">
              <a:extLst>
                <a:ext uri="{FF2B5EF4-FFF2-40B4-BE49-F238E27FC236}">
                  <a16:creationId xmlns="" xmlns:a16="http://schemas.microsoft.com/office/drawing/2014/main" id="{CBC8987F-CBD2-7C70-E522-7B6AA2264565}"/>
                </a:ext>
              </a:extLst>
            </p:cNvPr>
            <p:cNvSpPr/>
            <p:nvPr/>
          </p:nvSpPr>
          <p:spPr>
            <a:xfrm>
              <a:off x="2349675" y="4999200"/>
              <a:ext cx="171925" cy="215000"/>
            </a:xfrm>
            <a:custGeom>
              <a:avLst/>
              <a:gdLst/>
              <a:ahLst/>
              <a:cxnLst/>
              <a:rect l="l" t="t" r="r" b="b"/>
              <a:pathLst>
                <a:path w="6877" h="8600" extrusionOk="0">
                  <a:moveTo>
                    <a:pt x="3602" y="0"/>
                  </a:moveTo>
                  <a:cubicBezTo>
                    <a:pt x="3456" y="297"/>
                    <a:pt x="480" y="1737"/>
                    <a:pt x="206" y="2409"/>
                  </a:cubicBezTo>
                  <a:cubicBezTo>
                    <a:pt x="0" y="2917"/>
                    <a:pt x="1529" y="7217"/>
                    <a:pt x="1529" y="7217"/>
                  </a:cubicBezTo>
                  <a:cubicBezTo>
                    <a:pt x="1645" y="7313"/>
                    <a:pt x="1767" y="7346"/>
                    <a:pt x="1879" y="7346"/>
                  </a:cubicBezTo>
                  <a:cubicBezTo>
                    <a:pt x="2108" y="7346"/>
                    <a:pt x="2294" y="7211"/>
                    <a:pt x="2294" y="7211"/>
                  </a:cubicBezTo>
                  <a:cubicBezTo>
                    <a:pt x="2294" y="7211"/>
                    <a:pt x="2166" y="5329"/>
                    <a:pt x="2028" y="4293"/>
                  </a:cubicBezTo>
                  <a:cubicBezTo>
                    <a:pt x="1931" y="3552"/>
                    <a:pt x="1659" y="3137"/>
                    <a:pt x="1659" y="3137"/>
                  </a:cubicBezTo>
                  <a:lnTo>
                    <a:pt x="3960" y="2007"/>
                  </a:lnTo>
                  <a:lnTo>
                    <a:pt x="4024" y="2030"/>
                  </a:lnTo>
                  <a:cubicBezTo>
                    <a:pt x="3636" y="2442"/>
                    <a:pt x="2337" y="3329"/>
                    <a:pt x="2278" y="3579"/>
                  </a:cubicBezTo>
                  <a:cubicBezTo>
                    <a:pt x="2211" y="3861"/>
                    <a:pt x="2337" y="4634"/>
                    <a:pt x="2487" y="5945"/>
                  </a:cubicBezTo>
                  <a:cubicBezTo>
                    <a:pt x="2606" y="6994"/>
                    <a:pt x="2767" y="8495"/>
                    <a:pt x="2767" y="8495"/>
                  </a:cubicBezTo>
                  <a:cubicBezTo>
                    <a:pt x="2890" y="8573"/>
                    <a:pt x="3021" y="8599"/>
                    <a:pt x="3140" y="8599"/>
                  </a:cubicBezTo>
                  <a:cubicBezTo>
                    <a:pt x="3367" y="8599"/>
                    <a:pt x="3550" y="8504"/>
                    <a:pt x="3550" y="8504"/>
                  </a:cubicBezTo>
                  <a:cubicBezTo>
                    <a:pt x="3550" y="8504"/>
                    <a:pt x="3830" y="6351"/>
                    <a:pt x="3824" y="5581"/>
                  </a:cubicBezTo>
                  <a:cubicBezTo>
                    <a:pt x="3815" y="4708"/>
                    <a:pt x="3628" y="4190"/>
                    <a:pt x="3628" y="4190"/>
                  </a:cubicBezTo>
                  <a:cubicBezTo>
                    <a:pt x="3628" y="4190"/>
                    <a:pt x="4942" y="3638"/>
                    <a:pt x="5595" y="3276"/>
                  </a:cubicBezTo>
                  <a:cubicBezTo>
                    <a:pt x="6822" y="2592"/>
                    <a:pt x="6877" y="1821"/>
                    <a:pt x="6531" y="886"/>
                  </a:cubicBezTo>
                  <a:lnTo>
                    <a:pt x="3602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064;p55">
              <a:extLst>
                <a:ext uri="{FF2B5EF4-FFF2-40B4-BE49-F238E27FC236}">
                  <a16:creationId xmlns="" xmlns:a16="http://schemas.microsoft.com/office/drawing/2014/main" id="{A31427E3-6841-23CF-A6F2-A765AEC6BACB}"/>
                </a:ext>
              </a:extLst>
            </p:cNvPr>
            <p:cNvSpPr/>
            <p:nvPr/>
          </p:nvSpPr>
          <p:spPr>
            <a:xfrm>
              <a:off x="2395750" y="5024150"/>
              <a:ext cx="54550" cy="51225"/>
            </a:xfrm>
            <a:custGeom>
              <a:avLst/>
              <a:gdLst/>
              <a:ahLst/>
              <a:cxnLst/>
              <a:rect l="l" t="t" r="r" b="b"/>
              <a:pathLst>
                <a:path w="2182" h="2049" extrusionOk="0">
                  <a:moveTo>
                    <a:pt x="1548" y="0"/>
                  </a:moveTo>
                  <a:cubicBezTo>
                    <a:pt x="1548" y="0"/>
                    <a:pt x="1568" y="515"/>
                    <a:pt x="1656" y="807"/>
                  </a:cubicBezTo>
                  <a:cubicBezTo>
                    <a:pt x="1745" y="1099"/>
                    <a:pt x="1" y="2049"/>
                    <a:pt x="1" y="2049"/>
                  </a:cubicBezTo>
                  <a:lnTo>
                    <a:pt x="2117" y="1009"/>
                  </a:lnTo>
                  <a:lnTo>
                    <a:pt x="2181" y="1032"/>
                  </a:lnTo>
                  <a:cubicBezTo>
                    <a:pt x="2181" y="1032"/>
                    <a:pt x="1726" y="578"/>
                    <a:pt x="1548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065;p55">
              <a:extLst>
                <a:ext uri="{FF2B5EF4-FFF2-40B4-BE49-F238E27FC236}">
                  <a16:creationId xmlns="" xmlns:a16="http://schemas.microsoft.com/office/drawing/2014/main" id="{6BE2CF4D-14B7-BE81-8CE0-30117AB60020}"/>
                </a:ext>
              </a:extLst>
            </p:cNvPr>
            <p:cNvSpPr/>
            <p:nvPr/>
          </p:nvSpPr>
          <p:spPr>
            <a:xfrm>
              <a:off x="2445800" y="4865750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1938" y="0"/>
                  </a:moveTo>
                  <a:cubicBezTo>
                    <a:pt x="1938" y="0"/>
                    <a:pt x="1277" y="229"/>
                    <a:pt x="821" y="377"/>
                  </a:cubicBezTo>
                  <a:lnTo>
                    <a:pt x="792" y="871"/>
                  </a:lnTo>
                  <a:cubicBezTo>
                    <a:pt x="785" y="872"/>
                    <a:pt x="776" y="873"/>
                    <a:pt x="765" y="873"/>
                  </a:cubicBezTo>
                  <a:cubicBezTo>
                    <a:pt x="731" y="873"/>
                    <a:pt x="678" y="869"/>
                    <a:pt x="624" y="869"/>
                  </a:cubicBezTo>
                  <a:cubicBezTo>
                    <a:pt x="582" y="869"/>
                    <a:pt x="539" y="871"/>
                    <a:pt x="505" y="879"/>
                  </a:cubicBezTo>
                  <a:cubicBezTo>
                    <a:pt x="365" y="1009"/>
                    <a:pt x="1" y="1380"/>
                    <a:pt x="69" y="1858"/>
                  </a:cubicBezTo>
                  <a:cubicBezTo>
                    <a:pt x="132" y="2298"/>
                    <a:pt x="894" y="2644"/>
                    <a:pt x="1328" y="2644"/>
                  </a:cubicBezTo>
                  <a:cubicBezTo>
                    <a:pt x="1405" y="2644"/>
                    <a:pt x="1471" y="2633"/>
                    <a:pt x="1522" y="2610"/>
                  </a:cubicBezTo>
                  <a:cubicBezTo>
                    <a:pt x="1857" y="2456"/>
                    <a:pt x="2516" y="1419"/>
                    <a:pt x="2409" y="1330"/>
                  </a:cubicBezTo>
                  <a:cubicBezTo>
                    <a:pt x="2302" y="1242"/>
                    <a:pt x="1919" y="1169"/>
                    <a:pt x="1901" y="1096"/>
                  </a:cubicBezTo>
                  <a:cubicBezTo>
                    <a:pt x="1882" y="1021"/>
                    <a:pt x="1938" y="0"/>
                    <a:pt x="193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066;p55">
              <a:extLst>
                <a:ext uri="{FF2B5EF4-FFF2-40B4-BE49-F238E27FC236}">
                  <a16:creationId xmlns="" xmlns:a16="http://schemas.microsoft.com/office/drawing/2014/main" id="{18C83001-BE20-2807-A8F5-6BF04AA5945A}"/>
                </a:ext>
              </a:extLst>
            </p:cNvPr>
            <p:cNvSpPr/>
            <p:nvPr/>
          </p:nvSpPr>
          <p:spPr>
            <a:xfrm>
              <a:off x="2418400" y="4887425"/>
              <a:ext cx="100225" cy="96500"/>
            </a:xfrm>
            <a:custGeom>
              <a:avLst/>
              <a:gdLst/>
              <a:ahLst/>
              <a:cxnLst/>
              <a:rect l="l" t="t" r="r" b="b"/>
              <a:pathLst>
                <a:path w="4009" h="3860" extrusionOk="0">
                  <a:moveTo>
                    <a:pt x="1668" y="1"/>
                  </a:moveTo>
                  <a:cubicBezTo>
                    <a:pt x="1585" y="1"/>
                    <a:pt x="1506" y="34"/>
                    <a:pt x="1448" y="94"/>
                  </a:cubicBezTo>
                  <a:cubicBezTo>
                    <a:pt x="698" y="854"/>
                    <a:pt x="1" y="1806"/>
                    <a:pt x="891" y="2579"/>
                  </a:cubicBezTo>
                  <a:cubicBezTo>
                    <a:pt x="897" y="2956"/>
                    <a:pt x="999" y="3489"/>
                    <a:pt x="999" y="3489"/>
                  </a:cubicBezTo>
                  <a:cubicBezTo>
                    <a:pt x="1476" y="3783"/>
                    <a:pt x="1980" y="3860"/>
                    <a:pt x="2378" y="3860"/>
                  </a:cubicBezTo>
                  <a:cubicBezTo>
                    <a:pt x="2815" y="3860"/>
                    <a:pt x="3124" y="3767"/>
                    <a:pt x="3124" y="3767"/>
                  </a:cubicBezTo>
                  <a:cubicBezTo>
                    <a:pt x="3266" y="3484"/>
                    <a:pt x="3516" y="3039"/>
                    <a:pt x="3762" y="2381"/>
                  </a:cubicBezTo>
                  <a:cubicBezTo>
                    <a:pt x="4008" y="1724"/>
                    <a:pt x="3892" y="862"/>
                    <a:pt x="3839" y="679"/>
                  </a:cubicBezTo>
                  <a:cubicBezTo>
                    <a:pt x="3793" y="522"/>
                    <a:pt x="3465" y="370"/>
                    <a:pt x="3178" y="326"/>
                  </a:cubicBezTo>
                  <a:cubicBezTo>
                    <a:pt x="2847" y="513"/>
                    <a:pt x="2747" y="805"/>
                    <a:pt x="2540" y="1030"/>
                  </a:cubicBezTo>
                  <a:cubicBezTo>
                    <a:pt x="2330" y="1256"/>
                    <a:pt x="2139" y="1373"/>
                    <a:pt x="1924" y="1373"/>
                  </a:cubicBezTo>
                  <a:cubicBezTo>
                    <a:pt x="1824" y="1373"/>
                    <a:pt x="1719" y="1348"/>
                    <a:pt x="1604" y="1298"/>
                  </a:cubicBezTo>
                  <a:cubicBezTo>
                    <a:pt x="1355" y="1188"/>
                    <a:pt x="1257" y="878"/>
                    <a:pt x="1386" y="581"/>
                  </a:cubicBezTo>
                  <a:cubicBezTo>
                    <a:pt x="1527" y="258"/>
                    <a:pt x="1813" y="4"/>
                    <a:pt x="1813" y="4"/>
                  </a:cubicBezTo>
                  <a:cubicBezTo>
                    <a:pt x="1776" y="2"/>
                    <a:pt x="1723" y="1"/>
                    <a:pt x="166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067;p55">
              <a:extLst>
                <a:ext uri="{FF2B5EF4-FFF2-40B4-BE49-F238E27FC236}">
                  <a16:creationId xmlns="" xmlns:a16="http://schemas.microsoft.com/office/drawing/2014/main" id="{E1D1DA8E-A5CC-9F18-DD14-C77A0B08D6DC}"/>
                </a:ext>
              </a:extLst>
            </p:cNvPr>
            <p:cNvSpPr/>
            <p:nvPr/>
          </p:nvSpPr>
          <p:spPr>
            <a:xfrm>
              <a:off x="2465750" y="4865750"/>
              <a:ext cx="28525" cy="24425"/>
            </a:xfrm>
            <a:custGeom>
              <a:avLst/>
              <a:gdLst/>
              <a:ahLst/>
              <a:cxnLst/>
              <a:rect l="l" t="t" r="r" b="b"/>
              <a:pathLst>
                <a:path w="1141" h="977" extrusionOk="0">
                  <a:moveTo>
                    <a:pt x="1140" y="0"/>
                  </a:moveTo>
                  <a:lnTo>
                    <a:pt x="348" y="269"/>
                  </a:lnTo>
                  <a:lnTo>
                    <a:pt x="23" y="377"/>
                  </a:lnTo>
                  <a:lnTo>
                    <a:pt x="0" y="777"/>
                  </a:lnTo>
                  <a:cubicBezTo>
                    <a:pt x="20" y="932"/>
                    <a:pt x="176" y="976"/>
                    <a:pt x="315" y="976"/>
                  </a:cubicBezTo>
                  <a:cubicBezTo>
                    <a:pt x="400" y="976"/>
                    <a:pt x="479" y="960"/>
                    <a:pt x="518" y="941"/>
                  </a:cubicBezTo>
                  <a:cubicBezTo>
                    <a:pt x="1093" y="670"/>
                    <a:pt x="1126" y="321"/>
                    <a:pt x="1126" y="321"/>
                  </a:cubicBezTo>
                  <a:cubicBezTo>
                    <a:pt x="1132" y="185"/>
                    <a:pt x="1140" y="0"/>
                    <a:pt x="114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068;p55">
              <a:extLst>
                <a:ext uri="{FF2B5EF4-FFF2-40B4-BE49-F238E27FC236}">
                  <a16:creationId xmlns="" xmlns:a16="http://schemas.microsoft.com/office/drawing/2014/main" id="{37E44DE3-1E38-C559-2B08-598FF1D76829}"/>
                </a:ext>
              </a:extLst>
            </p:cNvPr>
            <p:cNvSpPr/>
            <p:nvPr/>
          </p:nvSpPr>
          <p:spPr>
            <a:xfrm>
              <a:off x="2443600" y="4806375"/>
              <a:ext cx="65900" cy="78150"/>
            </a:xfrm>
            <a:custGeom>
              <a:avLst/>
              <a:gdLst/>
              <a:ahLst/>
              <a:cxnLst/>
              <a:rect l="l" t="t" r="r" b="b"/>
              <a:pathLst>
                <a:path w="2636" h="3126" extrusionOk="0">
                  <a:moveTo>
                    <a:pt x="1296" y="1"/>
                  </a:moveTo>
                  <a:cubicBezTo>
                    <a:pt x="657" y="1"/>
                    <a:pt x="196" y="495"/>
                    <a:pt x="98" y="1127"/>
                  </a:cubicBezTo>
                  <a:cubicBezTo>
                    <a:pt x="43" y="1451"/>
                    <a:pt x="0" y="2111"/>
                    <a:pt x="250" y="2641"/>
                  </a:cubicBezTo>
                  <a:cubicBezTo>
                    <a:pt x="409" y="2981"/>
                    <a:pt x="708" y="3109"/>
                    <a:pt x="888" y="3122"/>
                  </a:cubicBezTo>
                  <a:cubicBezTo>
                    <a:pt x="916" y="3124"/>
                    <a:pt x="944" y="3125"/>
                    <a:pt x="971" y="3125"/>
                  </a:cubicBezTo>
                  <a:cubicBezTo>
                    <a:pt x="1283" y="3125"/>
                    <a:pt x="1579" y="2986"/>
                    <a:pt x="1861" y="2715"/>
                  </a:cubicBezTo>
                  <a:cubicBezTo>
                    <a:pt x="1982" y="2598"/>
                    <a:pt x="2026" y="2375"/>
                    <a:pt x="2026" y="2375"/>
                  </a:cubicBezTo>
                  <a:cubicBezTo>
                    <a:pt x="2350" y="2154"/>
                    <a:pt x="2572" y="1797"/>
                    <a:pt x="2596" y="1377"/>
                  </a:cubicBezTo>
                  <a:cubicBezTo>
                    <a:pt x="2636" y="658"/>
                    <a:pt x="2085" y="43"/>
                    <a:pt x="1366" y="3"/>
                  </a:cubicBezTo>
                  <a:cubicBezTo>
                    <a:pt x="1343" y="2"/>
                    <a:pt x="1319" y="1"/>
                    <a:pt x="129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069;p55">
              <a:extLst>
                <a:ext uri="{FF2B5EF4-FFF2-40B4-BE49-F238E27FC236}">
                  <a16:creationId xmlns="" xmlns:a16="http://schemas.microsoft.com/office/drawing/2014/main" id="{B255B473-5953-0CE8-3FBF-F4F835C2835E}"/>
                </a:ext>
              </a:extLst>
            </p:cNvPr>
            <p:cNvSpPr/>
            <p:nvPr/>
          </p:nvSpPr>
          <p:spPr>
            <a:xfrm>
              <a:off x="2449000" y="4806400"/>
              <a:ext cx="61300" cy="59375"/>
            </a:xfrm>
            <a:custGeom>
              <a:avLst/>
              <a:gdLst/>
              <a:ahLst/>
              <a:cxnLst/>
              <a:rect l="l" t="t" r="r" b="b"/>
              <a:pathLst>
                <a:path w="2452" h="2375" extrusionOk="0">
                  <a:moveTo>
                    <a:pt x="1079" y="0"/>
                  </a:moveTo>
                  <a:cubicBezTo>
                    <a:pt x="629" y="0"/>
                    <a:pt x="233" y="234"/>
                    <a:pt x="0" y="588"/>
                  </a:cubicBezTo>
                  <a:cubicBezTo>
                    <a:pt x="66" y="661"/>
                    <a:pt x="224" y="749"/>
                    <a:pt x="458" y="798"/>
                  </a:cubicBezTo>
                  <a:cubicBezTo>
                    <a:pt x="586" y="825"/>
                    <a:pt x="708" y="836"/>
                    <a:pt x="820" y="836"/>
                  </a:cubicBezTo>
                  <a:cubicBezTo>
                    <a:pt x="1191" y="836"/>
                    <a:pt x="1447" y="721"/>
                    <a:pt x="1447" y="721"/>
                  </a:cubicBezTo>
                  <a:lnTo>
                    <a:pt x="1447" y="721"/>
                  </a:lnTo>
                  <a:cubicBezTo>
                    <a:pt x="1404" y="889"/>
                    <a:pt x="1466" y="1038"/>
                    <a:pt x="1539" y="1147"/>
                  </a:cubicBezTo>
                  <a:cubicBezTo>
                    <a:pt x="1629" y="1281"/>
                    <a:pt x="1670" y="1441"/>
                    <a:pt x="1639" y="1599"/>
                  </a:cubicBezTo>
                  <a:cubicBezTo>
                    <a:pt x="1629" y="1647"/>
                    <a:pt x="1620" y="1698"/>
                    <a:pt x="1609" y="1755"/>
                  </a:cubicBezTo>
                  <a:cubicBezTo>
                    <a:pt x="1570" y="1959"/>
                    <a:pt x="1744" y="1976"/>
                    <a:pt x="1744" y="1976"/>
                  </a:cubicBezTo>
                  <a:cubicBezTo>
                    <a:pt x="1746" y="1872"/>
                    <a:pt x="1761" y="1773"/>
                    <a:pt x="1816" y="1708"/>
                  </a:cubicBezTo>
                  <a:lnTo>
                    <a:pt x="1816" y="1708"/>
                  </a:lnTo>
                  <a:cubicBezTo>
                    <a:pt x="2167" y="1821"/>
                    <a:pt x="1826" y="2331"/>
                    <a:pt x="1812" y="2374"/>
                  </a:cubicBezTo>
                  <a:cubicBezTo>
                    <a:pt x="2182" y="2120"/>
                    <a:pt x="2451" y="1675"/>
                    <a:pt x="2406" y="1171"/>
                  </a:cubicBezTo>
                  <a:cubicBezTo>
                    <a:pt x="2355" y="612"/>
                    <a:pt x="1901" y="143"/>
                    <a:pt x="1351" y="28"/>
                  </a:cubicBezTo>
                  <a:cubicBezTo>
                    <a:pt x="1258" y="9"/>
                    <a:pt x="1167" y="0"/>
                    <a:pt x="1079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070;p55">
              <a:extLst>
                <a:ext uri="{FF2B5EF4-FFF2-40B4-BE49-F238E27FC236}">
                  <a16:creationId xmlns="" xmlns:a16="http://schemas.microsoft.com/office/drawing/2014/main" id="{3BAD228C-AAB1-B586-6B28-72CB089F5EB9}"/>
                </a:ext>
              </a:extLst>
            </p:cNvPr>
            <p:cNvSpPr/>
            <p:nvPr/>
          </p:nvSpPr>
          <p:spPr>
            <a:xfrm>
              <a:off x="2481425" y="4898800"/>
              <a:ext cx="59200" cy="197800"/>
            </a:xfrm>
            <a:custGeom>
              <a:avLst/>
              <a:gdLst/>
              <a:ahLst/>
              <a:cxnLst/>
              <a:rect l="l" t="t" r="r" b="b"/>
              <a:pathLst>
                <a:path w="2368" h="7912" extrusionOk="0">
                  <a:moveTo>
                    <a:pt x="1056" y="0"/>
                  </a:moveTo>
                  <a:cubicBezTo>
                    <a:pt x="975" y="0"/>
                    <a:pt x="897" y="49"/>
                    <a:pt x="820" y="128"/>
                  </a:cubicBezTo>
                  <a:cubicBezTo>
                    <a:pt x="645" y="307"/>
                    <a:pt x="536" y="554"/>
                    <a:pt x="728" y="960"/>
                  </a:cubicBezTo>
                  <a:cubicBezTo>
                    <a:pt x="887" y="1298"/>
                    <a:pt x="1278" y="2292"/>
                    <a:pt x="1451" y="3057"/>
                  </a:cubicBezTo>
                  <a:cubicBezTo>
                    <a:pt x="1529" y="3412"/>
                    <a:pt x="1602" y="4242"/>
                    <a:pt x="1481" y="4880"/>
                  </a:cubicBezTo>
                  <a:cubicBezTo>
                    <a:pt x="1378" y="5421"/>
                    <a:pt x="1184" y="5976"/>
                    <a:pt x="1050" y="6108"/>
                  </a:cubicBezTo>
                  <a:cubicBezTo>
                    <a:pt x="918" y="6240"/>
                    <a:pt x="807" y="6310"/>
                    <a:pt x="630" y="6408"/>
                  </a:cubicBezTo>
                  <a:cubicBezTo>
                    <a:pt x="431" y="6519"/>
                    <a:pt x="348" y="6648"/>
                    <a:pt x="213" y="6737"/>
                  </a:cubicBezTo>
                  <a:cubicBezTo>
                    <a:pt x="79" y="6826"/>
                    <a:pt x="32" y="6797"/>
                    <a:pt x="62" y="6879"/>
                  </a:cubicBezTo>
                  <a:cubicBezTo>
                    <a:pt x="81" y="6928"/>
                    <a:pt x="152" y="6956"/>
                    <a:pt x="236" y="6956"/>
                  </a:cubicBezTo>
                  <a:cubicBezTo>
                    <a:pt x="292" y="6956"/>
                    <a:pt x="355" y="6943"/>
                    <a:pt x="412" y="6917"/>
                  </a:cubicBezTo>
                  <a:cubicBezTo>
                    <a:pt x="559" y="6848"/>
                    <a:pt x="621" y="6758"/>
                    <a:pt x="658" y="6755"/>
                  </a:cubicBezTo>
                  <a:cubicBezTo>
                    <a:pt x="659" y="6755"/>
                    <a:pt x="659" y="6755"/>
                    <a:pt x="659" y="6755"/>
                  </a:cubicBezTo>
                  <a:cubicBezTo>
                    <a:pt x="694" y="6755"/>
                    <a:pt x="633" y="6874"/>
                    <a:pt x="521" y="7019"/>
                  </a:cubicBezTo>
                  <a:cubicBezTo>
                    <a:pt x="363" y="7222"/>
                    <a:pt x="201" y="7297"/>
                    <a:pt x="104" y="7387"/>
                  </a:cubicBezTo>
                  <a:cubicBezTo>
                    <a:pt x="1" y="7486"/>
                    <a:pt x="79" y="7563"/>
                    <a:pt x="142" y="7563"/>
                  </a:cubicBezTo>
                  <a:cubicBezTo>
                    <a:pt x="144" y="7563"/>
                    <a:pt x="147" y="7563"/>
                    <a:pt x="149" y="7562"/>
                  </a:cubicBezTo>
                  <a:cubicBezTo>
                    <a:pt x="213" y="7558"/>
                    <a:pt x="309" y="7544"/>
                    <a:pt x="484" y="7425"/>
                  </a:cubicBezTo>
                  <a:cubicBezTo>
                    <a:pt x="658" y="7305"/>
                    <a:pt x="834" y="7129"/>
                    <a:pt x="834" y="7129"/>
                  </a:cubicBezTo>
                  <a:lnTo>
                    <a:pt x="834" y="7129"/>
                  </a:lnTo>
                  <a:cubicBezTo>
                    <a:pt x="776" y="7235"/>
                    <a:pt x="705" y="7336"/>
                    <a:pt x="624" y="7425"/>
                  </a:cubicBezTo>
                  <a:cubicBezTo>
                    <a:pt x="471" y="7595"/>
                    <a:pt x="389" y="7646"/>
                    <a:pt x="314" y="7737"/>
                  </a:cubicBezTo>
                  <a:cubicBezTo>
                    <a:pt x="259" y="7805"/>
                    <a:pt x="343" y="7867"/>
                    <a:pt x="437" y="7867"/>
                  </a:cubicBezTo>
                  <a:cubicBezTo>
                    <a:pt x="470" y="7867"/>
                    <a:pt x="503" y="7860"/>
                    <a:pt x="533" y="7842"/>
                  </a:cubicBezTo>
                  <a:cubicBezTo>
                    <a:pt x="650" y="7769"/>
                    <a:pt x="756" y="7681"/>
                    <a:pt x="849" y="7579"/>
                  </a:cubicBezTo>
                  <a:cubicBezTo>
                    <a:pt x="954" y="7466"/>
                    <a:pt x="1111" y="7262"/>
                    <a:pt x="1111" y="7262"/>
                  </a:cubicBezTo>
                  <a:lnTo>
                    <a:pt x="1111" y="7262"/>
                  </a:lnTo>
                  <a:cubicBezTo>
                    <a:pt x="1014" y="7496"/>
                    <a:pt x="873" y="7631"/>
                    <a:pt x="796" y="7721"/>
                  </a:cubicBezTo>
                  <a:cubicBezTo>
                    <a:pt x="720" y="7810"/>
                    <a:pt x="716" y="7876"/>
                    <a:pt x="781" y="7905"/>
                  </a:cubicBezTo>
                  <a:cubicBezTo>
                    <a:pt x="790" y="7909"/>
                    <a:pt x="801" y="7911"/>
                    <a:pt x="813" y="7911"/>
                  </a:cubicBezTo>
                  <a:cubicBezTo>
                    <a:pt x="869" y="7911"/>
                    <a:pt x="960" y="7864"/>
                    <a:pt x="1114" y="7719"/>
                  </a:cubicBezTo>
                  <a:cubicBezTo>
                    <a:pt x="1301" y="7546"/>
                    <a:pt x="1473" y="7229"/>
                    <a:pt x="1561" y="6937"/>
                  </a:cubicBezTo>
                  <a:cubicBezTo>
                    <a:pt x="1648" y="6645"/>
                    <a:pt x="1658" y="6521"/>
                    <a:pt x="1721" y="6375"/>
                  </a:cubicBezTo>
                  <a:cubicBezTo>
                    <a:pt x="1953" y="5841"/>
                    <a:pt x="2111" y="5388"/>
                    <a:pt x="2216" y="4815"/>
                  </a:cubicBezTo>
                  <a:cubicBezTo>
                    <a:pt x="2368" y="3994"/>
                    <a:pt x="2302" y="3360"/>
                    <a:pt x="2241" y="2957"/>
                  </a:cubicBezTo>
                  <a:cubicBezTo>
                    <a:pt x="2117" y="2125"/>
                    <a:pt x="1726" y="1055"/>
                    <a:pt x="1483" y="488"/>
                  </a:cubicBezTo>
                  <a:cubicBezTo>
                    <a:pt x="1331" y="135"/>
                    <a:pt x="1191" y="0"/>
                    <a:pt x="10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071;p55">
              <a:extLst>
                <a:ext uri="{FF2B5EF4-FFF2-40B4-BE49-F238E27FC236}">
                  <a16:creationId xmlns="" xmlns:a16="http://schemas.microsoft.com/office/drawing/2014/main" id="{888CA9B6-C5F6-696E-451A-352DB2FAE7D2}"/>
                </a:ext>
              </a:extLst>
            </p:cNvPr>
            <p:cNvSpPr/>
            <p:nvPr/>
          </p:nvSpPr>
          <p:spPr>
            <a:xfrm>
              <a:off x="2494250" y="4846400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258" y="0"/>
                  </a:moveTo>
                  <a:cubicBezTo>
                    <a:pt x="156" y="0"/>
                    <a:pt x="54" y="47"/>
                    <a:pt x="6" y="108"/>
                  </a:cubicBezTo>
                  <a:lnTo>
                    <a:pt x="0" y="774"/>
                  </a:lnTo>
                  <a:cubicBezTo>
                    <a:pt x="0" y="774"/>
                    <a:pt x="33" y="839"/>
                    <a:pt x="160" y="845"/>
                  </a:cubicBezTo>
                  <a:cubicBezTo>
                    <a:pt x="163" y="845"/>
                    <a:pt x="166" y="846"/>
                    <a:pt x="169" y="846"/>
                  </a:cubicBezTo>
                  <a:cubicBezTo>
                    <a:pt x="403" y="846"/>
                    <a:pt x="671" y="413"/>
                    <a:pt x="483" y="118"/>
                  </a:cubicBezTo>
                  <a:cubicBezTo>
                    <a:pt x="429" y="33"/>
                    <a:pt x="343" y="0"/>
                    <a:pt x="25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072;p55">
              <a:extLst>
                <a:ext uri="{FF2B5EF4-FFF2-40B4-BE49-F238E27FC236}">
                  <a16:creationId xmlns="" xmlns:a16="http://schemas.microsoft.com/office/drawing/2014/main" id="{FA2A6388-AB79-6EB7-AC13-32C477DB407C}"/>
                </a:ext>
              </a:extLst>
            </p:cNvPr>
            <p:cNvSpPr/>
            <p:nvPr/>
          </p:nvSpPr>
          <p:spPr>
            <a:xfrm>
              <a:off x="2434075" y="4970825"/>
              <a:ext cx="81125" cy="65775"/>
            </a:xfrm>
            <a:custGeom>
              <a:avLst/>
              <a:gdLst/>
              <a:ahLst/>
              <a:cxnLst/>
              <a:rect l="l" t="t" r="r" b="b"/>
              <a:pathLst>
                <a:path w="3245" h="2631" extrusionOk="0">
                  <a:moveTo>
                    <a:pt x="787" y="1"/>
                  </a:moveTo>
                  <a:cubicBezTo>
                    <a:pt x="551" y="1"/>
                    <a:pt x="385" y="42"/>
                    <a:pt x="372" y="153"/>
                  </a:cubicBezTo>
                  <a:cubicBezTo>
                    <a:pt x="324" y="566"/>
                    <a:pt x="167" y="895"/>
                    <a:pt x="100" y="1315"/>
                  </a:cubicBezTo>
                  <a:cubicBezTo>
                    <a:pt x="0" y="2037"/>
                    <a:pt x="1038" y="2630"/>
                    <a:pt x="1977" y="2630"/>
                  </a:cubicBezTo>
                  <a:cubicBezTo>
                    <a:pt x="2058" y="2630"/>
                    <a:pt x="2138" y="2626"/>
                    <a:pt x="2217" y="2617"/>
                  </a:cubicBezTo>
                  <a:cubicBezTo>
                    <a:pt x="3028" y="2524"/>
                    <a:pt x="3225" y="2333"/>
                    <a:pt x="3245" y="2251"/>
                  </a:cubicBezTo>
                  <a:cubicBezTo>
                    <a:pt x="3067" y="1659"/>
                    <a:pt x="2862" y="1281"/>
                    <a:pt x="2681" y="913"/>
                  </a:cubicBezTo>
                  <a:cubicBezTo>
                    <a:pt x="2532" y="612"/>
                    <a:pt x="2497" y="431"/>
                    <a:pt x="2567" y="298"/>
                  </a:cubicBezTo>
                  <a:cubicBezTo>
                    <a:pt x="2567" y="298"/>
                    <a:pt x="1423" y="1"/>
                    <a:pt x="78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073;p55">
              <a:extLst>
                <a:ext uri="{FF2B5EF4-FFF2-40B4-BE49-F238E27FC236}">
                  <a16:creationId xmlns="" xmlns:a16="http://schemas.microsoft.com/office/drawing/2014/main" id="{80A5BBD7-54BD-1CA0-6ABB-C6BA4A36B8E8}"/>
                </a:ext>
              </a:extLst>
            </p:cNvPr>
            <p:cNvSpPr/>
            <p:nvPr/>
          </p:nvSpPr>
          <p:spPr>
            <a:xfrm>
              <a:off x="2481525" y="4805350"/>
              <a:ext cx="15975" cy="8225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195" y="0"/>
                  </a:moveTo>
                  <a:cubicBezTo>
                    <a:pt x="70" y="0"/>
                    <a:pt x="0" y="61"/>
                    <a:pt x="0" y="61"/>
                  </a:cubicBezTo>
                  <a:cubicBezTo>
                    <a:pt x="0" y="61"/>
                    <a:pt x="272" y="89"/>
                    <a:pt x="605" y="329"/>
                  </a:cubicBezTo>
                  <a:cubicBezTo>
                    <a:pt x="605" y="329"/>
                    <a:pt x="638" y="110"/>
                    <a:pt x="317" y="19"/>
                  </a:cubicBezTo>
                  <a:cubicBezTo>
                    <a:pt x="272" y="5"/>
                    <a:pt x="231" y="0"/>
                    <a:pt x="195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074;p55">
              <a:extLst>
                <a:ext uri="{FF2B5EF4-FFF2-40B4-BE49-F238E27FC236}">
                  <a16:creationId xmlns="" xmlns:a16="http://schemas.microsoft.com/office/drawing/2014/main" id="{837A3B74-9288-DC3D-40C7-A402B8043C84}"/>
                </a:ext>
              </a:extLst>
            </p:cNvPr>
            <p:cNvSpPr/>
            <p:nvPr/>
          </p:nvSpPr>
          <p:spPr>
            <a:xfrm>
              <a:off x="2438275" y="4807550"/>
              <a:ext cx="46850" cy="38075"/>
            </a:xfrm>
            <a:custGeom>
              <a:avLst/>
              <a:gdLst/>
              <a:ahLst/>
              <a:cxnLst/>
              <a:rect l="l" t="t" r="r" b="b"/>
              <a:pathLst>
                <a:path w="1874" h="1523" extrusionOk="0">
                  <a:moveTo>
                    <a:pt x="1087" y="0"/>
                  </a:moveTo>
                  <a:cubicBezTo>
                    <a:pt x="187" y="0"/>
                    <a:pt x="0" y="1104"/>
                    <a:pt x="100" y="1216"/>
                  </a:cubicBezTo>
                  <a:cubicBezTo>
                    <a:pt x="201" y="1329"/>
                    <a:pt x="358" y="1347"/>
                    <a:pt x="358" y="1347"/>
                  </a:cubicBezTo>
                  <a:cubicBezTo>
                    <a:pt x="378" y="1030"/>
                    <a:pt x="523" y="832"/>
                    <a:pt x="524" y="832"/>
                  </a:cubicBezTo>
                  <a:lnTo>
                    <a:pt x="524" y="832"/>
                  </a:lnTo>
                  <a:cubicBezTo>
                    <a:pt x="433" y="1072"/>
                    <a:pt x="460" y="1371"/>
                    <a:pt x="460" y="1371"/>
                  </a:cubicBezTo>
                  <a:cubicBezTo>
                    <a:pt x="614" y="1456"/>
                    <a:pt x="783" y="1471"/>
                    <a:pt x="884" y="1471"/>
                  </a:cubicBezTo>
                  <a:cubicBezTo>
                    <a:pt x="940" y="1471"/>
                    <a:pt x="975" y="1467"/>
                    <a:pt x="975" y="1467"/>
                  </a:cubicBezTo>
                  <a:cubicBezTo>
                    <a:pt x="1017" y="1012"/>
                    <a:pt x="1122" y="792"/>
                    <a:pt x="1122" y="792"/>
                  </a:cubicBezTo>
                  <a:lnTo>
                    <a:pt x="1122" y="792"/>
                  </a:lnTo>
                  <a:cubicBezTo>
                    <a:pt x="1051" y="1222"/>
                    <a:pt x="1118" y="1502"/>
                    <a:pt x="1118" y="1502"/>
                  </a:cubicBezTo>
                  <a:cubicBezTo>
                    <a:pt x="1229" y="1515"/>
                    <a:pt x="1340" y="1522"/>
                    <a:pt x="1451" y="1522"/>
                  </a:cubicBezTo>
                  <a:cubicBezTo>
                    <a:pt x="1562" y="1522"/>
                    <a:pt x="1673" y="1515"/>
                    <a:pt x="1783" y="1502"/>
                  </a:cubicBezTo>
                  <a:cubicBezTo>
                    <a:pt x="1723" y="1099"/>
                    <a:pt x="1874" y="680"/>
                    <a:pt x="1874" y="680"/>
                  </a:cubicBezTo>
                  <a:lnTo>
                    <a:pt x="1167" y="3"/>
                  </a:lnTo>
                  <a:cubicBezTo>
                    <a:pt x="1139" y="1"/>
                    <a:pt x="1113" y="0"/>
                    <a:pt x="1087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075;p55">
              <a:extLst>
                <a:ext uri="{FF2B5EF4-FFF2-40B4-BE49-F238E27FC236}">
                  <a16:creationId xmlns="" xmlns:a16="http://schemas.microsoft.com/office/drawing/2014/main" id="{7EFA6AEC-DFF2-279A-D069-DB7894DA7DCB}"/>
                </a:ext>
              </a:extLst>
            </p:cNvPr>
            <p:cNvSpPr/>
            <p:nvPr/>
          </p:nvSpPr>
          <p:spPr>
            <a:xfrm>
              <a:off x="2350775" y="5006625"/>
              <a:ext cx="133500" cy="76625"/>
            </a:xfrm>
            <a:custGeom>
              <a:avLst/>
              <a:gdLst/>
              <a:ahLst/>
              <a:cxnLst/>
              <a:rect l="l" t="t" r="r" b="b"/>
              <a:pathLst>
                <a:path w="5340" h="3065" extrusionOk="0">
                  <a:moveTo>
                    <a:pt x="1954" y="0"/>
                  </a:moveTo>
                  <a:cubicBezTo>
                    <a:pt x="1935" y="0"/>
                    <a:pt x="1917" y="5"/>
                    <a:pt x="1900" y="14"/>
                  </a:cubicBezTo>
                  <a:lnTo>
                    <a:pt x="1" y="1110"/>
                  </a:lnTo>
                  <a:lnTo>
                    <a:pt x="3386" y="3065"/>
                  </a:lnTo>
                  <a:lnTo>
                    <a:pt x="5340" y="1938"/>
                  </a:lnTo>
                  <a:lnTo>
                    <a:pt x="2008" y="14"/>
                  </a:lnTo>
                  <a:cubicBezTo>
                    <a:pt x="1992" y="5"/>
                    <a:pt x="1973" y="0"/>
                    <a:pt x="1954" y="0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076;p55">
              <a:extLst>
                <a:ext uri="{FF2B5EF4-FFF2-40B4-BE49-F238E27FC236}">
                  <a16:creationId xmlns="" xmlns:a16="http://schemas.microsoft.com/office/drawing/2014/main" id="{C96DE49E-C015-A7CF-7B8F-483FAA25DA40}"/>
                </a:ext>
              </a:extLst>
            </p:cNvPr>
            <p:cNvSpPr/>
            <p:nvPr/>
          </p:nvSpPr>
          <p:spPr>
            <a:xfrm>
              <a:off x="2360850" y="5021225"/>
              <a:ext cx="100625" cy="58025"/>
            </a:xfrm>
            <a:custGeom>
              <a:avLst/>
              <a:gdLst/>
              <a:ahLst/>
              <a:cxnLst/>
              <a:rect l="l" t="t" r="r" b="b"/>
              <a:pathLst>
                <a:path w="4025" h="2321" extrusionOk="0">
                  <a:moveTo>
                    <a:pt x="1031" y="0"/>
                  </a:moveTo>
                  <a:lnTo>
                    <a:pt x="1" y="588"/>
                  </a:lnTo>
                  <a:lnTo>
                    <a:pt x="3002" y="2320"/>
                  </a:lnTo>
                  <a:lnTo>
                    <a:pt x="4025" y="172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077;p55">
              <a:extLst>
                <a:ext uri="{FF2B5EF4-FFF2-40B4-BE49-F238E27FC236}">
                  <a16:creationId xmlns="" xmlns:a16="http://schemas.microsoft.com/office/drawing/2014/main" id="{3D7A38A8-C00C-E24B-A8A8-FE1AC3282649}"/>
                </a:ext>
              </a:extLst>
            </p:cNvPr>
            <p:cNvSpPr/>
            <p:nvPr/>
          </p:nvSpPr>
          <p:spPr>
            <a:xfrm>
              <a:off x="2412650" y="5024975"/>
              <a:ext cx="35825" cy="20700"/>
            </a:xfrm>
            <a:custGeom>
              <a:avLst/>
              <a:gdLst/>
              <a:ahLst/>
              <a:cxnLst/>
              <a:rect l="l" t="t" r="r" b="b"/>
              <a:pathLst>
                <a:path w="1433" h="828" extrusionOk="0">
                  <a:moveTo>
                    <a:pt x="522" y="1"/>
                  </a:moveTo>
                  <a:lnTo>
                    <a:pt x="0" y="301"/>
                  </a:lnTo>
                  <a:lnTo>
                    <a:pt x="19" y="312"/>
                  </a:lnTo>
                  <a:lnTo>
                    <a:pt x="911" y="827"/>
                  </a:lnTo>
                  <a:lnTo>
                    <a:pt x="1413" y="538"/>
                  </a:lnTo>
                  <a:lnTo>
                    <a:pt x="1433" y="5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078;p55">
              <a:extLst>
                <a:ext uri="{FF2B5EF4-FFF2-40B4-BE49-F238E27FC236}">
                  <a16:creationId xmlns="" xmlns:a16="http://schemas.microsoft.com/office/drawing/2014/main" id="{B2182FFC-178C-981F-0C8C-090B24A37CF5}"/>
                </a:ext>
              </a:extLst>
            </p:cNvPr>
            <p:cNvSpPr/>
            <p:nvPr/>
          </p:nvSpPr>
          <p:spPr>
            <a:xfrm>
              <a:off x="2413100" y="5025525"/>
              <a:ext cx="34900" cy="20150"/>
            </a:xfrm>
            <a:custGeom>
              <a:avLst/>
              <a:gdLst/>
              <a:ahLst/>
              <a:cxnLst/>
              <a:rect l="l" t="t" r="r" b="b"/>
              <a:pathLst>
                <a:path w="1396" h="806" extrusionOk="0">
                  <a:moveTo>
                    <a:pt x="504" y="1"/>
                  </a:moveTo>
                  <a:lnTo>
                    <a:pt x="1" y="290"/>
                  </a:lnTo>
                  <a:lnTo>
                    <a:pt x="893" y="805"/>
                  </a:lnTo>
                  <a:lnTo>
                    <a:pt x="1395" y="51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079;p55">
              <a:extLst>
                <a:ext uri="{FF2B5EF4-FFF2-40B4-BE49-F238E27FC236}">
                  <a16:creationId xmlns="" xmlns:a16="http://schemas.microsoft.com/office/drawing/2014/main" id="{70F48DF6-29E0-4635-FE47-896AFEB80667}"/>
                </a:ext>
              </a:extLst>
            </p:cNvPr>
            <p:cNvSpPr/>
            <p:nvPr/>
          </p:nvSpPr>
          <p:spPr>
            <a:xfrm>
              <a:off x="2350775" y="5034375"/>
              <a:ext cx="133500" cy="51950"/>
            </a:xfrm>
            <a:custGeom>
              <a:avLst/>
              <a:gdLst/>
              <a:ahLst/>
              <a:cxnLst/>
              <a:rect l="l" t="t" r="r" b="b"/>
              <a:pathLst>
                <a:path w="5340" h="2078" extrusionOk="0">
                  <a:moveTo>
                    <a:pt x="1" y="0"/>
                  </a:moveTo>
                  <a:lnTo>
                    <a:pt x="1" y="46"/>
                  </a:lnTo>
                  <a:cubicBezTo>
                    <a:pt x="1" y="111"/>
                    <a:pt x="36" y="171"/>
                    <a:pt x="92" y="204"/>
                  </a:cubicBezTo>
                  <a:lnTo>
                    <a:pt x="3295" y="2054"/>
                  </a:lnTo>
                  <a:cubicBezTo>
                    <a:pt x="3323" y="2069"/>
                    <a:pt x="3355" y="2077"/>
                    <a:pt x="3386" y="2077"/>
                  </a:cubicBezTo>
                  <a:cubicBezTo>
                    <a:pt x="3418" y="2077"/>
                    <a:pt x="3450" y="2069"/>
                    <a:pt x="3478" y="2054"/>
                  </a:cubicBezTo>
                  <a:lnTo>
                    <a:pt x="5248" y="1032"/>
                  </a:lnTo>
                  <a:cubicBezTo>
                    <a:pt x="5305" y="998"/>
                    <a:pt x="5339" y="938"/>
                    <a:pt x="5340" y="872"/>
                  </a:cubicBezTo>
                  <a:lnTo>
                    <a:pt x="5340" y="828"/>
                  </a:ln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080;p55">
              <a:extLst>
                <a:ext uri="{FF2B5EF4-FFF2-40B4-BE49-F238E27FC236}">
                  <a16:creationId xmlns="" xmlns:a16="http://schemas.microsoft.com/office/drawing/2014/main" id="{E83AC25C-9FBF-313B-8B0E-0ED5F46350C1}"/>
                </a:ext>
              </a:extLst>
            </p:cNvPr>
            <p:cNvSpPr/>
            <p:nvPr/>
          </p:nvSpPr>
          <p:spPr>
            <a:xfrm>
              <a:off x="2350775" y="5034375"/>
              <a:ext cx="84675" cy="51925"/>
            </a:xfrm>
            <a:custGeom>
              <a:avLst/>
              <a:gdLst/>
              <a:ahLst/>
              <a:cxnLst/>
              <a:rect l="l" t="t" r="r" b="b"/>
              <a:pathLst>
                <a:path w="3387" h="2077" extrusionOk="0">
                  <a:moveTo>
                    <a:pt x="1" y="0"/>
                  </a:moveTo>
                  <a:lnTo>
                    <a:pt x="1" y="45"/>
                  </a:lnTo>
                  <a:cubicBezTo>
                    <a:pt x="1" y="110"/>
                    <a:pt x="36" y="171"/>
                    <a:pt x="92" y="204"/>
                  </a:cubicBezTo>
                  <a:lnTo>
                    <a:pt x="3295" y="2053"/>
                  </a:lnTo>
                  <a:cubicBezTo>
                    <a:pt x="3322" y="2068"/>
                    <a:pt x="3354" y="2077"/>
                    <a:pt x="3386" y="2077"/>
                  </a:cubicBez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081;p55">
              <a:extLst>
                <a:ext uri="{FF2B5EF4-FFF2-40B4-BE49-F238E27FC236}">
                  <a16:creationId xmlns="" xmlns:a16="http://schemas.microsoft.com/office/drawing/2014/main" id="{CF0D0FAD-A9BC-C89F-7A02-E2D88DB0A75E}"/>
                </a:ext>
              </a:extLst>
            </p:cNvPr>
            <p:cNvSpPr/>
            <p:nvPr/>
          </p:nvSpPr>
          <p:spPr>
            <a:xfrm>
              <a:off x="2338325" y="4976950"/>
              <a:ext cx="95825" cy="107350"/>
            </a:xfrm>
            <a:custGeom>
              <a:avLst/>
              <a:gdLst/>
              <a:ahLst/>
              <a:cxnLst/>
              <a:rect l="l" t="t" r="r" b="b"/>
              <a:pathLst>
                <a:path w="3833" h="4294" extrusionOk="0">
                  <a:moveTo>
                    <a:pt x="64" y="1"/>
                  </a:moveTo>
                  <a:cubicBezTo>
                    <a:pt x="23" y="42"/>
                    <a:pt x="0" y="97"/>
                    <a:pt x="0" y="155"/>
                  </a:cubicBezTo>
                  <a:cubicBezTo>
                    <a:pt x="0" y="167"/>
                    <a:pt x="2" y="179"/>
                    <a:pt x="3" y="190"/>
                  </a:cubicBezTo>
                  <a:lnTo>
                    <a:pt x="353" y="2272"/>
                  </a:lnTo>
                  <a:cubicBezTo>
                    <a:pt x="362" y="2336"/>
                    <a:pt x="402" y="2391"/>
                    <a:pt x="458" y="2424"/>
                  </a:cubicBezTo>
                  <a:lnTo>
                    <a:pt x="3646" y="4264"/>
                  </a:lnTo>
                  <a:cubicBezTo>
                    <a:pt x="3679" y="4283"/>
                    <a:pt x="3718" y="4293"/>
                    <a:pt x="3756" y="4293"/>
                  </a:cubicBezTo>
                  <a:cubicBezTo>
                    <a:pt x="3782" y="4293"/>
                    <a:pt x="3808" y="4289"/>
                    <a:pt x="3833" y="4280"/>
                  </a:cubicBezTo>
                  <a:lnTo>
                    <a:pt x="3455" y="2027"/>
                  </a:lnTo>
                  <a:cubicBezTo>
                    <a:pt x="3448" y="1980"/>
                    <a:pt x="3419" y="1939"/>
                    <a:pt x="3378" y="191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082;p55">
              <a:extLst>
                <a:ext uri="{FF2B5EF4-FFF2-40B4-BE49-F238E27FC236}">
                  <a16:creationId xmlns="" xmlns:a16="http://schemas.microsoft.com/office/drawing/2014/main" id="{2A75D8C7-A6A5-AA20-80CB-5CEB2CC70CEC}"/>
                </a:ext>
              </a:extLst>
            </p:cNvPr>
            <p:cNvSpPr/>
            <p:nvPr/>
          </p:nvSpPr>
          <p:spPr>
            <a:xfrm>
              <a:off x="2339925" y="4976150"/>
              <a:ext cx="95525" cy="107800"/>
            </a:xfrm>
            <a:custGeom>
              <a:avLst/>
              <a:gdLst/>
              <a:ahLst/>
              <a:cxnLst/>
              <a:rect l="l" t="t" r="r" b="b"/>
              <a:pathLst>
                <a:path w="3821" h="4312" extrusionOk="0">
                  <a:moveTo>
                    <a:pt x="45" y="0"/>
                  </a:moveTo>
                  <a:cubicBezTo>
                    <a:pt x="28" y="9"/>
                    <a:pt x="14" y="21"/>
                    <a:pt x="0" y="34"/>
                  </a:cubicBezTo>
                  <a:lnTo>
                    <a:pt x="3314" y="1947"/>
                  </a:lnTo>
                  <a:cubicBezTo>
                    <a:pt x="3355" y="1971"/>
                    <a:pt x="3384" y="2012"/>
                    <a:pt x="3391" y="2059"/>
                  </a:cubicBezTo>
                  <a:lnTo>
                    <a:pt x="3769" y="4312"/>
                  </a:lnTo>
                  <a:cubicBezTo>
                    <a:pt x="3778" y="4308"/>
                    <a:pt x="3789" y="4302"/>
                    <a:pt x="3799" y="4297"/>
                  </a:cubicBezTo>
                  <a:lnTo>
                    <a:pt x="3820" y="4284"/>
                  </a:lnTo>
                  <a:lnTo>
                    <a:pt x="3443" y="2029"/>
                  </a:lnTo>
                  <a:cubicBezTo>
                    <a:pt x="3434" y="1982"/>
                    <a:pt x="3405" y="1941"/>
                    <a:pt x="3364" y="191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083;p55">
              <a:extLst>
                <a:ext uri="{FF2B5EF4-FFF2-40B4-BE49-F238E27FC236}">
                  <a16:creationId xmlns="" xmlns:a16="http://schemas.microsoft.com/office/drawing/2014/main" id="{C9A02881-94F6-DC77-7060-1CBA4D72BAC4}"/>
                </a:ext>
              </a:extLst>
            </p:cNvPr>
            <p:cNvSpPr/>
            <p:nvPr/>
          </p:nvSpPr>
          <p:spPr>
            <a:xfrm>
              <a:off x="2374925" y="5024375"/>
              <a:ext cx="14700" cy="14975"/>
            </a:xfrm>
            <a:custGeom>
              <a:avLst/>
              <a:gdLst/>
              <a:ahLst/>
              <a:cxnLst/>
              <a:rect l="l" t="t" r="r" b="b"/>
              <a:pathLst>
                <a:path w="588" h="599" extrusionOk="0">
                  <a:moveTo>
                    <a:pt x="109" y="0"/>
                  </a:moveTo>
                  <a:cubicBezTo>
                    <a:pt x="39" y="0"/>
                    <a:pt x="0" y="49"/>
                    <a:pt x="16" y="138"/>
                  </a:cubicBezTo>
                  <a:cubicBezTo>
                    <a:pt x="39" y="278"/>
                    <a:pt x="182" y="463"/>
                    <a:pt x="337" y="552"/>
                  </a:cubicBezTo>
                  <a:cubicBezTo>
                    <a:pt x="392" y="584"/>
                    <a:pt x="440" y="599"/>
                    <a:pt x="479" y="599"/>
                  </a:cubicBezTo>
                  <a:cubicBezTo>
                    <a:pt x="549" y="599"/>
                    <a:pt x="588" y="550"/>
                    <a:pt x="573" y="460"/>
                  </a:cubicBezTo>
                  <a:cubicBezTo>
                    <a:pt x="550" y="322"/>
                    <a:pt x="405" y="136"/>
                    <a:pt x="252" y="47"/>
                  </a:cubicBezTo>
                  <a:cubicBezTo>
                    <a:pt x="197" y="15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084;p55">
              <a:extLst>
                <a:ext uri="{FF2B5EF4-FFF2-40B4-BE49-F238E27FC236}">
                  <a16:creationId xmlns="" xmlns:a16="http://schemas.microsoft.com/office/drawing/2014/main" id="{CE5AA550-E028-CC35-C438-A42D619790A3}"/>
                </a:ext>
              </a:extLst>
            </p:cNvPr>
            <p:cNvSpPr/>
            <p:nvPr/>
          </p:nvSpPr>
          <p:spPr>
            <a:xfrm>
              <a:off x="2825375" y="4599650"/>
              <a:ext cx="214500" cy="123800"/>
            </a:xfrm>
            <a:custGeom>
              <a:avLst/>
              <a:gdLst/>
              <a:ahLst/>
              <a:cxnLst/>
              <a:rect l="l" t="t" r="r" b="b"/>
              <a:pathLst>
                <a:path w="8580" h="4952" extrusionOk="0">
                  <a:moveTo>
                    <a:pt x="4290" y="1"/>
                  </a:moveTo>
                  <a:cubicBezTo>
                    <a:pt x="1921" y="1"/>
                    <a:pt x="0" y="1108"/>
                    <a:pt x="0" y="2475"/>
                  </a:cubicBezTo>
                  <a:cubicBezTo>
                    <a:pt x="0" y="3842"/>
                    <a:pt x="1921" y="4951"/>
                    <a:pt x="4290" y="4951"/>
                  </a:cubicBezTo>
                  <a:cubicBezTo>
                    <a:pt x="6660" y="4951"/>
                    <a:pt x="8579" y="3842"/>
                    <a:pt x="8579" y="2475"/>
                  </a:cubicBezTo>
                  <a:cubicBezTo>
                    <a:pt x="8579" y="1108"/>
                    <a:pt x="6660" y="1"/>
                    <a:pt x="429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085;p55">
              <a:extLst>
                <a:ext uri="{FF2B5EF4-FFF2-40B4-BE49-F238E27FC236}">
                  <a16:creationId xmlns="" xmlns:a16="http://schemas.microsoft.com/office/drawing/2014/main" id="{76B5C63A-9133-320C-1FD2-8C287FBE997E}"/>
                </a:ext>
              </a:extLst>
            </p:cNvPr>
            <p:cNvSpPr/>
            <p:nvPr/>
          </p:nvSpPr>
          <p:spPr>
            <a:xfrm>
              <a:off x="2931775" y="4260925"/>
              <a:ext cx="79475" cy="200400"/>
            </a:xfrm>
            <a:custGeom>
              <a:avLst/>
              <a:gdLst/>
              <a:ahLst/>
              <a:cxnLst/>
              <a:rect l="l" t="t" r="r" b="b"/>
              <a:pathLst>
                <a:path w="3179" h="8016" extrusionOk="0">
                  <a:moveTo>
                    <a:pt x="2393" y="0"/>
                  </a:moveTo>
                  <a:cubicBezTo>
                    <a:pt x="2316" y="0"/>
                    <a:pt x="2239" y="28"/>
                    <a:pt x="2168" y="79"/>
                  </a:cubicBezTo>
                  <a:cubicBezTo>
                    <a:pt x="1958" y="230"/>
                    <a:pt x="1808" y="397"/>
                    <a:pt x="1856" y="838"/>
                  </a:cubicBezTo>
                  <a:cubicBezTo>
                    <a:pt x="1904" y="1279"/>
                    <a:pt x="2126" y="2356"/>
                    <a:pt x="2164" y="3119"/>
                  </a:cubicBezTo>
                  <a:cubicBezTo>
                    <a:pt x="2183" y="3495"/>
                    <a:pt x="2104" y="4362"/>
                    <a:pt x="1866" y="4991"/>
                  </a:cubicBezTo>
                  <a:cubicBezTo>
                    <a:pt x="1664" y="5524"/>
                    <a:pt x="1391" y="6068"/>
                    <a:pt x="1234" y="6208"/>
                  </a:cubicBezTo>
                  <a:cubicBezTo>
                    <a:pt x="1088" y="6338"/>
                    <a:pt x="1009" y="6369"/>
                    <a:pt x="812" y="6436"/>
                  </a:cubicBezTo>
                  <a:cubicBezTo>
                    <a:pt x="588" y="6514"/>
                    <a:pt x="473" y="6621"/>
                    <a:pt x="320" y="6687"/>
                  </a:cubicBezTo>
                  <a:cubicBezTo>
                    <a:pt x="165" y="6755"/>
                    <a:pt x="161" y="6738"/>
                    <a:pt x="177" y="6827"/>
                  </a:cubicBezTo>
                  <a:cubicBezTo>
                    <a:pt x="190" y="6896"/>
                    <a:pt x="297" y="6942"/>
                    <a:pt x="416" y="6942"/>
                  </a:cubicBezTo>
                  <a:cubicBezTo>
                    <a:pt x="452" y="6942"/>
                    <a:pt x="490" y="6938"/>
                    <a:pt x="526" y="6929"/>
                  </a:cubicBezTo>
                  <a:cubicBezTo>
                    <a:pt x="684" y="6887"/>
                    <a:pt x="764" y="6808"/>
                    <a:pt x="803" y="6808"/>
                  </a:cubicBezTo>
                  <a:cubicBezTo>
                    <a:pt x="804" y="6808"/>
                    <a:pt x="805" y="6808"/>
                    <a:pt x="806" y="6808"/>
                  </a:cubicBezTo>
                  <a:cubicBezTo>
                    <a:pt x="845" y="6812"/>
                    <a:pt x="762" y="6924"/>
                    <a:pt x="618" y="7053"/>
                  </a:cubicBezTo>
                  <a:cubicBezTo>
                    <a:pt x="421" y="7232"/>
                    <a:pt x="243" y="7278"/>
                    <a:pt x="128" y="7354"/>
                  </a:cubicBezTo>
                  <a:cubicBezTo>
                    <a:pt x="0" y="7437"/>
                    <a:pt x="75" y="7533"/>
                    <a:pt x="141" y="7539"/>
                  </a:cubicBezTo>
                  <a:cubicBezTo>
                    <a:pt x="157" y="7541"/>
                    <a:pt x="174" y="7542"/>
                    <a:pt x="194" y="7542"/>
                  </a:cubicBezTo>
                  <a:cubicBezTo>
                    <a:pt x="260" y="7542"/>
                    <a:pt x="355" y="7528"/>
                    <a:pt x="508" y="7460"/>
                  </a:cubicBezTo>
                  <a:cubicBezTo>
                    <a:pt x="707" y="7369"/>
                    <a:pt x="918" y="7221"/>
                    <a:pt x="918" y="7221"/>
                  </a:cubicBezTo>
                  <a:lnTo>
                    <a:pt x="918" y="7221"/>
                  </a:lnTo>
                  <a:cubicBezTo>
                    <a:pt x="840" y="7320"/>
                    <a:pt x="751" y="7408"/>
                    <a:pt x="652" y="7485"/>
                  </a:cubicBezTo>
                  <a:cubicBezTo>
                    <a:pt x="465" y="7631"/>
                    <a:pt x="371" y="7668"/>
                    <a:pt x="279" y="7748"/>
                  </a:cubicBezTo>
                  <a:cubicBezTo>
                    <a:pt x="201" y="7815"/>
                    <a:pt x="306" y="7906"/>
                    <a:pt x="418" y="7906"/>
                  </a:cubicBezTo>
                  <a:cubicBezTo>
                    <a:pt x="440" y="7906"/>
                    <a:pt x="462" y="7902"/>
                    <a:pt x="483" y="7894"/>
                  </a:cubicBezTo>
                  <a:cubicBezTo>
                    <a:pt x="616" y="7840"/>
                    <a:pt x="740" y="7769"/>
                    <a:pt x="852" y="7683"/>
                  </a:cubicBezTo>
                  <a:cubicBezTo>
                    <a:pt x="980" y="7585"/>
                    <a:pt x="1176" y="7407"/>
                    <a:pt x="1177" y="7407"/>
                  </a:cubicBezTo>
                  <a:lnTo>
                    <a:pt x="1177" y="7407"/>
                  </a:lnTo>
                  <a:cubicBezTo>
                    <a:pt x="1035" y="7627"/>
                    <a:pt x="868" y="7740"/>
                    <a:pt x="774" y="7817"/>
                  </a:cubicBezTo>
                  <a:cubicBezTo>
                    <a:pt x="679" y="7894"/>
                    <a:pt x="664" y="7962"/>
                    <a:pt x="724" y="8001"/>
                  </a:cubicBezTo>
                  <a:cubicBezTo>
                    <a:pt x="738" y="8010"/>
                    <a:pt x="755" y="8016"/>
                    <a:pt x="778" y="8016"/>
                  </a:cubicBezTo>
                  <a:cubicBezTo>
                    <a:pt x="838" y="8016"/>
                    <a:pt x="936" y="7978"/>
                    <a:pt x="1098" y="7874"/>
                  </a:cubicBezTo>
                  <a:cubicBezTo>
                    <a:pt x="1320" y="7730"/>
                    <a:pt x="1552" y="7438"/>
                    <a:pt x="1694" y="7156"/>
                  </a:cubicBezTo>
                  <a:cubicBezTo>
                    <a:pt x="1837" y="6874"/>
                    <a:pt x="1869" y="6749"/>
                    <a:pt x="1960" y="6613"/>
                  </a:cubicBezTo>
                  <a:cubicBezTo>
                    <a:pt x="2293" y="6108"/>
                    <a:pt x="2553" y="5706"/>
                    <a:pt x="2764" y="5141"/>
                  </a:cubicBezTo>
                  <a:cubicBezTo>
                    <a:pt x="3067" y="4331"/>
                    <a:pt x="3145" y="3659"/>
                    <a:pt x="3155" y="3237"/>
                  </a:cubicBezTo>
                  <a:cubicBezTo>
                    <a:pt x="3178" y="2367"/>
                    <a:pt x="3036" y="1243"/>
                    <a:pt x="2889" y="622"/>
                  </a:cubicBezTo>
                  <a:cubicBezTo>
                    <a:pt x="2783" y="177"/>
                    <a:pt x="2587" y="0"/>
                    <a:pt x="239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086;p55">
              <a:extLst>
                <a:ext uri="{FF2B5EF4-FFF2-40B4-BE49-F238E27FC236}">
                  <a16:creationId xmlns="" xmlns:a16="http://schemas.microsoft.com/office/drawing/2014/main" id="{7BD3828B-BE94-BEC4-98CD-523D827C653F}"/>
                </a:ext>
              </a:extLst>
            </p:cNvPr>
            <p:cNvSpPr/>
            <p:nvPr/>
          </p:nvSpPr>
          <p:spPr>
            <a:xfrm>
              <a:off x="2982200" y="4257275"/>
              <a:ext cx="28525" cy="54825"/>
            </a:xfrm>
            <a:custGeom>
              <a:avLst/>
              <a:gdLst/>
              <a:ahLst/>
              <a:cxnLst/>
              <a:rect l="l" t="t" r="r" b="b"/>
              <a:pathLst>
                <a:path w="1141" h="2193" extrusionOk="0">
                  <a:moveTo>
                    <a:pt x="251" y="1"/>
                  </a:moveTo>
                  <a:cubicBezTo>
                    <a:pt x="156" y="1"/>
                    <a:pt x="68" y="22"/>
                    <a:pt x="1" y="51"/>
                  </a:cubicBezTo>
                  <a:lnTo>
                    <a:pt x="465" y="2186"/>
                  </a:lnTo>
                  <a:cubicBezTo>
                    <a:pt x="497" y="2190"/>
                    <a:pt x="527" y="2193"/>
                    <a:pt x="557" y="2193"/>
                  </a:cubicBezTo>
                  <a:cubicBezTo>
                    <a:pt x="911" y="2193"/>
                    <a:pt x="1141" y="1874"/>
                    <a:pt x="1141" y="1874"/>
                  </a:cubicBezTo>
                  <a:cubicBezTo>
                    <a:pt x="1123" y="1687"/>
                    <a:pt x="922" y="590"/>
                    <a:pt x="729" y="272"/>
                  </a:cubicBezTo>
                  <a:cubicBezTo>
                    <a:pt x="607" y="67"/>
                    <a:pt x="419" y="1"/>
                    <a:pt x="25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087;p55">
              <a:extLst>
                <a:ext uri="{FF2B5EF4-FFF2-40B4-BE49-F238E27FC236}">
                  <a16:creationId xmlns="" xmlns:a16="http://schemas.microsoft.com/office/drawing/2014/main" id="{B502766B-6F14-C229-EF85-2324B8F4550A}"/>
                </a:ext>
              </a:extLst>
            </p:cNvPr>
            <p:cNvSpPr/>
            <p:nvPr/>
          </p:nvSpPr>
          <p:spPr>
            <a:xfrm>
              <a:off x="2952400" y="4603825"/>
              <a:ext cx="36875" cy="41350"/>
            </a:xfrm>
            <a:custGeom>
              <a:avLst/>
              <a:gdLst/>
              <a:ahLst/>
              <a:cxnLst/>
              <a:rect l="l" t="t" r="r" b="b"/>
              <a:pathLst>
                <a:path w="1475" h="1654" extrusionOk="0">
                  <a:moveTo>
                    <a:pt x="240" y="0"/>
                  </a:moveTo>
                  <a:cubicBezTo>
                    <a:pt x="223" y="0"/>
                    <a:pt x="207" y="1"/>
                    <a:pt x="191" y="4"/>
                  </a:cubicBezTo>
                  <a:cubicBezTo>
                    <a:pt x="37" y="25"/>
                    <a:pt x="0" y="168"/>
                    <a:pt x="57" y="395"/>
                  </a:cubicBezTo>
                  <a:cubicBezTo>
                    <a:pt x="120" y="646"/>
                    <a:pt x="335" y="824"/>
                    <a:pt x="510" y="981"/>
                  </a:cubicBezTo>
                  <a:cubicBezTo>
                    <a:pt x="691" y="1146"/>
                    <a:pt x="756" y="1356"/>
                    <a:pt x="881" y="1525"/>
                  </a:cubicBezTo>
                  <a:cubicBezTo>
                    <a:pt x="948" y="1616"/>
                    <a:pt x="1050" y="1653"/>
                    <a:pt x="1158" y="1653"/>
                  </a:cubicBezTo>
                  <a:cubicBezTo>
                    <a:pt x="1211" y="1653"/>
                    <a:pt x="1266" y="1644"/>
                    <a:pt x="1318" y="1628"/>
                  </a:cubicBezTo>
                  <a:cubicBezTo>
                    <a:pt x="1475" y="1577"/>
                    <a:pt x="1468" y="1396"/>
                    <a:pt x="1433" y="1256"/>
                  </a:cubicBezTo>
                  <a:cubicBezTo>
                    <a:pt x="1407" y="1150"/>
                    <a:pt x="1388" y="1044"/>
                    <a:pt x="1375" y="935"/>
                  </a:cubicBezTo>
                  <a:cubicBezTo>
                    <a:pt x="1375" y="935"/>
                    <a:pt x="971" y="340"/>
                    <a:pt x="855" y="256"/>
                  </a:cubicBezTo>
                  <a:cubicBezTo>
                    <a:pt x="709" y="148"/>
                    <a:pt x="436" y="0"/>
                    <a:pt x="24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088;p55">
              <a:extLst>
                <a:ext uri="{FF2B5EF4-FFF2-40B4-BE49-F238E27FC236}">
                  <a16:creationId xmlns="" xmlns:a16="http://schemas.microsoft.com/office/drawing/2014/main" id="{A89189BF-6710-FB24-9E9D-B936DECAF4FA}"/>
                </a:ext>
              </a:extLst>
            </p:cNvPr>
            <p:cNvSpPr/>
            <p:nvPr/>
          </p:nvSpPr>
          <p:spPr>
            <a:xfrm>
              <a:off x="2866325" y="4657275"/>
              <a:ext cx="66575" cy="37975"/>
            </a:xfrm>
            <a:custGeom>
              <a:avLst/>
              <a:gdLst/>
              <a:ahLst/>
              <a:cxnLst/>
              <a:rect l="l" t="t" r="r" b="b"/>
              <a:pathLst>
                <a:path w="2663" h="1519" extrusionOk="0">
                  <a:moveTo>
                    <a:pt x="1946" y="0"/>
                  </a:moveTo>
                  <a:cubicBezTo>
                    <a:pt x="1719" y="308"/>
                    <a:pt x="1290" y="492"/>
                    <a:pt x="708" y="759"/>
                  </a:cubicBezTo>
                  <a:cubicBezTo>
                    <a:pt x="125" y="1026"/>
                    <a:pt x="1" y="1080"/>
                    <a:pt x="41" y="1191"/>
                  </a:cubicBezTo>
                  <a:cubicBezTo>
                    <a:pt x="81" y="1301"/>
                    <a:pt x="345" y="1412"/>
                    <a:pt x="584" y="1487"/>
                  </a:cubicBezTo>
                  <a:cubicBezTo>
                    <a:pt x="653" y="1508"/>
                    <a:pt x="735" y="1518"/>
                    <a:pt x="822" y="1518"/>
                  </a:cubicBezTo>
                  <a:cubicBezTo>
                    <a:pt x="1037" y="1518"/>
                    <a:pt x="1278" y="1456"/>
                    <a:pt x="1404" y="1347"/>
                  </a:cubicBezTo>
                  <a:cubicBezTo>
                    <a:pt x="1527" y="1240"/>
                    <a:pt x="1873" y="1101"/>
                    <a:pt x="2055" y="1101"/>
                  </a:cubicBezTo>
                  <a:cubicBezTo>
                    <a:pt x="2055" y="1101"/>
                    <a:pt x="2056" y="1101"/>
                    <a:pt x="2057" y="1101"/>
                  </a:cubicBezTo>
                  <a:cubicBezTo>
                    <a:pt x="2061" y="1101"/>
                    <a:pt x="2065" y="1101"/>
                    <a:pt x="2070" y="1101"/>
                  </a:cubicBezTo>
                  <a:cubicBezTo>
                    <a:pt x="2342" y="1101"/>
                    <a:pt x="2571" y="1023"/>
                    <a:pt x="2617" y="918"/>
                  </a:cubicBezTo>
                  <a:cubicBezTo>
                    <a:pt x="2663" y="813"/>
                    <a:pt x="2612" y="584"/>
                    <a:pt x="2601" y="441"/>
                  </a:cubicBezTo>
                  <a:cubicBezTo>
                    <a:pt x="2590" y="298"/>
                    <a:pt x="2580" y="117"/>
                    <a:pt x="2580" y="117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89;p55">
              <a:extLst>
                <a:ext uri="{FF2B5EF4-FFF2-40B4-BE49-F238E27FC236}">
                  <a16:creationId xmlns="" xmlns:a16="http://schemas.microsoft.com/office/drawing/2014/main" id="{C83F99F0-1EF9-7DCC-6AF1-5575F203AE62}"/>
                </a:ext>
              </a:extLst>
            </p:cNvPr>
            <p:cNvSpPr/>
            <p:nvPr/>
          </p:nvSpPr>
          <p:spPr>
            <a:xfrm>
              <a:off x="2902875" y="4401200"/>
              <a:ext cx="89900" cy="259575"/>
            </a:xfrm>
            <a:custGeom>
              <a:avLst/>
              <a:gdLst/>
              <a:ahLst/>
              <a:cxnLst/>
              <a:rect l="l" t="t" r="r" b="b"/>
              <a:pathLst>
                <a:path w="3596" h="10383" extrusionOk="0">
                  <a:moveTo>
                    <a:pt x="3481" y="0"/>
                  </a:moveTo>
                  <a:lnTo>
                    <a:pt x="0" y="774"/>
                  </a:lnTo>
                  <a:cubicBezTo>
                    <a:pt x="0" y="774"/>
                    <a:pt x="220" y="4936"/>
                    <a:pt x="257" y="5481"/>
                  </a:cubicBezTo>
                  <a:cubicBezTo>
                    <a:pt x="296" y="6026"/>
                    <a:pt x="308" y="6398"/>
                    <a:pt x="351" y="7452"/>
                  </a:cubicBezTo>
                  <a:cubicBezTo>
                    <a:pt x="389" y="8339"/>
                    <a:pt x="484" y="10243"/>
                    <a:pt x="484" y="10243"/>
                  </a:cubicBezTo>
                  <a:cubicBezTo>
                    <a:pt x="677" y="10356"/>
                    <a:pt x="841" y="10382"/>
                    <a:pt x="954" y="10382"/>
                  </a:cubicBezTo>
                  <a:cubicBezTo>
                    <a:pt x="1057" y="10382"/>
                    <a:pt x="1118" y="10360"/>
                    <a:pt x="1118" y="10360"/>
                  </a:cubicBezTo>
                  <a:cubicBezTo>
                    <a:pt x="1118" y="10360"/>
                    <a:pt x="1679" y="7818"/>
                    <a:pt x="1656" y="7189"/>
                  </a:cubicBezTo>
                  <a:cubicBezTo>
                    <a:pt x="1625" y="6421"/>
                    <a:pt x="1479" y="5973"/>
                    <a:pt x="1479" y="5973"/>
                  </a:cubicBezTo>
                  <a:cubicBezTo>
                    <a:pt x="1479" y="5973"/>
                    <a:pt x="1641" y="4801"/>
                    <a:pt x="1695" y="3911"/>
                  </a:cubicBezTo>
                  <a:cubicBezTo>
                    <a:pt x="1749" y="3020"/>
                    <a:pt x="1806" y="2593"/>
                    <a:pt x="1819" y="2206"/>
                  </a:cubicBezTo>
                  <a:lnTo>
                    <a:pt x="1887" y="2170"/>
                  </a:lnTo>
                  <a:cubicBezTo>
                    <a:pt x="1887" y="2170"/>
                    <a:pt x="1959" y="3706"/>
                    <a:pt x="1997" y="4251"/>
                  </a:cubicBezTo>
                  <a:cubicBezTo>
                    <a:pt x="2035" y="4796"/>
                    <a:pt x="2115" y="5319"/>
                    <a:pt x="2263" y="6333"/>
                  </a:cubicBezTo>
                  <a:cubicBezTo>
                    <a:pt x="2389" y="7211"/>
                    <a:pt x="2721" y="9021"/>
                    <a:pt x="2721" y="9021"/>
                  </a:cubicBezTo>
                  <a:cubicBezTo>
                    <a:pt x="2852" y="9097"/>
                    <a:pt x="2970" y="9121"/>
                    <a:pt x="3068" y="9121"/>
                  </a:cubicBezTo>
                  <a:cubicBezTo>
                    <a:pt x="3245" y="9121"/>
                    <a:pt x="3356" y="9041"/>
                    <a:pt x="3356" y="9041"/>
                  </a:cubicBezTo>
                  <a:cubicBezTo>
                    <a:pt x="3356" y="9041"/>
                    <a:pt x="3596" y="6707"/>
                    <a:pt x="3497" y="5944"/>
                  </a:cubicBezTo>
                  <a:cubicBezTo>
                    <a:pt x="3398" y="5181"/>
                    <a:pt x="3241" y="4729"/>
                    <a:pt x="3241" y="4729"/>
                  </a:cubicBezTo>
                  <a:cubicBezTo>
                    <a:pt x="3241" y="4729"/>
                    <a:pt x="3318" y="3680"/>
                    <a:pt x="3356" y="2686"/>
                  </a:cubicBezTo>
                  <a:cubicBezTo>
                    <a:pt x="3396" y="1612"/>
                    <a:pt x="3462" y="268"/>
                    <a:pt x="3481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90;p55">
              <a:extLst>
                <a:ext uri="{FF2B5EF4-FFF2-40B4-BE49-F238E27FC236}">
                  <a16:creationId xmlns="" xmlns:a16="http://schemas.microsoft.com/office/drawing/2014/main" id="{F566E0A8-C8B8-1F8C-4F38-9E63FCAB01CE}"/>
                </a:ext>
              </a:extLst>
            </p:cNvPr>
            <p:cNvSpPr/>
            <p:nvPr/>
          </p:nvSpPr>
          <p:spPr>
            <a:xfrm>
              <a:off x="2948325" y="4436625"/>
              <a:ext cx="29350" cy="66650"/>
            </a:xfrm>
            <a:custGeom>
              <a:avLst/>
              <a:gdLst/>
              <a:ahLst/>
              <a:cxnLst/>
              <a:rect l="l" t="t" r="r" b="b"/>
              <a:pathLst>
                <a:path w="1174" h="2666" extrusionOk="0">
                  <a:moveTo>
                    <a:pt x="1173" y="1"/>
                  </a:moveTo>
                  <a:lnTo>
                    <a:pt x="1173" y="1"/>
                  </a:lnTo>
                  <a:cubicBezTo>
                    <a:pt x="782" y="375"/>
                    <a:pt x="1" y="789"/>
                    <a:pt x="1" y="789"/>
                  </a:cubicBezTo>
                  <a:lnTo>
                    <a:pt x="67" y="786"/>
                  </a:lnTo>
                  <a:lnTo>
                    <a:pt x="165" y="2665"/>
                  </a:lnTo>
                  <a:cubicBezTo>
                    <a:pt x="165" y="2666"/>
                    <a:pt x="165" y="2666"/>
                    <a:pt x="165" y="2666"/>
                  </a:cubicBezTo>
                  <a:cubicBezTo>
                    <a:pt x="167" y="2666"/>
                    <a:pt x="334" y="795"/>
                    <a:pt x="334" y="795"/>
                  </a:cubicBezTo>
                  <a:cubicBezTo>
                    <a:pt x="810" y="551"/>
                    <a:pt x="1173" y="1"/>
                    <a:pt x="1173" y="1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91;p55">
              <a:extLst>
                <a:ext uri="{FF2B5EF4-FFF2-40B4-BE49-F238E27FC236}">
                  <a16:creationId xmlns="" xmlns:a16="http://schemas.microsoft.com/office/drawing/2014/main" id="{D736830C-9CCA-9A99-661B-026875F10BC9}"/>
                </a:ext>
              </a:extLst>
            </p:cNvPr>
            <p:cNvSpPr/>
            <p:nvPr/>
          </p:nvSpPr>
          <p:spPr>
            <a:xfrm>
              <a:off x="2914550" y="4184525"/>
              <a:ext cx="68425" cy="76550"/>
            </a:xfrm>
            <a:custGeom>
              <a:avLst/>
              <a:gdLst/>
              <a:ahLst/>
              <a:cxnLst/>
              <a:rect l="l" t="t" r="r" b="b"/>
              <a:pathLst>
                <a:path w="2737" h="3062" extrusionOk="0">
                  <a:moveTo>
                    <a:pt x="1345" y="0"/>
                  </a:moveTo>
                  <a:cubicBezTo>
                    <a:pt x="739" y="0"/>
                    <a:pt x="299" y="453"/>
                    <a:pt x="175" y="1061"/>
                  </a:cubicBezTo>
                  <a:cubicBezTo>
                    <a:pt x="104" y="1382"/>
                    <a:pt x="0" y="2065"/>
                    <a:pt x="199" y="2589"/>
                  </a:cubicBezTo>
                  <a:cubicBezTo>
                    <a:pt x="313" y="2886"/>
                    <a:pt x="451" y="3004"/>
                    <a:pt x="716" y="3055"/>
                  </a:cubicBezTo>
                  <a:cubicBezTo>
                    <a:pt x="739" y="3060"/>
                    <a:pt x="770" y="3062"/>
                    <a:pt x="806" y="3062"/>
                  </a:cubicBezTo>
                  <a:cubicBezTo>
                    <a:pt x="1083" y="3062"/>
                    <a:pt x="1681" y="2928"/>
                    <a:pt x="1904" y="2691"/>
                  </a:cubicBezTo>
                  <a:cubicBezTo>
                    <a:pt x="1949" y="2643"/>
                    <a:pt x="2022" y="2410"/>
                    <a:pt x="2022" y="2410"/>
                  </a:cubicBezTo>
                  <a:cubicBezTo>
                    <a:pt x="2499" y="2119"/>
                    <a:pt x="2737" y="1557"/>
                    <a:pt x="2612" y="1012"/>
                  </a:cubicBezTo>
                  <a:cubicBezTo>
                    <a:pt x="2489" y="468"/>
                    <a:pt x="2031" y="64"/>
                    <a:pt x="1476" y="7"/>
                  </a:cubicBezTo>
                  <a:cubicBezTo>
                    <a:pt x="1431" y="3"/>
                    <a:pt x="1388" y="0"/>
                    <a:pt x="134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092;p55">
              <a:extLst>
                <a:ext uri="{FF2B5EF4-FFF2-40B4-BE49-F238E27FC236}">
                  <a16:creationId xmlns="" xmlns:a16="http://schemas.microsoft.com/office/drawing/2014/main" id="{660F310B-213B-A546-AE76-35DA32B2C8F7}"/>
                </a:ext>
              </a:extLst>
            </p:cNvPr>
            <p:cNvSpPr/>
            <p:nvPr/>
          </p:nvSpPr>
          <p:spPr>
            <a:xfrm>
              <a:off x="2927350" y="4248725"/>
              <a:ext cx="55075" cy="40375"/>
            </a:xfrm>
            <a:custGeom>
              <a:avLst/>
              <a:gdLst/>
              <a:ahLst/>
              <a:cxnLst/>
              <a:rect l="l" t="t" r="r" b="b"/>
              <a:pathLst>
                <a:path w="2203" h="1615" extrusionOk="0">
                  <a:moveTo>
                    <a:pt x="1454" y="1"/>
                  </a:moveTo>
                  <a:lnTo>
                    <a:pt x="423" y="487"/>
                  </a:lnTo>
                  <a:cubicBezTo>
                    <a:pt x="423" y="487"/>
                    <a:pt x="458" y="686"/>
                    <a:pt x="484" y="813"/>
                  </a:cubicBezTo>
                  <a:cubicBezTo>
                    <a:pt x="508" y="941"/>
                    <a:pt x="498" y="1010"/>
                    <a:pt x="243" y="1165"/>
                  </a:cubicBezTo>
                  <a:cubicBezTo>
                    <a:pt x="1" y="1314"/>
                    <a:pt x="570" y="1614"/>
                    <a:pt x="985" y="1614"/>
                  </a:cubicBezTo>
                  <a:cubicBezTo>
                    <a:pt x="1006" y="1614"/>
                    <a:pt x="1026" y="1613"/>
                    <a:pt x="1046" y="1612"/>
                  </a:cubicBezTo>
                  <a:cubicBezTo>
                    <a:pt x="1462" y="1580"/>
                    <a:pt x="1932" y="1328"/>
                    <a:pt x="2061" y="1059"/>
                  </a:cubicBezTo>
                  <a:cubicBezTo>
                    <a:pt x="2203" y="761"/>
                    <a:pt x="2191" y="412"/>
                    <a:pt x="2015" y="412"/>
                  </a:cubicBezTo>
                  <a:cubicBezTo>
                    <a:pt x="2013" y="412"/>
                    <a:pt x="2011" y="412"/>
                    <a:pt x="2009" y="412"/>
                  </a:cubicBezTo>
                  <a:cubicBezTo>
                    <a:pt x="1838" y="420"/>
                    <a:pt x="1694" y="452"/>
                    <a:pt x="1606" y="452"/>
                  </a:cubicBezTo>
                  <a:cubicBezTo>
                    <a:pt x="1558" y="452"/>
                    <a:pt x="1526" y="442"/>
                    <a:pt x="1514" y="415"/>
                  </a:cubicBezTo>
                  <a:cubicBezTo>
                    <a:pt x="1488" y="354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093;p55">
              <a:extLst>
                <a:ext uri="{FF2B5EF4-FFF2-40B4-BE49-F238E27FC236}">
                  <a16:creationId xmlns="" xmlns:a16="http://schemas.microsoft.com/office/drawing/2014/main" id="{0D5EF93A-0992-8464-6625-620FA165D38F}"/>
                </a:ext>
              </a:extLst>
            </p:cNvPr>
            <p:cNvSpPr/>
            <p:nvPr/>
          </p:nvSpPr>
          <p:spPr>
            <a:xfrm>
              <a:off x="2924500" y="4184550"/>
              <a:ext cx="57850" cy="67300"/>
            </a:xfrm>
            <a:custGeom>
              <a:avLst/>
              <a:gdLst/>
              <a:ahLst/>
              <a:cxnLst/>
              <a:rect l="l" t="t" r="r" b="b"/>
              <a:pathLst>
                <a:path w="2314" h="2692" extrusionOk="0">
                  <a:moveTo>
                    <a:pt x="945" y="0"/>
                  </a:moveTo>
                  <a:cubicBezTo>
                    <a:pt x="542" y="0"/>
                    <a:pt x="212" y="202"/>
                    <a:pt x="0" y="515"/>
                  </a:cubicBezTo>
                  <a:cubicBezTo>
                    <a:pt x="33" y="578"/>
                    <a:pt x="74" y="635"/>
                    <a:pt x="122" y="686"/>
                  </a:cubicBezTo>
                  <a:cubicBezTo>
                    <a:pt x="122" y="686"/>
                    <a:pt x="63" y="851"/>
                    <a:pt x="168" y="969"/>
                  </a:cubicBezTo>
                  <a:cubicBezTo>
                    <a:pt x="244" y="1054"/>
                    <a:pt x="266" y="1174"/>
                    <a:pt x="249" y="1286"/>
                  </a:cubicBezTo>
                  <a:cubicBezTo>
                    <a:pt x="231" y="1408"/>
                    <a:pt x="216" y="1559"/>
                    <a:pt x="230" y="1693"/>
                  </a:cubicBezTo>
                  <a:cubicBezTo>
                    <a:pt x="249" y="1881"/>
                    <a:pt x="426" y="1968"/>
                    <a:pt x="426" y="1968"/>
                  </a:cubicBezTo>
                  <a:cubicBezTo>
                    <a:pt x="426" y="1968"/>
                    <a:pt x="452" y="1680"/>
                    <a:pt x="524" y="1523"/>
                  </a:cubicBezTo>
                  <a:cubicBezTo>
                    <a:pt x="561" y="1443"/>
                    <a:pt x="650" y="1393"/>
                    <a:pt x="742" y="1393"/>
                  </a:cubicBezTo>
                  <a:cubicBezTo>
                    <a:pt x="830" y="1393"/>
                    <a:pt x="919" y="1438"/>
                    <a:pt x="967" y="1545"/>
                  </a:cubicBezTo>
                  <a:cubicBezTo>
                    <a:pt x="1066" y="1763"/>
                    <a:pt x="1001" y="1897"/>
                    <a:pt x="941" y="2077"/>
                  </a:cubicBezTo>
                  <a:cubicBezTo>
                    <a:pt x="882" y="2255"/>
                    <a:pt x="711" y="2187"/>
                    <a:pt x="657" y="2229"/>
                  </a:cubicBezTo>
                  <a:cubicBezTo>
                    <a:pt x="601" y="2272"/>
                    <a:pt x="596" y="2578"/>
                    <a:pt x="879" y="2657"/>
                  </a:cubicBezTo>
                  <a:cubicBezTo>
                    <a:pt x="963" y="2680"/>
                    <a:pt x="1049" y="2691"/>
                    <a:pt x="1134" y="2691"/>
                  </a:cubicBezTo>
                  <a:cubicBezTo>
                    <a:pt x="1284" y="2691"/>
                    <a:pt x="1434" y="2657"/>
                    <a:pt x="1570" y="2588"/>
                  </a:cubicBezTo>
                  <a:cubicBezTo>
                    <a:pt x="1657" y="2545"/>
                    <a:pt x="1766" y="2452"/>
                    <a:pt x="1766" y="2452"/>
                  </a:cubicBezTo>
                  <a:cubicBezTo>
                    <a:pt x="2093" y="2154"/>
                    <a:pt x="2195" y="1857"/>
                    <a:pt x="2240" y="1439"/>
                  </a:cubicBezTo>
                  <a:cubicBezTo>
                    <a:pt x="2313" y="723"/>
                    <a:pt x="1795" y="81"/>
                    <a:pt x="1078" y="7"/>
                  </a:cubicBezTo>
                  <a:cubicBezTo>
                    <a:pt x="1033" y="3"/>
                    <a:pt x="988" y="0"/>
                    <a:pt x="945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094;p55">
              <a:extLst>
                <a:ext uri="{FF2B5EF4-FFF2-40B4-BE49-F238E27FC236}">
                  <a16:creationId xmlns="" xmlns:a16="http://schemas.microsoft.com/office/drawing/2014/main" id="{95DB75EA-7991-3D50-FA48-184EC00D4C31}"/>
                </a:ext>
              </a:extLst>
            </p:cNvPr>
            <p:cNvSpPr/>
            <p:nvPr/>
          </p:nvSpPr>
          <p:spPr>
            <a:xfrm>
              <a:off x="2904975" y="4179400"/>
              <a:ext cx="73675" cy="22325"/>
            </a:xfrm>
            <a:custGeom>
              <a:avLst/>
              <a:gdLst/>
              <a:ahLst/>
              <a:cxnLst/>
              <a:rect l="l" t="t" r="r" b="b"/>
              <a:pathLst>
                <a:path w="2947" h="893" extrusionOk="0">
                  <a:moveTo>
                    <a:pt x="323" y="1"/>
                  </a:moveTo>
                  <a:cubicBezTo>
                    <a:pt x="77" y="1"/>
                    <a:pt x="1" y="276"/>
                    <a:pt x="256" y="569"/>
                  </a:cubicBezTo>
                  <a:cubicBezTo>
                    <a:pt x="518" y="870"/>
                    <a:pt x="802" y="892"/>
                    <a:pt x="881" y="892"/>
                  </a:cubicBezTo>
                  <a:cubicBezTo>
                    <a:pt x="895" y="892"/>
                    <a:pt x="903" y="892"/>
                    <a:pt x="903" y="892"/>
                  </a:cubicBezTo>
                  <a:lnTo>
                    <a:pt x="2866" y="882"/>
                  </a:lnTo>
                  <a:cubicBezTo>
                    <a:pt x="2947" y="256"/>
                    <a:pt x="2236" y="65"/>
                    <a:pt x="1881" y="65"/>
                  </a:cubicBezTo>
                  <a:cubicBezTo>
                    <a:pt x="1853" y="65"/>
                    <a:pt x="1827" y="66"/>
                    <a:pt x="1803" y="69"/>
                  </a:cubicBezTo>
                  <a:cubicBezTo>
                    <a:pt x="1626" y="87"/>
                    <a:pt x="1349" y="122"/>
                    <a:pt x="1075" y="122"/>
                  </a:cubicBezTo>
                  <a:cubicBezTo>
                    <a:pt x="865" y="122"/>
                    <a:pt x="656" y="101"/>
                    <a:pt x="494" y="37"/>
                  </a:cubicBezTo>
                  <a:cubicBezTo>
                    <a:pt x="431" y="12"/>
                    <a:pt x="374" y="1"/>
                    <a:pt x="323" y="1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095;p55">
              <a:extLst>
                <a:ext uri="{FF2B5EF4-FFF2-40B4-BE49-F238E27FC236}">
                  <a16:creationId xmlns="" xmlns:a16="http://schemas.microsoft.com/office/drawing/2014/main" id="{1E665A70-6DD4-6825-7657-8E6D5D728A2F}"/>
                </a:ext>
              </a:extLst>
            </p:cNvPr>
            <p:cNvSpPr/>
            <p:nvPr/>
          </p:nvSpPr>
          <p:spPr>
            <a:xfrm>
              <a:off x="2901875" y="4258450"/>
              <a:ext cx="103675" cy="174675"/>
            </a:xfrm>
            <a:custGeom>
              <a:avLst/>
              <a:gdLst/>
              <a:ahLst/>
              <a:cxnLst/>
              <a:rect l="l" t="t" r="r" b="b"/>
              <a:pathLst>
                <a:path w="4147" h="6987" extrusionOk="0">
                  <a:moveTo>
                    <a:pt x="3324" y="0"/>
                  </a:moveTo>
                  <a:cubicBezTo>
                    <a:pt x="3314" y="0"/>
                    <a:pt x="3304" y="0"/>
                    <a:pt x="3294" y="0"/>
                  </a:cubicBezTo>
                  <a:cubicBezTo>
                    <a:pt x="2999" y="8"/>
                    <a:pt x="2590" y="61"/>
                    <a:pt x="2590" y="61"/>
                  </a:cubicBezTo>
                  <a:cubicBezTo>
                    <a:pt x="2608" y="144"/>
                    <a:pt x="2621" y="341"/>
                    <a:pt x="2122" y="498"/>
                  </a:cubicBezTo>
                  <a:cubicBezTo>
                    <a:pt x="1865" y="578"/>
                    <a:pt x="1705" y="598"/>
                    <a:pt x="1610" y="598"/>
                  </a:cubicBezTo>
                  <a:cubicBezTo>
                    <a:pt x="1522" y="598"/>
                    <a:pt x="1491" y="581"/>
                    <a:pt x="1491" y="581"/>
                  </a:cubicBezTo>
                  <a:cubicBezTo>
                    <a:pt x="1491" y="581"/>
                    <a:pt x="761" y="913"/>
                    <a:pt x="523" y="1080"/>
                  </a:cubicBezTo>
                  <a:cubicBezTo>
                    <a:pt x="224" y="1289"/>
                    <a:pt x="92" y="1894"/>
                    <a:pt x="51" y="2913"/>
                  </a:cubicBezTo>
                  <a:cubicBezTo>
                    <a:pt x="5" y="4094"/>
                    <a:pt x="0" y="6182"/>
                    <a:pt x="40" y="6484"/>
                  </a:cubicBezTo>
                  <a:cubicBezTo>
                    <a:pt x="40" y="6484"/>
                    <a:pt x="543" y="6986"/>
                    <a:pt x="1206" y="6986"/>
                  </a:cubicBezTo>
                  <a:cubicBezTo>
                    <a:pt x="1242" y="6986"/>
                    <a:pt x="1277" y="6985"/>
                    <a:pt x="1313" y="6982"/>
                  </a:cubicBezTo>
                  <a:cubicBezTo>
                    <a:pt x="2029" y="6923"/>
                    <a:pt x="3230" y="6291"/>
                    <a:pt x="3522" y="5802"/>
                  </a:cubicBezTo>
                  <a:cubicBezTo>
                    <a:pt x="3514" y="4767"/>
                    <a:pt x="3393" y="4263"/>
                    <a:pt x="3561" y="3666"/>
                  </a:cubicBezTo>
                  <a:cubicBezTo>
                    <a:pt x="3944" y="2300"/>
                    <a:pt x="4146" y="1742"/>
                    <a:pt x="3959" y="834"/>
                  </a:cubicBezTo>
                  <a:cubicBezTo>
                    <a:pt x="3811" y="111"/>
                    <a:pt x="3604" y="0"/>
                    <a:pt x="3324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096;p55">
              <a:extLst>
                <a:ext uri="{FF2B5EF4-FFF2-40B4-BE49-F238E27FC236}">
                  <a16:creationId xmlns="" xmlns:a16="http://schemas.microsoft.com/office/drawing/2014/main" id="{12B4111E-BE30-B361-CE1E-5F328B7A250D}"/>
                </a:ext>
              </a:extLst>
            </p:cNvPr>
            <p:cNvSpPr/>
            <p:nvPr/>
          </p:nvSpPr>
          <p:spPr>
            <a:xfrm>
              <a:off x="2803900" y="4285600"/>
              <a:ext cx="123800" cy="177925"/>
            </a:xfrm>
            <a:custGeom>
              <a:avLst/>
              <a:gdLst/>
              <a:ahLst/>
              <a:cxnLst/>
              <a:rect l="l" t="t" r="r" b="b"/>
              <a:pathLst>
                <a:path w="4952" h="7117" extrusionOk="0">
                  <a:moveTo>
                    <a:pt x="4521" y="0"/>
                  </a:moveTo>
                  <a:cubicBezTo>
                    <a:pt x="4479" y="0"/>
                    <a:pt x="4435" y="7"/>
                    <a:pt x="4391" y="21"/>
                  </a:cubicBezTo>
                  <a:cubicBezTo>
                    <a:pt x="4143" y="97"/>
                    <a:pt x="3947" y="208"/>
                    <a:pt x="3853" y="641"/>
                  </a:cubicBezTo>
                  <a:cubicBezTo>
                    <a:pt x="3760" y="1074"/>
                    <a:pt x="3629" y="2165"/>
                    <a:pt x="3422" y="2902"/>
                  </a:cubicBezTo>
                  <a:cubicBezTo>
                    <a:pt x="3320" y="3264"/>
                    <a:pt x="2971" y="4062"/>
                    <a:pt x="2545" y="4583"/>
                  </a:cubicBezTo>
                  <a:cubicBezTo>
                    <a:pt x="2184" y="5025"/>
                    <a:pt x="1753" y="5454"/>
                    <a:pt x="1560" y="5536"/>
                  </a:cubicBezTo>
                  <a:cubicBezTo>
                    <a:pt x="1382" y="5612"/>
                    <a:pt x="1295" y="5617"/>
                    <a:pt x="1087" y="5618"/>
                  </a:cubicBezTo>
                  <a:cubicBezTo>
                    <a:pt x="851" y="5621"/>
                    <a:pt x="707" y="5686"/>
                    <a:pt x="540" y="5702"/>
                  </a:cubicBezTo>
                  <a:cubicBezTo>
                    <a:pt x="373" y="5716"/>
                    <a:pt x="376" y="5698"/>
                    <a:pt x="362" y="5787"/>
                  </a:cubicBezTo>
                  <a:cubicBezTo>
                    <a:pt x="350" y="5877"/>
                    <a:pt x="501" y="5983"/>
                    <a:pt x="661" y="5994"/>
                  </a:cubicBezTo>
                  <a:cubicBezTo>
                    <a:pt x="677" y="5995"/>
                    <a:pt x="693" y="5995"/>
                    <a:pt x="707" y="5995"/>
                  </a:cubicBezTo>
                  <a:cubicBezTo>
                    <a:pt x="827" y="5995"/>
                    <a:pt x="906" y="5965"/>
                    <a:pt x="947" y="5965"/>
                  </a:cubicBezTo>
                  <a:cubicBezTo>
                    <a:pt x="955" y="5965"/>
                    <a:pt x="961" y="5966"/>
                    <a:pt x="966" y="5968"/>
                  </a:cubicBezTo>
                  <a:cubicBezTo>
                    <a:pt x="1001" y="5984"/>
                    <a:pt x="886" y="6064"/>
                    <a:pt x="710" y="6141"/>
                  </a:cubicBezTo>
                  <a:cubicBezTo>
                    <a:pt x="466" y="6248"/>
                    <a:pt x="283" y="6235"/>
                    <a:pt x="149" y="6270"/>
                  </a:cubicBezTo>
                  <a:cubicBezTo>
                    <a:pt x="0" y="6310"/>
                    <a:pt x="43" y="6424"/>
                    <a:pt x="103" y="6451"/>
                  </a:cubicBezTo>
                  <a:cubicBezTo>
                    <a:pt x="151" y="6472"/>
                    <a:pt x="220" y="6499"/>
                    <a:pt x="352" y="6499"/>
                  </a:cubicBezTo>
                  <a:cubicBezTo>
                    <a:pt x="388" y="6499"/>
                    <a:pt x="429" y="6497"/>
                    <a:pt x="476" y="6492"/>
                  </a:cubicBezTo>
                  <a:cubicBezTo>
                    <a:pt x="694" y="6469"/>
                    <a:pt x="941" y="6396"/>
                    <a:pt x="941" y="6395"/>
                  </a:cubicBezTo>
                  <a:lnTo>
                    <a:pt x="941" y="6395"/>
                  </a:lnTo>
                  <a:cubicBezTo>
                    <a:pt x="835" y="6464"/>
                    <a:pt x="722" y="6520"/>
                    <a:pt x="604" y="6562"/>
                  </a:cubicBezTo>
                  <a:cubicBezTo>
                    <a:pt x="380" y="6642"/>
                    <a:pt x="279" y="6646"/>
                    <a:pt x="167" y="6694"/>
                  </a:cubicBezTo>
                  <a:cubicBezTo>
                    <a:pt x="55" y="6739"/>
                    <a:pt x="172" y="6896"/>
                    <a:pt x="307" y="6896"/>
                  </a:cubicBezTo>
                  <a:cubicBezTo>
                    <a:pt x="309" y="6896"/>
                    <a:pt x="311" y="6896"/>
                    <a:pt x="314" y="6896"/>
                  </a:cubicBezTo>
                  <a:cubicBezTo>
                    <a:pt x="456" y="6888"/>
                    <a:pt x="596" y="6860"/>
                    <a:pt x="731" y="6813"/>
                  </a:cubicBezTo>
                  <a:cubicBezTo>
                    <a:pt x="882" y="6762"/>
                    <a:pt x="1126" y="6655"/>
                    <a:pt x="1126" y="6655"/>
                  </a:cubicBezTo>
                  <a:lnTo>
                    <a:pt x="1126" y="6655"/>
                  </a:lnTo>
                  <a:cubicBezTo>
                    <a:pt x="922" y="6819"/>
                    <a:pt x="727" y="6872"/>
                    <a:pt x="613" y="6916"/>
                  </a:cubicBezTo>
                  <a:cubicBezTo>
                    <a:pt x="499" y="6959"/>
                    <a:pt x="462" y="7018"/>
                    <a:pt x="507" y="7076"/>
                  </a:cubicBezTo>
                  <a:cubicBezTo>
                    <a:pt x="526" y="7100"/>
                    <a:pt x="564" y="7116"/>
                    <a:pt x="633" y="7116"/>
                  </a:cubicBezTo>
                  <a:cubicBezTo>
                    <a:pt x="695" y="7116"/>
                    <a:pt x="782" y="7104"/>
                    <a:pt x="903" y="7072"/>
                  </a:cubicBezTo>
                  <a:cubicBezTo>
                    <a:pt x="1159" y="7007"/>
                    <a:pt x="1471" y="6805"/>
                    <a:pt x="1696" y="6581"/>
                  </a:cubicBezTo>
                  <a:cubicBezTo>
                    <a:pt x="1920" y="6359"/>
                    <a:pt x="1991" y="6252"/>
                    <a:pt x="2120" y="6151"/>
                  </a:cubicBezTo>
                  <a:cubicBezTo>
                    <a:pt x="2596" y="5778"/>
                    <a:pt x="2970" y="5480"/>
                    <a:pt x="3350" y="5010"/>
                  </a:cubicBezTo>
                  <a:cubicBezTo>
                    <a:pt x="3894" y="4339"/>
                    <a:pt x="4180" y="3725"/>
                    <a:pt x="4325" y="3328"/>
                  </a:cubicBezTo>
                  <a:cubicBezTo>
                    <a:pt x="4623" y="2510"/>
                    <a:pt x="4844" y="1400"/>
                    <a:pt x="4902" y="764"/>
                  </a:cubicBezTo>
                  <a:cubicBezTo>
                    <a:pt x="4952" y="224"/>
                    <a:pt x="4759" y="0"/>
                    <a:pt x="452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097;p55">
              <a:extLst>
                <a:ext uri="{FF2B5EF4-FFF2-40B4-BE49-F238E27FC236}">
                  <a16:creationId xmlns="" xmlns:a16="http://schemas.microsoft.com/office/drawing/2014/main" id="{1C2A576E-AC78-8B3B-B4CB-2A85728090C4}"/>
                </a:ext>
              </a:extLst>
            </p:cNvPr>
            <p:cNvSpPr/>
            <p:nvPr/>
          </p:nvSpPr>
          <p:spPr>
            <a:xfrm>
              <a:off x="2890350" y="4283025"/>
              <a:ext cx="40525" cy="56775"/>
            </a:xfrm>
            <a:custGeom>
              <a:avLst/>
              <a:gdLst/>
              <a:ahLst/>
              <a:cxnLst/>
              <a:rect l="l" t="t" r="r" b="b"/>
              <a:pathLst>
                <a:path w="1621" h="2271" extrusionOk="0">
                  <a:moveTo>
                    <a:pt x="1002" y="0"/>
                  </a:moveTo>
                  <a:cubicBezTo>
                    <a:pt x="680" y="0"/>
                    <a:pt x="447" y="199"/>
                    <a:pt x="294" y="722"/>
                  </a:cubicBezTo>
                  <a:cubicBezTo>
                    <a:pt x="121" y="1315"/>
                    <a:pt x="0" y="1802"/>
                    <a:pt x="0" y="1802"/>
                  </a:cubicBezTo>
                  <a:cubicBezTo>
                    <a:pt x="0" y="1802"/>
                    <a:pt x="187" y="2126"/>
                    <a:pt x="657" y="2239"/>
                  </a:cubicBezTo>
                  <a:cubicBezTo>
                    <a:pt x="751" y="2262"/>
                    <a:pt x="833" y="2271"/>
                    <a:pt x="904" y="2271"/>
                  </a:cubicBezTo>
                  <a:cubicBezTo>
                    <a:pt x="1186" y="2271"/>
                    <a:pt x="1294" y="2128"/>
                    <a:pt x="1294" y="2128"/>
                  </a:cubicBezTo>
                  <a:cubicBezTo>
                    <a:pt x="1294" y="2128"/>
                    <a:pt x="1423" y="1507"/>
                    <a:pt x="1505" y="1083"/>
                  </a:cubicBezTo>
                  <a:cubicBezTo>
                    <a:pt x="1586" y="660"/>
                    <a:pt x="1621" y="82"/>
                    <a:pt x="1136" y="10"/>
                  </a:cubicBezTo>
                  <a:cubicBezTo>
                    <a:pt x="1089" y="4"/>
                    <a:pt x="1045" y="0"/>
                    <a:pt x="100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098;p55">
              <a:extLst>
                <a:ext uri="{FF2B5EF4-FFF2-40B4-BE49-F238E27FC236}">
                  <a16:creationId xmlns="" xmlns:a16="http://schemas.microsoft.com/office/drawing/2014/main" id="{94E108DA-46CB-9089-9FCE-B33DA3958FF9}"/>
                </a:ext>
              </a:extLst>
            </p:cNvPr>
            <p:cNvSpPr/>
            <p:nvPr/>
          </p:nvSpPr>
          <p:spPr>
            <a:xfrm>
              <a:off x="2925975" y="427372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446" y="1"/>
                  </a:moveTo>
                  <a:cubicBezTo>
                    <a:pt x="414" y="1"/>
                    <a:pt x="385" y="7"/>
                    <a:pt x="359" y="20"/>
                  </a:cubicBezTo>
                  <a:lnTo>
                    <a:pt x="0" y="224"/>
                  </a:lnTo>
                  <a:cubicBezTo>
                    <a:pt x="0" y="224"/>
                    <a:pt x="352" y="268"/>
                    <a:pt x="436" y="475"/>
                  </a:cubicBezTo>
                  <a:cubicBezTo>
                    <a:pt x="437" y="475"/>
                    <a:pt x="792" y="442"/>
                    <a:pt x="860" y="195"/>
                  </a:cubicBezTo>
                  <a:cubicBezTo>
                    <a:pt x="860" y="195"/>
                    <a:pt x="625" y="1"/>
                    <a:pt x="44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099;p55">
              <a:extLst>
                <a:ext uri="{FF2B5EF4-FFF2-40B4-BE49-F238E27FC236}">
                  <a16:creationId xmlns="" xmlns:a16="http://schemas.microsoft.com/office/drawing/2014/main" id="{B5EA798E-D31C-1D5A-AC8D-05230ECBA76A}"/>
                </a:ext>
              </a:extLst>
            </p:cNvPr>
            <p:cNvSpPr/>
            <p:nvPr/>
          </p:nvSpPr>
          <p:spPr>
            <a:xfrm>
              <a:off x="2966600" y="4258625"/>
              <a:ext cx="17650" cy="12700"/>
            </a:xfrm>
            <a:custGeom>
              <a:avLst/>
              <a:gdLst/>
              <a:ahLst/>
              <a:cxnLst/>
              <a:rect l="l" t="t" r="r" b="b"/>
              <a:pathLst>
                <a:path w="706" h="508" extrusionOk="0">
                  <a:moveTo>
                    <a:pt x="278" y="1"/>
                  </a:moveTo>
                  <a:cubicBezTo>
                    <a:pt x="184" y="1"/>
                    <a:pt x="89" y="19"/>
                    <a:pt x="1" y="54"/>
                  </a:cubicBezTo>
                  <a:cubicBezTo>
                    <a:pt x="1" y="54"/>
                    <a:pt x="179" y="332"/>
                    <a:pt x="208" y="507"/>
                  </a:cubicBezTo>
                  <a:lnTo>
                    <a:pt x="705" y="499"/>
                  </a:lnTo>
                  <a:cubicBezTo>
                    <a:pt x="705" y="499"/>
                    <a:pt x="621" y="53"/>
                    <a:pt x="405" y="12"/>
                  </a:cubicBezTo>
                  <a:cubicBezTo>
                    <a:pt x="363" y="4"/>
                    <a:pt x="321" y="1"/>
                    <a:pt x="278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100;p55">
              <a:extLst>
                <a:ext uri="{FF2B5EF4-FFF2-40B4-BE49-F238E27FC236}">
                  <a16:creationId xmlns="" xmlns:a16="http://schemas.microsoft.com/office/drawing/2014/main" id="{0088AB61-B79D-5B06-DCFE-FE92D4915B3D}"/>
                </a:ext>
              </a:extLst>
            </p:cNvPr>
            <p:cNvSpPr/>
            <p:nvPr/>
          </p:nvSpPr>
          <p:spPr>
            <a:xfrm>
              <a:off x="2921700" y="4268875"/>
              <a:ext cx="96525" cy="123950"/>
            </a:xfrm>
            <a:custGeom>
              <a:avLst/>
              <a:gdLst/>
              <a:ahLst/>
              <a:cxnLst/>
              <a:rect l="l" t="t" r="r" b="b"/>
              <a:pathLst>
                <a:path w="3861" h="4958" extrusionOk="0">
                  <a:moveTo>
                    <a:pt x="2242" y="1"/>
                  </a:moveTo>
                  <a:cubicBezTo>
                    <a:pt x="2173" y="1"/>
                    <a:pt x="2101" y="10"/>
                    <a:pt x="2026" y="31"/>
                  </a:cubicBezTo>
                  <a:cubicBezTo>
                    <a:pt x="1399" y="204"/>
                    <a:pt x="636" y="475"/>
                    <a:pt x="472" y="878"/>
                  </a:cubicBezTo>
                  <a:cubicBezTo>
                    <a:pt x="308" y="1281"/>
                    <a:pt x="0" y="3836"/>
                    <a:pt x="379" y="4336"/>
                  </a:cubicBezTo>
                  <a:cubicBezTo>
                    <a:pt x="741" y="4814"/>
                    <a:pt x="1178" y="4957"/>
                    <a:pt x="1573" y="4957"/>
                  </a:cubicBezTo>
                  <a:cubicBezTo>
                    <a:pt x="1591" y="4957"/>
                    <a:pt x="1609" y="4957"/>
                    <a:pt x="1627" y="4957"/>
                  </a:cubicBezTo>
                  <a:cubicBezTo>
                    <a:pt x="2036" y="4943"/>
                    <a:pt x="3237" y="4433"/>
                    <a:pt x="3557" y="3850"/>
                  </a:cubicBezTo>
                  <a:cubicBezTo>
                    <a:pt x="3860" y="3296"/>
                    <a:pt x="3509" y="1"/>
                    <a:pt x="2242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101;p55">
              <a:extLst>
                <a:ext uri="{FF2B5EF4-FFF2-40B4-BE49-F238E27FC236}">
                  <a16:creationId xmlns="" xmlns:a16="http://schemas.microsoft.com/office/drawing/2014/main" id="{91235017-05BC-67D0-9BC1-332B7142AA68}"/>
                </a:ext>
              </a:extLst>
            </p:cNvPr>
            <p:cNvSpPr/>
            <p:nvPr/>
          </p:nvSpPr>
          <p:spPr>
            <a:xfrm>
              <a:off x="2966825" y="4331425"/>
              <a:ext cx="42750" cy="47325"/>
            </a:xfrm>
            <a:custGeom>
              <a:avLst/>
              <a:gdLst/>
              <a:ahLst/>
              <a:cxnLst/>
              <a:rect l="l" t="t" r="r" b="b"/>
              <a:pathLst>
                <a:path w="1710" h="1893" extrusionOk="0">
                  <a:moveTo>
                    <a:pt x="1489" y="1"/>
                  </a:moveTo>
                  <a:cubicBezTo>
                    <a:pt x="1223" y="1"/>
                    <a:pt x="126" y="537"/>
                    <a:pt x="0" y="775"/>
                  </a:cubicBezTo>
                  <a:lnTo>
                    <a:pt x="99" y="1846"/>
                  </a:lnTo>
                  <a:cubicBezTo>
                    <a:pt x="102" y="1878"/>
                    <a:pt x="134" y="1893"/>
                    <a:pt x="185" y="1893"/>
                  </a:cubicBezTo>
                  <a:cubicBezTo>
                    <a:pt x="466" y="1893"/>
                    <a:pt x="1346" y="1472"/>
                    <a:pt x="1552" y="1161"/>
                  </a:cubicBezTo>
                  <a:cubicBezTo>
                    <a:pt x="1710" y="922"/>
                    <a:pt x="1591" y="182"/>
                    <a:pt x="1546" y="26"/>
                  </a:cubicBezTo>
                  <a:cubicBezTo>
                    <a:pt x="1541" y="9"/>
                    <a:pt x="1521" y="1"/>
                    <a:pt x="1489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102;p55">
              <a:extLst>
                <a:ext uri="{FF2B5EF4-FFF2-40B4-BE49-F238E27FC236}">
                  <a16:creationId xmlns="" xmlns:a16="http://schemas.microsoft.com/office/drawing/2014/main" id="{41228C4E-48AE-EEA5-5CE7-04F0E102B662}"/>
                </a:ext>
              </a:extLst>
            </p:cNvPr>
            <p:cNvSpPr/>
            <p:nvPr/>
          </p:nvSpPr>
          <p:spPr>
            <a:xfrm>
              <a:off x="2921650" y="4288200"/>
              <a:ext cx="39825" cy="103225"/>
            </a:xfrm>
            <a:custGeom>
              <a:avLst/>
              <a:gdLst/>
              <a:ahLst/>
              <a:cxnLst/>
              <a:rect l="l" t="t" r="r" b="b"/>
              <a:pathLst>
                <a:path w="1593" h="4129" extrusionOk="0">
                  <a:moveTo>
                    <a:pt x="632" y="1"/>
                  </a:moveTo>
                  <a:cubicBezTo>
                    <a:pt x="592" y="1"/>
                    <a:pt x="553" y="9"/>
                    <a:pt x="516" y="23"/>
                  </a:cubicBezTo>
                  <a:cubicBezTo>
                    <a:pt x="500" y="50"/>
                    <a:pt x="486" y="76"/>
                    <a:pt x="474" y="105"/>
                  </a:cubicBezTo>
                  <a:cubicBezTo>
                    <a:pt x="310" y="508"/>
                    <a:pt x="1" y="3063"/>
                    <a:pt x="381" y="3563"/>
                  </a:cubicBezTo>
                  <a:cubicBezTo>
                    <a:pt x="616" y="3875"/>
                    <a:pt x="883" y="4044"/>
                    <a:pt x="1150" y="4123"/>
                  </a:cubicBezTo>
                  <a:cubicBezTo>
                    <a:pt x="1174" y="4127"/>
                    <a:pt x="1197" y="4129"/>
                    <a:pt x="1219" y="4129"/>
                  </a:cubicBezTo>
                  <a:cubicBezTo>
                    <a:pt x="1469" y="4129"/>
                    <a:pt x="1592" y="3895"/>
                    <a:pt x="1579" y="3563"/>
                  </a:cubicBezTo>
                  <a:cubicBezTo>
                    <a:pt x="1566" y="3186"/>
                    <a:pt x="1405" y="1781"/>
                    <a:pt x="1235" y="934"/>
                  </a:cubicBezTo>
                  <a:cubicBezTo>
                    <a:pt x="1092" y="223"/>
                    <a:pt x="844" y="1"/>
                    <a:pt x="632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103;p55">
              <a:extLst>
                <a:ext uri="{FF2B5EF4-FFF2-40B4-BE49-F238E27FC236}">
                  <a16:creationId xmlns="" xmlns:a16="http://schemas.microsoft.com/office/drawing/2014/main" id="{13012F54-9F6E-ABE8-54B2-E29DD1773E2B}"/>
                </a:ext>
              </a:extLst>
            </p:cNvPr>
            <p:cNvSpPr/>
            <p:nvPr/>
          </p:nvSpPr>
          <p:spPr>
            <a:xfrm>
              <a:off x="2952525" y="4305350"/>
              <a:ext cx="51675" cy="20475"/>
            </a:xfrm>
            <a:custGeom>
              <a:avLst/>
              <a:gdLst/>
              <a:ahLst/>
              <a:cxnLst/>
              <a:rect l="l" t="t" r="r" b="b"/>
              <a:pathLst>
                <a:path w="2067" h="819" extrusionOk="0">
                  <a:moveTo>
                    <a:pt x="2066" y="1"/>
                  </a:moveTo>
                  <a:cubicBezTo>
                    <a:pt x="1907" y="214"/>
                    <a:pt x="1360" y="468"/>
                    <a:pt x="764" y="597"/>
                  </a:cubicBezTo>
                  <a:cubicBezTo>
                    <a:pt x="663" y="619"/>
                    <a:pt x="574" y="628"/>
                    <a:pt x="497" y="628"/>
                  </a:cubicBezTo>
                  <a:cubicBezTo>
                    <a:pt x="121" y="628"/>
                    <a:pt x="16" y="400"/>
                    <a:pt x="0" y="248"/>
                  </a:cubicBezTo>
                  <a:lnTo>
                    <a:pt x="0" y="248"/>
                  </a:lnTo>
                  <a:cubicBezTo>
                    <a:pt x="30" y="651"/>
                    <a:pt x="224" y="819"/>
                    <a:pt x="542" y="819"/>
                  </a:cubicBezTo>
                  <a:cubicBezTo>
                    <a:pt x="733" y="819"/>
                    <a:pt x="970" y="758"/>
                    <a:pt x="1243" y="651"/>
                  </a:cubicBezTo>
                  <a:cubicBezTo>
                    <a:pt x="1969" y="365"/>
                    <a:pt x="2066" y="1"/>
                    <a:pt x="20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104;p55">
              <a:extLst>
                <a:ext uri="{FF2B5EF4-FFF2-40B4-BE49-F238E27FC236}">
                  <a16:creationId xmlns="" xmlns:a16="http://schemas.microsoft.com/office/drawing/2014/main" id="{3F366FB8-10C0-D406-450C-FC1AA95F0748}"/>
                </a:ext>
              </a:extLst>
            </p:cNvPr>
            <p:cNvSpPr/>
            <p:nvPr/>
          </p:nvSpPr>
          <p:spPr>
            <a:xfrm>
              <a:off x="1500075" y="5283300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7" y="0"/>
                  </a:moveTo>
                  <a:cubicBezTo>
                    <a:pt x="1820" y="0"/>
                    <a:pt x="1" y="1051"/>
                    <a:pt x="1" y="2347"/>
                  </a:cubicBezTo>
                  <a:cubicBezTo>
                    <a:pt x="1" y="3643"/>
                    <a:pt x="1820" y="4693"/>
                    <a:pt x="4067" y="4693"/>
                  </a:cubicBezTo>
                  <a:cubicBezTo>
                    <a:pt x="6313" y="4693"/>
                    <a:pt x="8132" y="3643"/>
                    <a:pt x="8132" y="2347"/>
                  </a:cubicBezTo>
                  <a:cubicBezTo>
                    <a:pt x="8132" y="1051"/>
                    <a:pt x="6313" y="0"/>
                    <a:pt x="40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105;p55">
              <a:extLst>
                <a:ext uri="{FF2B5EF4-FFF2-40B4-BE49-F238E27FC236}">
                  <a16:creationId xmlns="" xmlns:a16="http://schemas.microsoft.com/office/drawing/2014/main" id="{25BADD2A-A359-1FA2-1825-DE66973D5F79}"/>
                </a:ext>
              </a:extLst>
            </p:cNvPr>
            <p:cNvSpPr/>
            <p:nvPr/>
          </p:nvSpPr>
          <p:spPr>
            <a:xfrm>
              <a:off x="1573775" y="4856500"/>
              <a:ext cx="64850" cy="38875"/>
            </a:xfrm>
            <a:custGeom>
              <a:avLst/>
              <a:gdLst/>
              <a:ahLst/>
              <a:cxnLst/>
              <a:rect l="l" t="t" r="r" b="b"/>
              <a:pathLst>
                <a:path w="2594" h="1555" extrusionOk="0">
                  <a:moveTo>
                    <a:pt x="1347" y="1"/>
                  </a:moveTo>
                  <a:cubicBezTo>
                    <a:pt x="1242" y="1"/>
                    <a:pt x="1130" y="13"/>
                    <a:pt x="1009" y="39"/>
                  </a:cubicBezTo>
                  <a:cubicBezTo>
                    <a:pt x="459" y="161"/>
                    <a:pt x="1" y="340"/>
                    <a:pt x="1" y="783"/>
                  </a:cubicBezTo>
                  <a:lnTo>
                    <a:pt x="2220" y="1555"/>
                  </a:lnTo>
                  <a:cubicBezTo>
                    <a:pt x="2220" y="1555"/>
                    <a:pt x="2594" y="1179"/>
                    <a:pt x="2381" y="702"/>
                  </a:cubicBezTo>
                  <a:cubicBezTo>
                    <a:pt x="2205" y="305"/>
                    <a:pt x="1868" y="1"/>
                    <a:pt x="1347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106;p55">
              <a:extLst>
                <a:ext uri="{FF2B5EF4-FFF2-40B4-BE49-F238E27FC236}">
                  <a16:creationId xmlns="" xmlns:a16="http://schemas.microsoft.com/office/drawing/2014/main" id="{82C800EE-E30B-A32F-1325-AB5118D295D3}"/>
                </a:ext>
              </a:extLst>
            </p:cNvPr>
            <p:cNvSpPr/>
            <p:nvPr/>
          </p:nvSpPr>
          <p:spPr>
            <a:xfrm>
              <a:off x="1530400" y="4936375"/>
              <a:ext cx="69400" cy="194675"/>
            </a:xfrm>
            <a:custGeom>
              <a:avLst/>
              <a:gdLst/>
              <a:ahLst/>
              <a:cxnLst/>
              <a:rect l="l" t="t" r="r" b="b"/>
              <a:pathLst>
                <a:path w="2776" h="7787" extrusionOk="0">
                  <a:moveTo>
                    <a:pt x="1219" y="0"/>
                  </a:moveTo>
                  <a:cubicBezTo>
                    <a:pt x="1038" y="0"/>
                    <a:pt x="839" y="156"/>
                    <a:pt x="685" y="549"/>
                  </a:cubicBezTo>
                  <a:cubicBezTo>
                    <a:pt x="452" y="1142"/>
                    <a:pt x="150" y="2234"/>
                    <a:pt x="50" y="3098"/>
                  </a:cubicBezTo>
                  <a:cubicBezTo>
                    <a:pt x="0" y="3518"/>
                    <a:pt x="5" y="4069"/>
                    <a:pt x="235" y="4802"/>
                  </a:cubicBezTo>
                  <a:cubicBezTo>
                    <a:pt x="414" y="5379"/>
                    <a:pt x="621" y="5670"/>
                    <a:pt x="878" y="6216"/>
                  </a:cubicBezTo>
                  <a:cubicBezTo>
                    <a:pt x="948" y="6365"/>
                    <a:pt x="1041" y="6506"/>
                    <a:pt x="1142" y="6804"/>
                  </a:cubicBezTo>
                  <a:cubicBezTo>
                    <a:pt x="1242" y="7103"/>
                    <a:pt x="1430" y="7425"/>
                    <a:pt x="1629" y="7599"/>
                  </a:cubicBezTo>
                  <a:cubicBezTo>
                    <a:pt x="1790" y="7739"/>
                    <a:pt x="1886" y="7787"/>
                    <a:pt x="1944" y="7787"/>
                  </a:cubicBezTo>
                  <a:cubicBezTo>
                    <a:pt x="1958" y="7787"/>
                    <a:pt x="1970" y="7784"/>
                    <a:pt x="1981" y="7779"/>
                  </a:cubicBezTo>
                  <a:cubicBezTo>
                    <a:pt x="2047" y="7748"/>
                    <a:pt x="2041" y="7679"/>
                    <a:pt x="1959" y="7588"/>
                  </a:cubicBezTo>
                  <a:cubicBezTo>
                    <a:pt x="1877" y="7499"/>
                    <a:pt x="1726" y="7364"/>
                    <a:pt x="1619" y="7126"/>
                  </a:cubicBezTo>
                  <a:lnTo>
                    <a:pt x="1619" y="7126"/>
                  </a:lnTo>
                  <a:cubicBezTo>
                    <a:pt x="1619" y="7126"/>
                    <a:pt x="1787" y="7331"/>
                    <a:pt x="1900" y="7445"/>
                  </a:cubicBezTo>
                  <a:cubicBezTo>
                    <a:pt x="2000" y="7546"/>
                    <a:pt x="2112" y="7634"/>
                    <a:pt x="2235" y="7705"/>
                  </a:cubicBezTo>
                  <a:cubicBezTo>
                    <a:pt x="2265" y="7722"/>
                    <a:pt x="2298" y="7729"/>
                    <a:pt x="2330" y="7729"/>
                  </a:cubicBezTo>
                  <a:cubicBezTo>
                    <a:pt x="2429" y="7729"/>
                    <a:pt x="2519" y="7661"/>
                    <a:pt x="2458" y="7591"/>
                  </a:cubicBezTo>
                  <a:cubicBezTo>
                    <a:pt x="2379" y="7499"/>
                    <a:pt x="2291" y="7448"/>
                    <a:pt x="2127" y="7277"/>
                  </a:cubicBezTo>
                  <a:cubicBezTo>
                    <a:pt x="2040" y="7188"/>
                    <a:pt x="1964" y="7086"/>
                    <a:pt x="1900" y="6979"/>
                  </a:cubicBezTo>
                  <a:lnTo>
                    <a:pt x="1900" y="6979"/>
                  </a:lnTo>
                  <a:cubicBezTo>
                    <a:pt x="1900" y="6979"/>
                    <a:pt x="2087" y="7155"/>
                    <a:pt x="2271" y="7272"/>
                  </a:cubicBezTo>
                  <a:cubicBezTo>
                    <a:pt x="2456" y="7390"/>
                    <a:pt x="2557" y="7400"/>
                    <a:pt x="2624" y="7404"/>
                  </a:cubicBezTo>
                  <a:cubicBezTo>
                    <a:pt x="2625" y="7404"/>
                    <a:pt x="2626" y="7404"/>
                    <a:pt x="2628" y="7404"/>
                  </a:cubicBezTo>
                  <a:cubicBezTo>
                    <a:pt x="2694" y="7404"/>
                    <a:pt x="2776" y="7321"/>
                    <a:pt x="2663" y="7221"/>
                  </a:cubicBezTo>
                  <a:cubicBezTo>
                    <a:pt x="2560" y="7131"/>
                    <a:pt x="2391" y="7060"/>
                    <a:pt x="2221" y="6855"/>
                  </a:cubicBezTo>
                  <a:cubicBezTo>
                    <a:pt x="2098" y="6707"/>
                    <a:pt x="2032" y="6584"/>
                    <a:pt x="2069" y="6584"/>
                  </a:cubicBezTo>
                  <a:cubicBezTo>
                    <a:pt x="2069" y="6584"/>
                    <a:pt x="2070" y="6584"/>
                    <a:pt x="2070" y="6584"/>
                  </a:cubicBezTo>
                  <a:cubicBezTo>
                    <a:pt x="2110" y="6587"/>
                    <a:pt x="2176" y="6678"/>
                    <a:pt x="2330" y="6744"/>
                  </a:cubicBezTo>
                  <a:cubicBezTo>
                    <a:pt x="2386" y="6767"/>
                    <a:pt x="2447" y="6778"/>
                    <a:pt x="2502" y="6778"/>
                  </a:cubicBezTo>
                  <a:cubicBezTo>
                    <a:pt x="2594" y="6778"/>
                    <a:pt x="2672" y="6748"/>
                    <a:pt x="2690" y="6694"/>
                  </a:cubicBezTo>
                  <a:cubicBezTo>
                    <a:pt x="2719" y="6608"/>
                    <a:pt x="2712" y="6625"/>
                    <a:pt x="2569" y="6537"/>
                  </a:cubicBezTo>
                  <a:cubicBezTo>
                    <a:pt x="2427" y="6448"/>
                    <a:pt x="2328" y="6326"/>
                    <a:pt x="2117" y="6218"/>
                  </a:cubicBezTo>
                  <a:cubicBezTo>
                    <a:pt x="1932" y="6122"/>
                    <a:pt x="1857" y="6080"/>
                    <a:pt x="1732" y="5932"/>
                  </a:cubicBezTo>
                  <a:cubicBezTo>
                    <a:pt x="1596" y="5771"/>
                    <a:pt x="1238" y="5317"/>
                    <a:pt x="1114" y="4760"/>
                  </a:cubicBezTo>
                  <a:cubicBezTo>
                    <a:pt x="968" y="4104"/>
                    <a:pt x="977" y="3493"/>
                    <a:pt x="1048" y="3123"/>
                  </a:cubicBezTo>
                  <a:cubicBezTo>
                    <a:pt x="1194" y="2372"/>
                    <a:pt x="1567" y="1338"/>
                    <a:pt x="1676" y="908"/>
                  </a:cubicBezTo>
                  <a:cubicBezTo>
                    <a:pt x="1787" y="480"/>
                    <a:pt x="1663" y="293"/>
                    <a:pt x="1475" y="113"/>
                  </a:cubicBezTo>
                  <a:cubicBezTo>
                    <a:pt x="1400" y="41"/>
                    <a:pt x="1312" y="0"/>
                    <a:pt x="121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107;p55">
              <a:extLst>
                <a:ext uri="{FF2B5EF4-FFF2-40B4-BE49-F238E27FC236}">
                  <a16:creationId xmlns="" xmlns:a16="http://schemas.microsoft.com/office/drawing/2014/main" id="{C3A33C53-CAA6-4860-B1D4-0228A8818A66}"/>
                </a:ext>
              </a:extLst>
            </p:cNvPr>
            <p:cNvSpPr/>
            <p:nvPr/>
          </p:nvSpPr>
          <p:spPr>
            <a:xfrm>
              <a:off x="1532650" y="4935200"/>
              <a:ext cx="43425" cy="63375"/>
            </a:xfrm>
            <a:custGeom>
              <a:avLst/>
              <a:gdLst/>
              <a:ahLst/>
              <a:cxnLst/>
              <a:rect l="l" t="t" r="r" b="b"/>
              <a:pathLst>
                <a:path w="1737" h="2535" extrusionOk="0">
                  <a:moveTo>
                    <a:pt x="1191" y="0"/>
                  </a:moveTo>
                  <a:cubicBezTo>
                    <a:pt x="790" y="0"/>
                    <a:pt x="606" y="295"/>
                    <a:pt x="459" y="674"/>
                  </a:cubicBezTo>
                  <a:cubicBezTo>
                    <a:pt x="295" y="1100"/>
                    <a:pt x="1" y="2246"/>
                    <a:pt x="1" y="2246"/>
                  </a:cubicBezTo>
                  <a:cubicBezTo>
                    <a:pt x="1" y="2246"/>
                    <a:pt x="157" y="2382"/>
                    <a:pt x="604" y="2489"/>
                  </a:cubicBezTo>
                  <a:cubicBezTo>
                    <a:pt x="744" y="2523"/>
                    <a:pt x="856" y="2535"/>
                    <a:pt x="943" y="2535"/>
                  </a:cubicBezTo>
                  <a:cubicBezTo>
                    <a:pt x="1135" y="2535"/>
                    <a:pt x="1210" y="2478"/>
                    <a:pt x="1210" y="2478"/>
                  </a:cubicBezTo>
                  <a:cubicBezTo>
                    <a:pt x="1287" y="2233"/>
                    <a:pt x="1606" y="1291"/>
                    <a:pt x="1671" y="791"/>
                  </a:cubicBezTo>
                  <a:cubicBezTo>
                    <a:pt x="1736" y="291"/>
                    <a:pt x="1661" y="64"/>
                    <a:pt x="1344" y="13"/>
                  </a:cubicBezTo>
                  <a:cubicBezTo>
                    <a:pt x="1290" y="4"/>
                    <a:pt x="1239" y="0"/>
                    <a:pt x="119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108;p55">
              <a:extLst>
                <a:ext uri="{FF2B5EF4-FFF2-40B4-BE49-F238E27FC236}">
                  <a16:creationId xmlns="" xmlns:a16="http://schemas.microsoft.com/office/drawing/2014/main" id="{215DE37B-6261-05BC-E3BA-41612A9675D6}"/>
                </a:ext>
              </a:extLst>
            </p:cNvPr>
            <p:cNvSpPr/>
            <p:nvPr/>
          </p:nvSpPr>
          <p:spPr>
            <a:xfrm>
              <a:off x="1532100" y="4986375"/>
              <a:ext cx="32100" cy="13625"/>
            </a:xfrm>
            <a:custGeom>
              <a:avLst/>
              <a:gdLst/>
              <a:ahLst/>
              <a:cxnLst/>
              <a:rect l="l" t="t" r="r" b="b"/>
              <a:pathLst>
                <a:path w="1284" h="545" extrusionOk="0">
                  <a:moveTo>
                    <a:pt x="76" y="0"/>
                  </a:moveTo>
                  <a:lnTo>
                    <a:pt x="0" y="255"/>
                  </a:lnTo>
                  <a:cubicBezTo>
                    <a:pt x="0" y="255"/>
                    <a:pt x="168" y="415"/>
                    <a:pt x="621" y="506"/>
                  </a:cubicBezTo>
                  <a:cubicBezTo>
                    <a:pt x="763" y="534"/>
                    <a:pt x="875" y="544"/>
                    <a:pt x="962" y="544"/>
                  </a:cubicBezTo>
                  <a:cubicBezTo>
                    <a:pt x="1151" y="544"/>
                    <a:pt x="1220" y="498"/>
                    <a:pt x="1220" y="498"/>
                  </a:cubicBezTo>
                  <a:lnTo>
                    <a:pt x="1284" y="269"/>
                  </a:lnTo>
                  <a:lnTo>
                    <a:pt x="1284" y="269"/>
                  </a:lnTo>
                  <a:cubicBezTo>
                    <a:pt x="1211" y="277"/>
                    <a:pt x="1138" y="281"/>
                    <a:pt x="1065" y="281"/>
                  </a:cubicBezTo>
                  <a:cubicBezTo>
                    <a:pt x="938" y="281"/>
                    <a:pt x="811" y="269"/>
                    <a:pt x="687" y="247"/>
                  </a:cubicBezTo>
                  <a:cubicBezTo>
                    <a:pt x="469" y="204"/>
                    <a:pt x="262" y="121"/>
                    <a:pt x="7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109;p55">
              <a:extLst>
                <a:ext uri="{FF2B5EF4-FFF2-40B4-BE49-F238E27FC236}">
                  <a16:creationId xmlns="" xmlns:a16="http://schemas.microsoft.com/office/drawing/2014/main" id="{7DD38F08-4701-69D9-7A26-FADA7325EF7F}"/>
                </a:ext>
              </a:extLst>
            </p:cNvPr>
            <p:cNvSpPr/>
            <p:nvPr/>
          </p:nvSpPr>
          <p:spPr>
            <a:xfrm>
              <a:off x="1619850" y="5306950"/>
              <a:ext cx="54250" cy="48300"/>
            </a:xfrm>
            <a:custGeom>
              <a:avLst/>
              <a:gdLst/>
              <a:ahLst/>
              <a:cxnLst/>
              <a:rect l="l" t="t" r="r" b="b"/>
              <a:pathLst>
                <a:path w="2170" h="1932" extrusionOk="0">
                  <a:moveTo>
                    <a:pt x="1879" y="1"/>
                  </a:moveTo>
                  <a:cubicBezTo>
                    <a:pt x="1608" y="1"/>
                    <a:pt x="1073" y="458"/>
                    <a:pt x="863" y="458"/>
                  </a:cubicBezTo>
                  <a:cubicBezTo>
                    <a:pt x="843" y="458"/>
                    <a:pt x="827" y="454"/>
                    <a:pt x="813" y="445"/>
                  </a:cubicBezTo>
                  <a:cubicBezTo>
                    <a:pt x="799" y="436"/>
                    <a:pt x="781" y="432"/>
                    <a:pt x="762" y="432"/>
                  </a:cubicBezTo>
                  <a:cubicBezTo>
                    <a:pt x="545" y="432"/>
                    <a:pt x="53" y="951"/>
                    <a:pt x="53" y="951"/>
                  </a:cubicBezTo>
                  <a:cubicBezTo>
                    <a:pt x="53" y="951"/>
                    <a:pt x="54" y="1139"/>
                    <a:pt x="44" y="1306"/>
                  </a:cubicBezTo>
                  <a:cubicBezTo>
                    <a:pt x="31" y="1485"/>
                    <a:pt x="0" y="1767"/>
                    <a:pt x="187" y="1856"/>
                  </a:cubicBezTo>
                  <a:cubicBezTo>
                    <a:pt x="280" y="1901"/>
                    <a:pt x="383" y="1931"/>
                    <a:pt x="482" y="1931"/>
                  </a:cubicBezTo>
                  <a:cubicBezTo>
                    <a:pt x="581" y="1931"/>
                    <a:pt x="676" y="1901"/>
                    <a:pt x="751" y="1826"/>
                  </a:cubicBezTo>
                  <a:cubicBezTo>
                    <a:pt x="936" y="1638"/>
                    <a:pt x="1136" y="1442"/>
                    <a:pt x="1391" y="1271"/>
                  </a:cubicBezTo>
                  <a:cubicBezTo>
                    <a:pt x="1636" y="1105"/>
                    <a:pt x="1937" y="922"/>
                    <a:pt x="2059" y="620"/>
                  </a:cubicBezTo>
                  <a:cubicBezTo>
                    <a:pt x="2170" y="348"/>
                    <a:pt x="2131" y="120"/>
                    <a:pt x="1961" y="21"/>
                  </a:cubicBezTo>
                  <a:cubicBezTo>
                    <a:pt x="1938" y="7"/>
                    <a:pt x="1910" y="1"/>
                    <a:pt x="187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110;p55">
              <a:extLst>
                <a:ext uri="{FF2B5EF4-FFF2-40B4-BE49-F238E27FC236}">
                  <a16:creationId xmlns="" xmlns:a16="http://schemas.microsoft.com/office/drawing/2014/main" id="{FAD94024-E4E7-ED68-5377-990DD771C540}"/>
                </a:ext>
              </a:extLst>
            </p:cNvPr>
            <p:cNvSpPr/>
            <p:nvPr/>
          </p:nvSpPr>
          <p:spPr>
            <a:xfrm>
              <a:off x="1550950" y="5096675"/>
              <a:ext cx="88425" cy="234400"/>
            </a:xfrm>
            <a:custGeom>
              <a:avLst/>
              <a:gdLst/>
              <a:ahLst/>
              <a:cxnLst/>
              <a:rect l="l" t="t" r="r" b="b"/>
              <a:pathLst>
                <a:path w="3537" h="9376" extrusionOk="0">
                  <a:moveTo>
                    <a:pt x="0" y="1"/>
                  </a:moveTo>
                  <a:lnTo>
                    <a:pt x="1817" y="6052"/>
                  </a:lnTo>
                  <a:lnTo>
                    <a:pt x="2809" y="9362"/>
                  </a:lnTo>
                  <a:cubicBezTo>
                    <a:pt x="2809" y="9362"/>
                    <a:pt x="2854" y="9376"/>
                    <a:pt x="2923" y="9376"/>
                  </a:cubicBezTo>
                  <a:cubicBezTo>
                    <a:pt x="3079" y="9376"/>
                    <a:pt x="3362" y="9305"/>
                    <a:pt x="3537" y="8844"/>
                  </a:cubicBezTo>
                  <a:lnTo>
                    <a:pt x="3070" y="5013"/>
                  </a:lnTo>
                  <a:lnTo>
                    <a:pt x="2557" y="8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111;p55">
              <a:extLst>
                <a:ext uri="{FF2B5EF4-FFF2-40B4-BE49-F238E27FC236}">
                  <a16:creationId xmlns="" xmlns:a16="http://schemas.microsoft.com/office/drawing/2014/main" id="{37B1BAA1-FE86-A9CB-FEFE-ECE73E06EE9E}"/>
                </a:ext>
              </a:extLst>
            </p:cNvPr>
            <p:cNvSpPr/>
            <p:nvPr/>
          </p:nvSpPr>
          <p:spPr>
            <a:xfrm>
              <a:off x="1596375" y="5222000"/>
              <a:ext cx="43000" cy="109075"/>
            </a:xfrm>
            <a:custGeom>
              <a:avLst/>
              <a:gdLst/>
              <a:ahLst/>
              <a:cxnLst/>
              <a:rect l="l" t="t" r="r" b="b"/>
              <a:pathLst>
                <a:path w="1720" h="4363" extrusionOk="0">
                  <a:moveTo>
                    <a:pt x="1253" y="0"/>
                  </a:moveTo>
                  <a:lnTo>
                    <a:pt x="0" y="1039"/>
                  </a:lnTo>
                  <a:lnTo>
                    <a:pt x="992" y="4349"/>
                  </a:lnTo>
                  <a:cubicBezTo>
                    <a:pt x="992" y="4349"/>
                    <a:pt x="1037" y="4363"/>
                    <a:pt x="1106" y="4363"/>
                  </a:cubicBezTo>
                  <a:cubicBezTo>
                    <a:pt x="1262" y="4363"/>
                    <a:pt x="1545" y="4292"/>
                    <a:pt x="1720" y="3831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112;p55">
              <a:extLst>
                <a:ext uri="{FF2B5EF4-FFF2-40B4-BE49-F238E27FC236}">
                  <a16:creationId xmlns="" xmlns:a16="http://schemas.microsoft.com/office/drawing/2014/main" id="{1FF72165-8C2B-B829-DCC4-D9640F1D6354}"/>
                </a:ext>
              </a:extLst>
            </p:cNvPr>
            <p:cNvSpPr/>
            <p:nvPr/>
          </p:nvSpPr>
          <p:spPr>
            <a:xfrm>
              <a:off x="1542375" y="5317550"/>
              <a:ext cx="55975" cy="57350"/>
            </a:xfrm>
            <a:custGeom>
              <a:avLst/>
              <a:gdLst/>
              <a:ahLst/>
              <a:cxnLst/>
              <a:rect l="l" t="t" r="r" b="b"/>
              <a:pathLst>
                <a:path w="2239" h="2294" extrusionOk="0">
                  <a:moveTo>
                    <a:pt x="745" y="1"/>
                  </a:moveTo>
                  <a:cubicBezTo>
                    <a:pt x="598" y="173"/>
                    <a:pt x="425" y="210"/>
                    <a:pt x="294" y="276"/>
                  </a:cubicBezTo>
                  <a:cubicBezTo>
                    <a:pt x="245" y="299"/>
                    <a:pt x="202" y="327"/>
                    <a:pt x="162" y="362"/>
                  </a:cubicBezTo>
                  <a:cubicBezTo>
                    <a:pt x="0" y="511"/>
                    <a:pt x="63" y="721"/>
                    <a:pt x="171" y="878"/>
                  </a:cubicBezTo>
                  <a:cubicBezTo>
                    <a:pt x="229" y="963"/>
                    <a:pt x="300" y="1034"/>
                    <a:pt x="364" y="1112"/>
                  </a:cubicBezTo>
                  <a:cubicBezTo>
                    <a:pt x="476" y="1248"/>
                    <a:pt x="640" y="1460"/>
                    <a:pt x="716" y="1618"/>
                  </a:cubicBezTo>
                  <a:cubicBezTo>
                    <a:pt x="825" y="1848"/>
                    <a:pt x="890" y="2202"/>
                    <a:pt x="1245" y="2279"/>
                  </a:cubicBezTo>
                  <a:cubicBezTo>
                    <a:pt x="1288" y="2289"/>
                    <a:pt x="1332" y="2294"/>
                    <a:pt x="1377" y="2294"/>
                  </a:cubicBezTo>
                  <a:cubicBezTo>
                    <a:pt x="1481" y="2294"/>
                    <a:pt x="1590" y="2267"/>
                    <a:pt x="1724" y="2215"/>
                  </a:cubicBezTo>
                  <a:cubicBezTo>
                    <a:pt x="1914" y="2141"/>
                    <a:pt x="2162" y="1957"/>
                    <a:pt x="2162" y="1957"/>
                  </a:cubicBezTo>
                  <a:cubicBezTo>
                    <a:pt x="2239" y="1857"/>
                    <a:pt x="2137" y="1610"/>
                    <a:pt x="1813" y="1610"/>
                  </a:cubicBezTo>
                  <a:cubicBezTo>
                    <a:pt x="1792" y="1610"/>
                    <a:pt x="1770" y="1611"/>
                    <a:pt x="1746" y="1613"/>
                  </a:cubicBezTo>
                  <a:cubicBezTo>
                    <a:pt x="1486" y="1574"/>
                    <a:pt x="1307" y="605"/>
                    <a:pt x="1387" y="309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113;p55">
              <a:extLst>
                <a:ext uri="{FF2B5EF4-FFF2-40B4-BE49-F238E27FC236}">
                  <a16:creationId xmlns="" xmlns:a16="http://schemas.microsoft.com/office/drawing/2014/main" id="{2C1B5396-F0CC-D71A-620A-CEE0DB292ACC}"/>
                </a:ext>
              </a:extLst>
            </p:cNvPr>
            <p:cNvSpPr/>
            <p:nvPr/>
          </p:nvSpPr>
          <p:spPr>
            <a:xfrm>
              <a:off x="1546400" y="5068650"/>
              <a:ext cx="97300" cy="258275"/>
            </a:xfrm>
            <a:custGeom>
              <a:avLst/>
              <a:gdLst/>
              <a:ahLst/>
              <a:cxnLst/>
              <a:rect l="l" t="t" r="r" b="b"/>
              <a:pathLst>
                <a:path w="3892" h="10331" extrusionOk="0">
                  <a:moveTo>
                    <a:pt x="154" y="0"/>
                  </a:moveTo>
                  <a:cubicBezTo>
                    <a:pt x="146" y="0"/>
                    <a:pt x="1" y="373"/>
                    <a:pt x="182" y="1122"/>
                  </a:cubicBezTo>
                  <a:cubicBezTo>
                    <a:pt x="376" y="1922"/>
                    <a:pt x="1665" y="2476"/>
                    <a:pt x="1665" y="2476"/>
                  </a:cubicBezTo>
                  <a:cubicBezTo>
                    <a:pt x="1665" y="2476"/>
                    <a:pt x="1964" y="4000"/>
                    <a:pt x="2104" y="4789"/>
                  </a:cubicBezTo>
                  <a:cubicBezTo>
                    <a:pt x="2224" y="5462"/>
                    <a:pt x="2337" y="6005"/>
                    <a:pt x="2337" y="6005"/>
                  </a:cubicBezTo>
                  <a:cubicBezTo>
                    <a:pt x="2337" y="6005"/>
                    <a:pt x="1771" y="6389"/>
                    <a:pt x="1351" y="7699"/>
                  </a:cubicBezTo>
                  <a:cubicBezTo>
                    <a:pt x="1158" y="8299"/>
                    <a:pt x="554" y="9991"/>
                    <a:pt x="554" y="9991"/>
                  </a:cubicBezTo>
                  <a:cubicBezTo>
                    <a:pt x="554" y="9991"/>
                    <a:pt x="673" y="10331"/>
                    <a:pt x="1084" y="10331"/>
                  </a:cubicBezTo>
                  <a:cubicBezTo>
                    <a:pt x="1126" y="10331"/>
                    <a:pt x="1172" y="10327"/>
                    <a:pt x="1221" y="10319"/>
                  </a:cubicBezTo>
                  <a:cubicBezTo>
                    <a:pt x="1221" y="10319"/>
                    <a:pt x="1916" y="9087"/>
                    <a:pt x="2484" y="8264"/>
                  </a:cubicBezTo>
                  <a:cubicBezTo>
                    <a:pt x="3053" y="7442"/>
                    <a:pt x="3767" y="6494"/>
                    <a:pt x="3794" y="5947"/>
                  </a:cubicBezTo>
                  <a:cubicBezTo>
                    <a:pt x="3891" y="3954"/>
                    <a:pt x="3695" y="2560"/>
                    <a:pt x="3632" y="1238"/>
                  </a:cubicBezTo>
                  <a:lnTo>
                    <a:pt x="153" y="6"/>
                  </a:lnTo>
                  <a:cubicBezTo>
                    <a:pt x="154" y="2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114;p55">
              <a:extLst>
                <a:ext uri="{FF2B5EF4-FFF2-40B4-BE49-F238E27FC236}">
                  <a16:creationId xmlns="" xmlns:a16="http://schemas.microsoft.com/office/drawing/2014/main" id="{3B82F77C-2D84-DA49-36E5-F4B186E8A192}"/>
                </a:ext>
              </a:extLst>
            </p:cNvPr>
            <p:cNvSpPr/>
            <p:nvPr/>
          </p:nvSpPr>
          <p:spPr>
            <a:xfrm>
              <a:off x="1561050" y="5113800"/>
              <a:ext cx="40675" cy="89400"/>
            </a:xfrm>
            <a:custGeom>
              <a:avLst/>
              <a:gdLst/>
              <a:ahLst/>
              <a:cxnLst/>
              <a:rect l="l" t="t" r="r" b="b"/>
              <a:pathLst>
                <a:path w="1627" h="3576" extrusionOk="0">
                  <a:moveTo>
                    <a:pt x="0" y="0"/>
                  </a:moveTo>
                  <a:cubicBezTo>
                    <a:pt x="123" y="262"/>
                    <a:pt x="469" y="472"/>
                    <a:pt x="771" y="737"/>
                  </a:cubicBezTo>
                  <a:cubicBezTo>
                    <a:pt x="1027" y="963"/>
                    <a:pt x="1627" y="3575"/>
                    <a:pt x="1627" y="3575"/>
                  </a:cubicBezTo>
                  <a:lnTo>
                    <a:pt x="1080" y="601"/>
                  </a:lnTo>
                  <a:cubicBezTo>
                    <a:pt x="1080" y="601"/>
                    <a:pt x="359" y="328"/>
                    <a:pt x="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115;p55">
              <a:extLst>
                <a:ext uri="{FF2B5EF4-FFF2-40B4-BE49-F238E27FC236}">
                  <a16:creationId xmlns="" xmlns:a16="http://schemas.microsoft.com/office/drawing/2014/main" id="{5864D40C-DA52-521C-7F5D-F3BE8C8F69B4}"/>
                </a:ext>
              </a:extLst>
            </p:cNvPr>
            <p:cNvSpPr/>
            <p:nvPr/>
          </p:nvSpPr>
          <p:spPr>
            <a:xfrm>
              <a:off x="1564175" y="4863775"/>
              <a:ext cx="67900" cy="77025"/>
            </a:xfrm>
            <a:custGeom>
              <a:avLst/>
              <a:gdLst/>
              <a:ahLst/>
              <a:cxnLst/>
              <a:rect l="l" t="t" r="r" b="b"/>
              <a:pathLst>
                <a:path w="2716" h="3081" extrusionOk="0">
                  <a:moveTo>
                    <a:pt x="1403" y="0"/>
                  </a:moveTo>
                  <a:cubicBezTo>
                    <a:pt x="1374" y="0"/>
                    <a:pt x="1345" y="1"/>
                    <a:pt x="1316" y="3"/>
                  </a:cubicBezTo>
                  <a:cubicBezTo>
                    <a:pt x="760" y="38"/>
                    <a:pt x="288" y="425"/>
                    <a:pt x="144" y="965"/>
                  </a:cubicBezTo>
                  <a:cubicBezTo>
                    <a:pt x="1" y="1504"/>
                    <a:pt x="217" y="2075"/>
                    <a:pt x="683" y="2383"/>
                  </a:cubicBezTo>
                  <a:cubicBezTo>
                    <a:pt x="683" y="2383"/>
                    <a:pt x="748" y="2619"/>
                    <a:pt x="791" y="2667"/>
                  </a:cubicBezTo>
                  <a:cubicBezTo>
                    <a:pt x="1012" y="2921"/>
                    <a:pt x="1639" y="3080"/>
                    <a:pt x="1902" y="3080"/>
                  </a:cubicBezTo>
                  <a:cubicBezTo>
                    <a:pt x="1927" y="3080"/>
                    <a:pt x="1948" y="3079"/>
                    <a:pt x="1965" y="3076"/>
                  </a:cubicBezTo>
                  <a:cubicBezTo>
                    <a:pt x="2231" y="3035"/>
                    <a:pt x="2374" y="2922"/>
                    <a:pt x="2497" y="2630"/>
                  </a:cubicBezTo>
                  <a:cubicBezTo>
                    <a:pt x="2716" y="2112"/>
                    <a:pt x="2637" y="1426"/>
                    <a:pt x="2578" y="1102"/>
                  </a:cubicBezTo>
                  <a:cubicBezTo>
                    <a:pt x="2474" y="477"/>
                    <a:pt x="2033" y="0"/>
                    <a:pt x="14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116;p55">
              <a:extLst>
                <a:ext uri="{FF2B5EF4-FFF2-40B4-BE49-F238E27FC236}">
                  <a16:creationId xmlns="" xmlns:a16="http://schemas.microsoft.com/office/drawing/2014/main" id="{A5DC3B74-FFDE-83F3-5357-B971C93894BB}"/>
                </a:ext>
              </a:extLst>
            </p:cNvPr>
            <p:cNvSpPr/>
            <p:nvPr/>
          </p:nvSpPr>
          <p:spPr>
            <a:xfrm>
              <a:off x="1563100" y="4927375"/>
              <a:ext cx="54325" cy="40775"/>
            </a:xfrm>
            <a:custGeom>
              <a:avLst/>
              <a:gdLst/>
              <a:ahLst/>
              <a:cxnLst/>
              <a:rect l="l" t="t" r="r" b="b"/>
              <a:pathLst>
                <a:path w="2173" h="1631" extrusionOk="0">
                  <a:moveTo>
                    <a:pt x="776" y="0"/>
                  </a:moveTo>
                  <a:cubicBezTo>
                    <a:pt x="776" y="0"/>
                    <a:pt x="729" y="351"/>
                    <a:pt x="701" y="412"/>
                  </a:cubicBezTo>
                  <a:cubicBezTo>
                    <a:pt x="690" y="437"/>
                    <a:pt x="661" y="446"/>
                    <a:pt x="619" y="446"/>
                  </a:cubicBezTo>
                  <a:cubicBezTo>
                    <a:pt x="531" y="446"/>
                    <a:pt x="384" y="407"/>
                    <a:pt x="206" y="391"/>
                  </a:cubicBezTo>
                  <a:cubicBezTo>
                    <a:pt x="202" y="391"/>
                    <a:pt x="198" y="391"/>
                    <a:pt x="194" y="391"/>
                  </a:cubicBezTo>
                  <a:cubicBezTo>
                    <a:pt x="24" y="391"/>
                    <a:pt x="1" y="736"/>
                    <a:pt x="131" y="1036"/>
                  </a:cubicBezTo>
                  <a:cubicBezTo>
                    <a:pt x="250" y="1309"/>
                    <a:pt x="709" y="1578"/>
                    <a:pt x="1125" y="1626"/>
                  </a:cubicBezTo>
                  <a:cubicBezTo>
                    <a:pt x="1155" y="1629"/>
                    <a:pt x="1186" y="1631"/>
                    <a:pt x="1217" y="1631"/>
                  </a:cubicBezTo>
                  <a:cubicBezTo>
                    <a:pt x="1628" y="1631"/>
                    <a:pt x="2173" y="1362"/>
                    <a:pt x="1942" y="1208"/>
                  </a:cubicBezTo>
                  <a:cubicBezTo>
                    <a:pt x="1695" y="1043"/>
                    <a:pt x="1687" y="975"/>
                    <a:pt x="1716" y="848"/>
                  </a:cubicBezTo>
                  <a:cubicBezTo>
                    <a:pt x="1745" y="722"/>
                    <a:pt x="1789" y="524"/>
                    <a:pt x="1789" y="524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117;p55">
              <a:extLst>
                <a:ext uri="{FF2B5EF4-FFF2-40B4-BE49-F238E27FC236}">
                  <a16:creationId xmlns="" xmlns:a16="http://schemas.microsoft.com/office/drawing/2014/main" id="{610E8363-D88B-2BCF-FC59-E2F29A9F022F}"/>
                </a:ext>
              </a:extLst>
            </p:cNvPr>
            <p:cNvSpPr/>
            <p:nvPr/>
          </p:nvSpPr>
          <p:spPr>
            <a:xfrm>
              <a:off x="1563100" y="4863775"/>
              <a:ext cx="60450" cy="74200"/>
            </a:xfrm>
            <a:custGeom>
              <a:avLst/>
              <a:gdLst/>
              <a:ahLst/>
              <a:cxnLst/>
              <a:rect l="l" t="t" r="r" b="b"/>
              <a:pathLst>
                <a:path w="2418" h="2968" extrusionOk="0">
                  <a:moveTo>
                    <a:pt x="1445" y="0"/>
                  </a:moveTo>
                  <a:cubicBezTo>
                    <a:pt x="1417" y="0"/>
                    <a:pt x="1388" y="1"/>
                    <a:pt x="1359" y="3"/>
                  </a:cubicBezTo>
                  <a:cubicBezTo>
                    <a:pt x="993" y="27"/>
                    <a:pt x="654" y="205"/>
                    <a:pt x="428" y="492"/>
                  </a:cubicBezTo>
                  <a:cubicBezTo>
                    <a:pt x="57" y="540"/>
                    <a:pt x="0" y="1048"/>
                    <a:pt x="79" y="1478"/>
                  </a:cubicBezTo>
                  <a:cubicBezTo>
                    <a:pt x="155" y="1891"/>
                    <a:pt x="255" y="1983"/>
                    <a:pt x="473" y="2413"/>
                  </a:cubicBezTo>
                  <a:cubicBezTo>
                    <a:pt x="473" y="2413"/>
                    <a:pt x="654" y="2736"/>
                    <a:pt x="739" y="2782"/>
                  </a:cubicBezTo>
                  <a:cubicBezTo>
                    <a:pt x="844" y="2841"/>
                    <a:pt x="1036" y="2968"/>
                    <a:pt x="1229" y="2968"/>
                  </a:cubicBezTo>
                  <a:cubicBezTo>
                    <a:pt x="1298" y="2968"/>
                    <a:pt x="1367" y="2951"/>
                    <a:pt x="1433" y="2910"/>
                  </a:cubicBezTo>
                  <a:cubicBezTo>
                    <a:pt x="1573" y="2821"/>
                    <a:pt x="1754" y="2285"/>
                    <a:pt x="1699" y="2239"/>
                  </a:cubicBezTo>
                  <a:lnTo>
                    <a:pt x="1699" y="2239"/>
                  </a:lnTo>
                  <a:cubicBezTo>
                    <a:pt x="1699" y="2239"/>
                    <a:pt x="1673" y="2257"/>
                    <a:pt x="1631" y="2257"/>
                  </a:cubicBezTo>
                  <a:cubicBezTo>
                    <a:pt x="1577" y="2257"/>
                    <a:pt x="1497" y="2225"/>
                    <a:pt x="1421" y="2076"/>
                  </a:cubicBezTo>
                  <a:cubicBezTo>
                    <a:pt x="1334" y="1907"/>
                    <a:pt x="1307" y="1759"/>
                    <a:pt x="1413" y="1543"/>
                  </a:cubicBezTo>
                  <a:cubicBezTo>
                    <a:pt x="1464" y="1442"/>
                    <a:pt x="1550" y="1400"/>
                    <a:pt x="1635" y="1400"/>
                  </a:cubicBezTo>
                  <a:cubicBezTo>
                    <a:pt x="1731" y="1400"/>
                    <a:pt x="1823" y="1453"/>
                    <a:pt x="1859" y="1538"/>
                  </a:cubicBezTo>
                  <a:cubicBezTo>
                    <a:pt x="1924" y="1697"/>
                    <a:pt x="1939" y="1986"/>
                    <a:pt x="1939" y="1986"/>
                  </a:cubicBezTo>
                  <a:cubicBezTo>
                    <a:pt x="1939" y="1986"/>
                    <a:pt x="2119" y="1907"/>
                    <a:pt x="2145" y="1719"/>
                  </a:cubicBezTo>
                  <a:cubicBezTo>
                    <a:pt x="2163" y="1586"/>
                    <a:pt x="2154" y="1434"/>
                    <a:pt x="2141" y="1311"/>
                  </a:cubicBezTo>
                  <a:cubicBezTo>
                    <a:pt x="2128" y="1199"/>
                    <a:pt x="2154" y="1079"/>
                    <a:pt x="2233" y="997"/>
                  </a:cubicBezTo>
                  <a:cubicBezTo>
                    <a:pt x="2342" y="884"/>
                    <a:pt x="2289" y="715"/>
                    <a:pt x="2289" y="715"/>
                  </a:cubicBezTo>
                  <a:cubicBezTo>
                    <a:pt x="2340" y="667"/>
                    <a:pt x="2384" y="611"/>
                    <a:pt x="2417" y="551"/>
                  </a:cubicBezTo>
                  <a:cubicBezTo>
                    <a:pt x="2210" y="217"/>
                    <a:pt x="1871" y="0"/>
                    <a:pt x="1445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118;p55">
              <a:extLst>
                <a:ext uri="{FF2B5EF4-FFF2-40B4-BE49-F238E27FC236}">
                  <a16:creationId xmlns="" xmlns:a16="http://schemas.microsoft.com/office/drawing/2014/main" id="{9A56B3DE-1CF7-3043-502D-38671499E97E}"/>
                </a:ext>
              </a:extLst>
            </p:cNvPr>
            <p:cNvSpPr/>
            <p:nvPr/>
          </p:nvSpPr>
          <p:spPr>
            <a:xfrm>
              <a:off x="1542200" y="4935225"/>
              <a:ext cx="97850" cy="173850"/>
            </a:xfrm>
            <a:custGeom>
              <a:avLst/>
              <a:gdLst/>
              <a:ahLst/>
              <a:cxnLst/>
              <a:rect l="l" t="t" r="r" b="b"/>
              <a:pathLst>
                <a:path w="3914" h="6954" extrusionOk="0">
                  <a:moveTo>
                    <a:pt x="859" y="0"/>
                  </a:moveTo>
                  <a:cubicBezTo>
                    <a:pt x="584" y="0"/>
                    <a:pt x="393" y="208"/>
                    <a:pt x="220" y="919"/>
                  </a:cubicBezTo>
                  <a:cubicBezTo>
                    <a:pt x="0" y="1820"/>
                    <a:pt x="250" y="2157"/>
                    <a:pt x="283" y="3575"/>
                  </a:cubicBezTo>
                  <a:cubicBezTo>
                    <a:pt x="292" y="3965"/>
                    <a:pt x="269" y="4685"/>
                    <a:pt x="262" y="5643"/>
                  </a:cubicBezTo>
                  <a:cubicBezTo>
                    <a:pt x="536" y="6143"/>
                    <a:pt x="1817" y="6857"/>
                    <a:pt x="2529" y="6942"/>
                  </a:cubicBezTo>
                  <a:cubicBezTo>
                    <a:pt x="2600" y="6950"/>
                    <a:pt x="2669" y="6954"/>
                    <a:pt x="2736" y="6954"/>
                  </a:cubicBezTo>
                  <a:cubicBezTo>
                    <a:pt x="3346" y="6954"/>
                    <a:pt x="3790" y="6642"/>
                    <a:pt x="3790" y="6642"/>
                  </a:cubicBezTo>
                  <a:cubicBezTo>
                    <a:pt x="3841" y="6342"/>
                    <a:pt x="3913" y="4256"/>
                    <a:pt x="3910" y="3073"/>
                  </a:cubicBezTo>
                  <a:cubicBezTo>
                    <a:pt x="3907" y="2052"/>
                    <a:pt x="3797" y="1443"/>
                    <a:pt x="3505" y="1223"/>
                  </a:cubicBezTo>
                  <a:cubicBezTo>
                    <a:pt x="3275" y="1048"/>
                    <a:pt x="2557" y="690"/>
                    <a:pt x="2557" y="690"/>
                  </a:cubicBezTo>
                  <a:cubicBezTo>
                    <a:pt x="2557" y="690"/>
                    <a:pt x="2533" y="727"/>
                    <a:pt x="2422" y="727"/>
                  </a:cubicBezTo>
                  <a:cubicBezTo>
                    <a:pt x="2338" y="727"/>
                    <a:pt x="2203" y="706"/>
                    <a:pt x="1990" y="630"/>
                  </a:cubicBezTo>
                  <a:cubicBezTo>
                    <a:pt x="1498" y="455"/>
                    <a:pt x="1413" y="309"/>
                    <a:pt x="1493" y="128"/>
                  </a:cubicBezTo>
                  <a:cubicBezTo>
                    <a:pt x="1493" y="128"/>
                    <a:pt x="1190" y="19"/>
                    <a:pt x="896" y="1"/>
                  </a:cubicBezTo>
                  <a:cubicBezTo>
                    <a:pt x="883" y="0"/>
                    <a:pt x="871" y="0"/>
                    <a:pt x="85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119;p55">
              <a:extLst>
                <a:ext uri="{FF2B5EF4-FFF2-40B4-BE49-F238E27FC236}">
                  <a16:creationId xmlns="" xmlns:a16="http://schemas.microsoft.com/office/drawing/2014/main" id="{4A5DCF55-AFFB-58E1-56D4-541A3753EB2F}"/>
                </a:ext>
              </a:extLst>
            </p:cNvPr>
            <p:cNvSpPr/>
            <p:nvPr/>
          </p:nvSpPr>
          <p:spPr>
            <a:xfrm>
              <a:off x="1614150" y="4965075"/>
              <a:ext cx="105650" cy="188400"/>
            </a:xfrm>
            <a:custGeom>
              <a:avLst/>
              <a:gdLst/>
              <a:ahLst/>
              <a:cxnLst/>
              <a:rect l="l" t="t" r="r" b="b"/>
              <a:pathLst>
                <a:path w="4226" h="7536" extrusionOk="0">
                  <a:moveTo>
                    <a:pt x="444" y="1"/>
                  </a:moveTo>
                  <a:cubicBezTo>
                    <a:pt x="225" y="1"/>
                    <a:pt x="31" y="208"/>
                    <a:pt x="17" y="717"/>
                  </a:cubicBezTo>
                  <a:cubicBezTo>
                    <a:pt x="0" y="1357"/>
                    <a:pt x="87" y="2485"/>
                    <a:pt x="285" y="3333"/>
                  </a:cubicBezTo>
                  <a:cubicBezTo>
                    <a:pt x="381" y="3743"/>
                    <a:pt x="592" y="4387"/>
                    <a:pt x="1053" y="5118"/>
                  </a:cubicBezTo>
                  <a:cubicBezTo>
                    <a:pt x="1374" y="5629"/>
                    <a:pt x="1711" y="5970"/>
                    <a:pt x="2139" y="6397"/>
                  </a:cubicBezTo>
                  <a:cubicBezTo>
                    <a:pt x="2255" y="6513"/>
                    <a:pt x="2313" y="6627"/>
                    <a:pt x="2510" y="6876"/>
                  </a:cubicBezTo>
                  <a:cubicBezTo>
                    <a:pt x="2705" y="7123"/>
                    <a:pt x="2992" y="7362"/>
                    <a:pt x="3239" y="7457"/>
                  </a:cubicBezTo>
                  <a:cubicBezTo>
                    <a:pt x="3383" y="7513"/>
                    <a:pt x="3478" y="7535"/>
                    <a:pt x="3541" y="7535"/>
                  </a:cubicBezTo>
                  <a:cubicBezTo>
                    <a:pt x="3585" y="7535"/>
                    <a:pt x="3613" y="7524"/>
                    <a:pt x="3631" y="7507"/>
                  </a:cubicBezTo>
                  <a:cubicBezTo>
                    <a:pt x="3683" y="7455"/>
                    <a:pt x="3654" y="7392"/>
                    <a:pt x="3545" y="7336"/>
                  </a:cubicBezTo>
                  <a:cubicBezTo>
                    <a:pt x="3438" y="7279"/>
                    <a:pt x="3251" y="7203"/>
                    <a:pt x="3067" y="7016"/>
                  </a:cubicBezTo>
                  <a:lnTo>
                    <a:pt x="3067" y="7016"/>
                  </a:lnTo>
                  <a:cubicBezTo>
                    <a:pt x="3067" y="7016"/>
                    <a:pt x="3297" y="7152"/>
                    <a:pt x="3441" y="7221"/>
                  </a:cubicBezTo>
                  <a:cubicBezTo>
                    <a:pt x="3569" y="7282"/>
                    <a:pt x="3706" y="7327"/>
                    <a:pt x="3846" y="7352"/>
                  </a:cubicBezTo>
                  <a:cubicBezTo>
                    <a:pt x="3855" y="7354"/>
                    <a:pt x="3864" y="7355"/>
                    <a:pt x="3873" y="7355"/>
                  </a:cubicBezTo>
                  <a:cubicBezTo>
                    <a:pt x="3999" y="7355"/>
                    <a:pt x="4116" y="7224"/>
                    <a:pt x="4016" y="7168"/>
                  </a:cubicBezTo>
                  <a:cubicBezTo>
                    <a:pt x="3909" y="7109"/>
                    <a:pt x="3809" y="7092"/>
                    <a:pt x="3598" y="6986"/>
                  </a:cubicBezTo>
                  <a:cubicBezTo>
                    <a:pt x="3485" y="6930"/>
                    <a:pt x="3380" y="6863"/>
                    <a:pt x="3282" y="6782"/>
                  </a:cubicBezTo>
                  <a:lnTo>
                    <a:pt x="3282" y="6782"/>
                  </a:lnTo>
                  <a:cubicBezTo>
                    <a:pt x="3282" y="6782"/>
                    <a:pt x="3519" y="6884"/>
                    <a:pt x="3732" y="6933"/>
                  </a:cubicBezTo>
                  <a:cubicBezTo>
                    <a:pt x="3824" y="6953"/>
                    <a:pt x="3894" y="6960"/>
                    <a:pt x="3950" y="6960"/>
                  </a:cubicBezTo>
                  <a:cubicBezTo>
                    <a:pt x="4024" y="6960"/>
                    <a:pt x="4072" y="6947"/>
                    <a:pt x="4107" y="6936"/>
                  </a:cubicBezTo>
                  <a:cubicBezTo>
                    <a:pt x="4171" y="6917"/>
                    <a:pt x="4226" y="6808"/>
                    <a:pt x="4083" y="6752"/>
                  </a:cubicBezTo>
                  <a:cubicBezTo>
                    <a:pt x="3955" y="6701"/>
                    <a:pt x="3772" y="6691"/>
                    <a:pt x="3543" y="6556"/>
                  </a:cubicBezTo>
                  <a:cubicBezTo>
                    <a:pt x="3376" y="6458"/>
                    <a:pt x="3272" y="6367"/>
                    <a:pt x="3309" y="6355"/>
                  </a:cubicBezTo>
                  <a:cubicBezTo>
                    <a:pt x="3312" y="6353"/>
                    <a:pt x="3316" y="6353"/>
                    <a:pt x="3320" y="6353"/>
                  </a:cubicBezTo>
                  <a:cubicBezTo>
                    <a:pt x="3364" y="6353"/>
                    <a:pt x="3456" y="6407"/>
                    <a:pt x="3608" y="6415"/>
                  </a:cubicBezTo>
                  <a:cubicBezTo>
                    <a:pt x="3616" y="6415"/>
                    <a:pt x="3624" y="6416"/>
                    <a:pt x="3632" y="6416"/>
                  </a:cubicBezTo>
                  <a:cubicBezTo>
                    <a:pt x="3784" y="6416"/>
                    <a:pt x="3931" y="6332"/>
                    <a:pt x="3929" y="6246"/>
                  </a:cubicBezTo>
                  <a:cubicBezTo>
                    <a:pt x="3928" y="6155"/>
                    <a:pt x="3924" y="6172"/>
                    <a:pt x="3761" y="6137"/>
                  </a:cubicBezTo>
                  <a:cubicBezTo>
                    <a:pt x="3597" y="6104"/>
                    <a:pt x="3462" y="6022"/>
                    <a:pt x="3228" y="5991"/>
                  </a:cubicBezTo>
                  <a:cubicBezTo>
                    <a:pt x="3021" y="5964"/>
                    <a:pt x="2936" y="5949"/>
                    <a:pt x="2768" y="5853"/>
                  </a:cubicBezTo>
                  <a:cubicBezTo>
                    <a:pt x="2586" y="5748"/>
                    <a:pt x="2208" y="5270"/>
                    <a:pt x="1903" y="4788"/>
                  </a:cubicBezTo>
                  <a:cubicBezTo>
                    <a:pt x="1542" y="4221"/>
                    <a:pt x="1291" y="3387"/>
                    <a:pt x="1233" y="3016"/>
                  </a:cubicBezTo>
                  <a:cubicBezTo>
                    <a:pt x="1115" y="2260"/>
                    <a:pt x="1115" y="1160"/>
                    <a:pt x="1073" y="720"/>
                  </a:cubicBezTo>
                  <a:cubicBezTo>
                    <a:pt x="1030" y="279"/>
                    <a:pt x="849" y="144"/>
                    <a:pt x="613" y="39"/>
                  </a:cubicBezTo>
                  <a:cubicBezTo>
                    <a:pt x="557" y="14"/>
                    <a:pt x="499" y="1"/>
                    <a:pt x="44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120;p55">
              <a:extLst>
                <a:ext uri="{FF2B5EF4-FFF2-40B4-BE49-F238E27FC236}">
                  <a16:creationId xmlns="" xmlns:a16="http://schemas.microsoft.com/office/drawing/2014/main" id="{5AE4C4EF-E143-2ABC-6B66-F7E7B93B995B}"/>
                </a:ext>
              </a:extLst>
            </p:cNvPr>
            <p:cNvSpPr/>
            <p:nvPr/>
          </p:nvSpPr>
          <p:spPr>
            <a:xfrm>
              <a:off x="1611825" y="4963750"/>
              <a:ext cx="33200" cy="64175"/>
            </a:xfrm>
            <a:custGeom>
              <a:avLst/>
              <a:gdLst/>
              <a:ahLst/>
              <a:cxnLst/>
              <a:rect l="l" t="t" r="r" b="b"/>
              <a:pathLst>
                <a:path w="1328" h="2567" extrusionOk="0">
                  <a:moveTo>
                    <a:pt x="551" y="0"/>
                  </a:moveTo>
                  <a:cubicBezTo>
                    <a:pt x="523" y="0"/>
                    <a:pt x="495" y="2"/>
                    <a:pt x="467" y="4"/>
                  </a:cubicBezTo>
                  <a:cubicBezTo>
                    <a:pt x="128" y="33"/>
                    <a:pt x="19" y="435"/>
                    <a:pt x="10" y="891"/>
                  </a:cubicBezTo>
                  <a:cubicBezTo>
                    <a:pt x="0" y="1347"/>
                    <a:pt x="112" y="2525"/>
                    <a:pt x="112" y="2525"/>
                  </a:cubicBezTo>
                  <a:cubicBezTo>
                    <a:pt x="112" y="2525"/>
                    <a:pt x="219" y="2566"/>
                    <a:pt x="464" y="2566"/>
                  </a:cubicBezTo>
                  <a:cubicBezTo>
                    <a:pt x="547" y="2566"/>
                    <a:pt x="646" y="2562"/>
                    <a:pt x="762" y="2549"/>
                  </a:cubicBezTo>
                  <a:cubicBezTo>
                    <a:pt x="1220" y="2498"/>
                    <a:pt x="1327" y="2333"/>
                    <a:pt x="1327" y="2333"/>
                  </a:cubicBezTo>
                  <a:cubicBezTo>
                    <a:pt x="1317" y="2076"/>
                    <a:pt x="1297" y="1082"/>
                    <a:pt x="1189" y="589"/>
                  </a:cubicBezTo>
                  <a:cubicBezTo>
                    <a:pt x="1090" y="140"/>
                    <a:pt x="837" y="0"/>
                    <a:pt x="55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121;p55">
              <a:extLst>
                <a:ext uri="{FF2B5EF4-FFF2-40B4-BE49-F238E27FC236}">
                  <a16:creationId xmlns="" xmlns:a16="http://schemas.microsoft.com/office/drawing/2014/main" id="{ABFE00C7-049D-F794-F891-63CE02662DFA}"/>
                </a:ext>
              </a:extLst>
            </p:cNvPr>
            <p:cNvSpPr/>
            <p:nvPr/>
          </p:nvSpPr>
          <p:spPr>
            <a:xfrm>
              <a:off x="1614150" y="5017775"/>
              <a:ext cx="31150" cy="11850"/>
            </a:xfrm>
            <a:custGeom>
              <a:avLst/>
              <a:gdLst/>
              <a:ahLst/>
              <a:cxnLst/>
              <a:rect l="l" t="t" r="r" b="b"/>
              <a:pathLst>
                <a:path w="1246" h="474" extrusionOk="0">
                  <a:moveTo>
                    <a:pt x="1228" y="0"/>
                  </a:moveTo>
                  <a:cubicBezTo>
                    <a:pt x="1049" y="89"/>
                    <a:pt x="857" y="150"/>
                    <a:pt x="659" y="181"/>
                  </a:cubicBezTo>
                  <a:cubicBezTo>
                    <a:pt x="570" y="196"/>
                    <a:pt x="481" y="203"/>
                    <a:pt x="391" y="203"/>
                  </a:cubicBezTo>
                  <a:cubicBezTo>
                    <a:pt x="260" y="203"/>
                    <a:pt x="129" y="187"/>
                    <a:pt x="0" y="157"/>
                  </a:cubicBezTo>
                  <a:lnTo>
                    <a:pt x="0" y="157"/>
                  </a:lnTo>
                  <a:lnTo>
                    <a:pt x="16" y="424"/>
                  </a:lnTo>
                  <a:cubicBezTo>
                    <a:pt x="16" y="424"/>
                    <a:pt x="129" y="473"/>
                    <a:pt x="367" y="473"/>
                  </a:cubicBezTo>
                  <a:cubicBezTo>
                    <a:pt x="456" y="473"/>
                    <a:pt x="561" y="467"/>
                    <a:pt x="684" y="448"/>
                  </a:cubicBezTo>
                  <a:cubicBezTo>
                    <a:pt x="1142" y="379"/>
                    <a:pt x="1245" y="237"/>
                    <a:pt x="1245" y="237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122;p55">
              <a:extLst>
                <a:ext uri="{FF2B5EF4-FFF2-40B4-BE49-F238E27FC236}">
                  <a16:creationId xmlns="" xmlns:a16="http://schemas.microsoft.com/office/drawing/2014/main" id="{D32E622F-C74E-0F82-21DD-F0928074404A}"/>
                </a:ext>
              </a:extLst>
            </p:cNvPr>
            <p:cNvSpPr/>
            <p:nvPr/>
          </p:nvSpPr>
          <p:spPr>
            <a:xfrm>
              <a:off x="1596775" y="4954075"/>
              <a:ext cx="22625" cy="11050"/>
            </a:xfrm>
            <a:custGeom>
              <a:avLst/>
              <a:gdLst/>
              <a:ahLst/>
              <a:cxnLst/>
              <a:rect l="l" t="t" r="r" b="b"/>
              <a:pathLst>
                <a:path w="905" h="442" extrusionOk="0">
                  <a:moveTo>
                    <a:pt x="453" y="0"/>
                  </a:moveTo>
                  <a:cubicBezTo>
                    <a:pt x="262" y="0"/>
                    <a:pt x="0" y="148"/>
                    <a:pt x="0" y="148"/>
                  </a:cubicBezTo>
                  <a:cubicBezTo>
                    <a:pt x="57" y="394"/>
                    <a:pt x="403" y="442"/>
                    <a:pt x="411" y="442"/>
                  </a:cubicBezTo>
                  <a:cubicBezTo>
                    <a:pt x="411" y="442"/>
                    <a:pt x="411" y="442"/>
                    <a:pt x="411" y="442"/>
                  </a:cubicBezTo>
                  <a:cubicBezTo>
                    <a:pt x="504" y="239"/>
                    <a:pt x="905" y="216"/>
                    <a:pt x="905" y="216"/>
                  </a:cubicBezTo>
                  <a:lnTo>
                    <a:pt x="566" y="25"/>
                  </a:lnTo>
                  <a:cubicBezTo>
                    <a:pt x="534" y="7"/>
                    <a:pt x="495" y="0"/>
                    <a:pt x="453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123;p55">
              <a:extLst>
                <a:ext uri="{FF2B5EF4-FFF2-40B4-BE49-F238E27FC236}">
                  <a16:creationId xmlns="" xmlns:a16="http://schemas.microsoft.com/office/drawing/2014/main" id="{4D1A66CA-AAD5-7765-63FD-5474EE658243}"/>
                </a:ext>
              </a:extLst>
            </p:cNvPr>
            <p:cNvSpPr/>
            <p:nvPr/>
          </p:nvSpPr>
          <p:spPr>
            <a:xfrm>
              <a:off x="1560300" y="4935850"/>
              <a:ext cx="19225" cy="13750"/>
            </a:xfrm>
            <a:custGeom>
              <a:avLst/>
              <a:gdLst/>
              <a:ahLst/>
              <a:cxnLst/>
              <a:rect l="l" t="t" r="r" b="b"/>
              <a:pathLst>
                <a:path w="769" h="550" extrusionOk="0">
                  <a:moveTo>
                    <a:pt x="465" y="0"/>
                  </a:moveTo>
                  <a:cubicBezTo>
                    <a:pt x="442" y="0"/>
                    <a:pt x="419" y="2"/>
                    <a:pt x="396" y="5"/>
                  </a:cubicBezTo>
                  <a:cubicBezTo>
                    <a:pt x="178" y="39"/>
                    <a:pt x="0" y="523"/>
                    <a:pt x="0" y="523"/>
                  </a:cubicBezTo>
                  <a:lnTo>
                    <a:pt x="496" y="549"/>
                  </a:lnTo>
                  <a:cubicBezTo>
                    <a:pt x="531" y="374"/>
                    <a:pt x="769" y="103"/>
                    <a:pt x="769" y="103"/>
                  </a:cubicBezTo>
                  <a:cubicBezTo>
                    <a:pt x="681" y="36"/>
                    <a:pt x="574" y="0"/>
                    <a:pt x="465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124;p55">
              <a:extLst>
                <a:ext uri="{FF2B5EF4-FFF2-40B4-BE49-F238E27FC236}">
                  <a16:creationId xmlns="" xmlns:a16="http://schemas.microsoft.com/office/drawing/2014/main" id="{F4ACAB42-6CF2-F611-41A7-455F1A3AB4E4}"/>
                </a:ext>
              </a:extLst>
            </p:cNvPr>
            <p:cNvSpPr/>
            <p:nvPr/>
          </p:nvSpPr>
          <p:spPr>
            <a:xfrm>
              <a:off x="1523450" y="4946900"/>
              <a:ext cx="95925" cy="124525"/>
            </a:xfrm>
            <a:custGeom>
              <a:avLst/>
              <a:gdLst/>
              <a:ahLst/>
              <a:cxnLst/>
              <a:rect l="l" t="t" r="r" b="b"/>
              <a:pathLst>
                <a:path w="3837" h="4981" extrusionOk="0">
                  <a:moveTo>
                    <a:pt x="1710" y="1"/>
                  </a:moveTo>
                  <a:cubicBezTo>
                    <a:pt x="463" y="1"/>
                    <a:pt x="0" y="3238"/>
                    <a:pt x="281" y="3800"/>
                  </a:cubicBezTo>
                  <a:cubicBezTo>
                    <a:pt x="579" y="4394"/>
                    <a:pt x="1761" y="4946"/>
                    <a:pt x="2169" y="4976"/>
                  </a:cubicBezTo>
                  <a:cubicBezTo>
                    <a:pt x="2208" y="4979"/>
                    <a:pt x="2248" y="4980"/>
                    <a:pt x="2288" y="4980"/>
                  </a:cubicBezTo>
                  <a:cubicBezTo>
                    <a:pt x="2666" y="4980"/>
                    <a:pt x="3080" y="4843"/>
                    <a:pt x="3440" y="4403"/>
                  </a:cubicBezTo>
                  <a:cubicBezTo>
                    <a:pt x="3837" y="3917"/>
                    <a:pt x="3622" y="1353"/>
                    <a:pt x="3474" y="943"/>
                  </a:cubicBezTo>
                  <a:cubicBezTo>
                    <a:pt x="3324" y="534"/>
                    <a:pt x="2572" y="235"/>
                    <a:pt x="1951" y="40"/>
                  </a:cubicBezTo>
                  <a:cubicBezTo>
                    <a:pt x="1867" y="13"/>
                    <a:pt x="1787" y="1"/>
                    <a:pt x="171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125;p55">
              <a:extLst>
                <a:ext uri="{FF2B5EF4-FFF2-40B4-BE49-F238E27FC236}">
                  <a16:creationId xmlns="" xmlns:a16="http://schemas.microsoft.com/office/drawing/2014/main" id="{0CE19B4A-2B38-54C2-72A5-601760416D88}"/>
                </a:ext>
              </a:extLst>
            </p:cNvPr>
            <p:cNvSpPr/>
            <p:nvPr/>
          </p:nvSpPr>
          <p:spPr>
            <a:xfrm>
              <a:off x="1531900" y="5008475"/>
              <a:ext cx="42875" cy="48500"/>
            </a:xfrm>
            <a:custGeom>
              <a:avLst/>
              <a:gdLst/>
              <a:ahLst/>
              <a:cxnLst/>
              <a:rect l="l" t="t" r="r" b="b"/>
              <a:pathLst>
                <a:path w="1715" h="1940" extrusionOk="0">
                  <a:moveTo>
                    <a:pt x="248" y="1"/>
                  </a:moveTo>
                  <a:cubicBezTo>
                    <a:pt x="220" y="1"/>
                    <a:pt x="202" y="8"/>
                    <a:pt x="197" y="24"/>
                  </a:cubicBezTo>
                  <a:cubicBezTo>
                    <a:pt x="147" y="179"/>
                    <a:pt x="1" y="914"/>
                    <a:pt x="150" y="1158"/>
                  </a:cubicBezTo>
                  <a:cubicBezTo>
                    <a:pt x="346" y="1481"/>
                    <a:pt x="1228" y="1940"/>
                    <a:pt x="1497" y="1940"/>
                  </a:cubicBezTo>
                  <a:cubicBezTo>
                    <a:pt x="1543" y="1940"/>
                    <a:pt x="1572" y="1926"/>
                    <a:pt x="1575" y="1896"/>
                  </a:cubicBezTo>
                  <a:cubicBezTo>
                    <a:pt x="1602" y="1693"/>
                    <a:pt x="1714" y="830"/>
                    <a:pt x="1714" y="830"/>
                  </a:cubicBezTo>
                  <a:cubicBezTo>
                    <a:pt x="1596" y="584"/>
                    <a:pt x="502" y="1"/>
                    <a:pt x="24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126;p55">
              <a:extLst>
                <a:ext uri="{FF2B5EF4-FFF2-40B4-BE49-F238E27FC236}">
                  <a16:creationId xmlns="" xmlns:a16="http://schemas.microsoft.com/office/drawing/2014/main" id="{E53D8493-AB07-ECA9-FA5C-B7735E43FC48}"/>
                </a:ext>
              </a:extLst>
            </p:cNvPr>
            <p:cNvSpPr/>
            <p:nvPr/>
          </p:nvSpPr>
          <p:spPr>
            <a:xfrm>
              <a:off x="1578850" y="4967700"/>
              <a:ext cx="40525" cy="102650"/>
            </a:xfrm>
            <a:custGeom>
              <a:avLst/>
              <a:gdLst/>
              <a:ahLst/>
              <a:cxnLst/>
              <a:rect l="l" t="t" r="r" b="b"/>
              <a:pathLst>
                <a:path w="1621" h="4106" extrusionOk="0">
                  <a:moveTo>
                    <a:pt x="1090" y="1"/>
                  </a:moveTo>
                  <a:cubicBezTo>
                    <a:pt x="882" y="1"/>
                    <a:pt x="631" y="219"/>
                    <a:pt x="466" y="913"/>
                  </a:cubicBezTo>
                  <a:cubicBezTo>
                    <a:pt x="266" y="1752"/>
                    <a:pt x="53" y="3150"/>
                    <a:pt x="26" y="3526"/>
                  </a:cubicBezTo>
                  <a:cubicBezTo>
                    <a:pt x="1" y="3864"/>
                    <a:pt x="120" y="4105"/>
                    <a:pt x="381" y="4105"/>
                  </a:cubicBezTo>
                  <a:cubicBezTo>
                    <a:pt x="398" y="4105"/>
                    <a:pt x="416" y="4104"/>
                    <a:pt x="435" y="4102"/>
                  </a:cubicBezTo>
                  <a:cubicBezTo>
                    <a:pt x="704" y="4032"/>
                    <a:pt x="976" y="3873"/>
                    <a:pt x="1224" y="3571"/>
                  </a:cubicBezTo>
                  <a:cubicBezTo>
                    <a:pt x="1621" y="3085"/>
                    <a:pt x="1406" y="521"/>
                    <a:pt x="1258" y="111"/>
                  </a:cubicBezTo>
                  <a:cubicBezTo>
                    <a:pt x="1247" y="83"/>
                    <a:pt x="1233" y="55"/>
                    <a:pt x="1217" y="28"/>
                  </a:cubicBezTo>
                  <a:cubicBezTo>
                    <a:pt x="1177" y="11"/>
                    <a:pt x="1135" y="1"/>
                    <a:pt x="109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127;p55">
              <a:extLst>
                <a:ext uri="{FF2B5EF4-FFF2-40B4-BE49-F238E27FC236}">
                  <a16:creationId xmlns="" xmlns:a16="http://schemas.microsoft.com/office/drawing/2014/main" id="{CE237856-E163-7565-9869-A7E2DD29882B}"/>
                </a:ext>
              </a:extLst>
            </p:cNvPr>
            <p:cNvSpPr/>
            <p:nvPr/>
          </p:nvSpPr>
          <p:spPr>
            <a:xfrm>
              <a:off x="1539075" y="4982400"/>
              <a:ext cx="51450" cy="21900"/>
            </a:xfrm>
            <a:custGeom>
              <a:avLst/>
              <a:gdLst/>
              <a:ahLst/>
              <a:cxnLst/>
              <a:rect l="l" t="t" r="r" b="b"/>
              <a:pathLst>
                <a:path w="2058" h="876" extrusionOk="0">
                  <a:moveTo>
                    <a:pt x="1" y="0"/>
                  </a:moveTo>
                  <a:cubicBezTo>
                    <a:pt x="1" y="0"/>
                    <a:pt x="84" y="369"/>
                    <a:pt x="800" y="681"/>
                  </a:cubicBezTo>
                  <a:cubicBezTo>
                    <a:pt x="1085" y="804"/>
                    <a:pt x="1330" y="875"/>
                    <a:pt x="1527" y="875"/>
                  </a:cubicBezTo>
                  <a:cubicBezTo>
                    <a:pt x="1827" y="875"/>
                    <a:pt x="2014" y="712"/>
                    <a:pt x="2057" y="325"/>
                  </a:cubicBezTo>
                  <a:lnTo>
                    <a:pt x="2057" y="325"/>
                  </a:lnTo>
                  <a:cubicBezTo>
                    <a:pt x="2036" y="471"/>
                    <a:pt x="1928" y="686"/>
                    <a:pt x="1579" y="686"/>
                  </a:cubicBezTo>
                  <a:cubicBezTo>
                    <a:pt x="1494" y="686"/>
                    <a:pt x="1395" y="674"/>
                    <a:pt x="1280" y="644"/>
                  </a:cubicBezTo>
                  <a:cubicBezTo>
                    <a:pt x="690" y="494"/>
                    <a:pt x="153" y="221"/>
                    <a:pt x="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128;p55">
              <a:extLst>
                <a:ext uri="{FF2B5EF4-FFF2-40B4-BE49-F238E27FC236}">
                  <a16:creationId xmlns="" xmlns:a16="http://schemas.microsoft.com/office/drawing/2014/main" id="{87133E72-5F0C-8E0B-2BFA-A35CAB9AC635}"/>
                </a:ext>
              </a:extLst>
            </p:cNvPr>
            <p:cNvSpPr/>
            <p:nvPr/>
          </p:nvSpPr>
          <p:spPr>
            <a:xfrm>
              <a:off x="1139950" y="4994225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6" y="0"/>
                  </a:moveTo>
                  <a:cubicBezTo>
                    <a:pt x="1821" y="0"/>
                    <a:pt x="0" y="1051"/>
                    <a:pt x="0" y="2347"/>
                  </a:cubicBezTo>
                  <a:cubicBezTo>
                    <a:pt x="0" y="3643"/>
                    <a:pt x="1821" y="4693"/>
                    <a:pt x="4066" y="4693"/>
                  </a:cubicBezTo>
                  <a:cubicBezTo>
                    <a:pt x="6312" y="4693"/>
                    <a:pt x="8133" y="3643"/>
                    <a:pt x="8133" y="2347"/>
                  </a:cubicBezTo>
                  <a:cubicBezTo>
                    <a:pt x="8133" y="1051"/>
                    <a:pt x="6312" y="0"/>
                    <a:pt x="406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129;p55">
              <a:extLst>
                <a:ext uri="{FF2B5EF4-FFF2-40B4-BE49-F238E27FC236}">
                  <a16:creationId xmlns="" xmlns:a16="http://schemas.microsoft.com/office/drawing/2014/main" id="{93CEBC6A-0974-58FE-6D6F-38CED84A47A0}"/>
                </a:ext>
              </a:extLst>
            </p:cNvPr>
            <p:cNvSpPr/>
            <p:nvPr/>
          </p:nvSpPr>
          <p:spPr>
            <a:xfrm>
              <a:off x="1211950" y="4549050"/>
              <a:ext cx="41875" cy="99475"/>
            </a:xfrm>
            <a:custGeom>
              <a:avLst/>
              <a:gdLst/>
              <a:ahLst/>
              <a:cxnLst/>
              <a:rect l="l" t="t" r="r" b="b"/>
              <a:pathLst>
                <a:path w="1675" h="3979" extrusionOk="0">
                  <a:moveTo>
                    <a:pt x="998" y="1"/>
                  </a:moveTo>
                  <a:cubicBezTo>
                    <a:pt x="966" y="1"/>
                    <a:pt x="932" y="3"/>
                    <a:pt x="896" y="7"/>
                  </a:cubicBezTo>
                  <a:cubicBezTo>
                    <a:pt x="345" y="71"/>
                    <a:pt x="24" y="469"/>
                    <a:pt x="48" y="1519"/>
                  </a:cubicBezTo>
                  <a:cubicBezTo>
                    <a:pt x="73" y="2569"/>
                    <a:pt x="104" y="3215"/>
                    <a:pt x="47" y="3436"/>
                  </a:cubicBezTo>
                  <a:cubicBezTo>
                    <a:pt x="1" y="3616"/>
                    <a:pt x="411" y="3978"/>
                    <a:pt x="851" y="3978"/>
                  </a:cubicBezTo>
                  <a:cubicBezTo>
                    <a:pt x="949" y="3978"/>
                    <a:pt x="1049" y="3960"/>
                    <a:pt x="1145" y="3918"/>
                  </a:cubicBezTo>
                  <a:cubicBezTo>
                    <a:pt x="1675" y="3685"/>
                    <a:pt x="1435" y="155"/>
                    <a:pt x="1435" y="155"/>
                  </a:cubicBezTo>
                  <a:cubicBezTo>
                    <a:pt x="1435" y="155"/>
                    <a:pt x="1291" y="1"/>
                    <a:pt x="998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130;p55">
              <a:extLst>
                <a:ext uri="{FF2B5EF4-FFF2-40B4-BE49-F238E27FC236}">
                  <a16:creationId xmlns="" xmlns:a16="http://schemas.microsoft.com/office/drawing/2014/main" id="{ED12CB3E-DEA4-5FE3-7D7A-36E3AE343998}"/>
                </a:ext>
              </a:extLst>
            </p:cNvPr>
            <p:cNvSpPr/>
            <p:nvPr/>
          </p:nvSpPr>
          <p:spPr>
            <a:xfrm>
              <a:off x="1234025" y="4550825"/>
              <a:ext cx="15175" cy="9725"/>
            </a:xfrm>
            <a:custGeom>
              <a:avLst/>
              <a:gdLst/>
              <a:ahLst/>
              <a:cxnLst/>
              <a:rect l="l" t="t" r="r" b="b"/>
              <a:pathLst>
                <a:path w="607" h="389" extrusionOk="0">
                  <a:moveTo>
                    <a:pt x="465" y="0"/>
                  </a:moveTo>
                  <a:cubicBezTo>
                    <a:pt x="423" y="0"/>
                    <a:pt x="372" y="7"/>
                    <a:pt x="312" y="27"/>
                  </a:cubicBezTo>
                  <a:cubicBezTo>
                    <a:pt x="68" y="106"/>
                    <a:pt x="0" y="389"/>
                    <a:pt x="0" y="389"/>
                  </a:cubicBezTo>
                  <a:cubicBezTo>
                    <a:pt x="225" y="125"/>
                    <a:pt x="606" y="35"/>
                    <a:pt x="606" y="35"/>
                  </a:cubicBezTo>
                  <a:cubicBezTo>
                    <a:pt x="606" y="35"/>
                    <a:pt x="560" y="0"/>
                    <a:pt x="46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131;p55">
              <a:extLst>
                <a:ext uri="{FF2B5EF4-FFF2-40B4-BE49-F238E27FC236}">
                  <a16:creationId xmlns="" xmlns:a16="http://schemas.microsoft.com/office/drawing/2014/main" id="{9C6A9A37-113D-6246-12B5-C17CE84D864C}"/>
                </a:ext>
              </a:extLst>
            </p:cNvPr>
            <p:cNvSpPr/>
            <p:nvPr/>
          </p:nvSpPr>
          <p:spPr>
            <a:xfrm>
              <a:off x="1271350" y="4630625"/>
              <a:ext cx="105200" cy="187550"/>
            </a:xfrm>
            <a:custGeom>
              <a:avLst/>
              <a:gdLst/>
              <a:ahLst/>
              <a:cxnLst/>
              <a:rect l="l" t="t" r="r" b="b"/>
              <a:pathLst>
                <a:path w="4208" h="7502" extrusionOk="0">
                  <a:moveTo>
                    <a:pt x="315" y="1"/>
                  </a:moveTo>
                  <a:cubicBezTo>
                    <a:pt x="135" y="1"/>
                    <a:pt x="16" y="169"/>
                    <a:pt x="8" y="655"/>
                  </a:cubicBezTo>
                  <a:cubicBezTo>
                    <a:pt x="0" y="1294"/>
                    <a:pt x="52" y="2473"/>
                    <a:pt x="263" y="3318"/>
                  </a:cubicBezTo>
                  <a:cubicBezTo>
                    <a:pt x="364" y="3727"/>
                    <a:pt x="553" y="4360"/>
                    <a:pt x="1023" y="5085"/>
                  </a:cubicBezTo>
                  <a:cubicBezTo>
                    <a:pt x="1353" y="5592"/>
                    <a:pt x="1682" y="5961"/>
                    <a:pt x="2116" y="6383"/>
                  </a:cubicBezTo>
                  <a:cubicBezTo>
                    <a:pt x="2235" y="6497"/>
                    <a:pt x="2294" y="6611"/>
                    <a:pt x="2493" y="6856"/>
                  </a:cubicBezTo>
                  <a:cubicBezTo>
                    <a:pt x="2692" y="7100"/>
                    <a:pt x="2983" y="7336"/>
                    <a:pt x="3230" y="7427"/>
                  </a:cubicBezTo>
                  <a:cubicBezTo>
                    <a:pt x="3372" y="7481"/>
                    <a:pt x="3467" y="7502"/>
                    <a:pt x="3529" y="7502"/>
                  </a:cubicBezTo>
                  <a:cubicBezTo>
                    <a:pt x="3576" y="7502"/>
                    <a:pt x="3605" y="7490"/>
                    <a:pt x="3622" y="7472"/>
                  </a:cubicBezTo>
                  <a:cubicBezTo>
                    <a:pt x="3673" y="7420"/>
                    <a:pt x="3643" y="7357"/>
                    <a:pt x="3534" y="7302"/>
                  </a:cubicBezTo>
                  <a:cubicBezTo>
                    <a:pt x="3427" y="7246"/>
                    <a:pt x="3237" y="7174"/>
                    <a:pt x="3052" y="6988"/>
                  </a:cubicBezTo>
                  <a:lnTo>
                    <a:pt x="3052" y="6988"/>
                  </a:lnTo>
                  <a:cubicBezTo>
                    <a:pt x="3052" y="6988"/>
                    <a:pt x="3283" y="7121"/>
                    <a:pt x="3428" y="7189"/>
                  </a:cubicBezTo>
                  <a:cubicBezTo>
                    <a:pt x="3557" y="7248"/>
                    <a:pt x="3693" y="7290"/>
                    <a:pt x="3833" y="7314"/>
                  </a:cubicBezTo>
                  <a:cubicBezTo>
                    <a:pt x="3842" y="7315"/>
                    <a:pt x="3851" y="7316"/>
                    <a:pt x="3860" y="7316"/>
                  </a:cubicBezTo>
                  <a:cubicBezTo>
                    <a:pt x="3987" y="7316"/>
                    <a:pt x="4103" y="7182"/>
                    <a:pt x="4002" y="7128"/>
                  </a:cubicBezTo>
                  <a:cubicBezTo>
                    <a:pt x="3895" y="7070"/>
                    <a:pt x="3795" y="7053"/>
                    <a:pt x="3581" y="6952"/>
                  </a:cubicBezTo>
                  <a:cubicBezTo>
                    <a:pt x="3468" y="6898"/>
                    <a:pt x="3362" y="6830"/>
                    <a:pt x="3264" y="6752"/>
                  </a:cubicBezTo>
                  <a:lnTo>
                    <a:pt x="3264" y="6752"/>
                  </a:lnTo>
                  <a:cubicBezTo>
                    <a:pt x="3264" y="6752"/>
                    <a:pt x="3500" y="6851"/>
                    <a:pt x="3716" y="6895"/>
                  </a:cubicBezTo>
                  <a:cubicBezTo>
                    <a:pt x="3804" y="6914"/>
                    <a:pt x="3872" y="6920"/>
                    <a:pt x="3926" y="6920"/>
                  </a:cubicBezTo>
                  <a:cubicBezTo>
                    <a:pt x="4005" y="6920"/>
                    <a:pt x="4054" y="6906"/>
                    <a:pt x="4092" y="6894"/>
                  </a:cubicBezTo>
                  <a:cubicBezTo>
                    <a:pt x="4154" y="6875"/>
                    <a:pt x="4208" y="6764"/>
                    <a:pt x="4065" y="6710"/>
                  </a:cubicBezTo>
                  <a:cubicBezTo>
                    <a:pt x="3936" y="6661"/>
                    <a:pt x="3753" y="6654"/>
                    <a:pt x="3522" y="6522"/>
                  </a:cubicBezTo>
                  <a:cubicBezTo>
                    <a:pt x="3354" y="6427"/>
                    <a:pt x="3248" y="6337"/>
                    <a:pt x="3284" y="6323"/>
                  </a:cubicBezTo>
                  <a:cubicBezTo>
                    <a:pt x="3288" y="6322"/>
                    <a:pt x="3291" y="6322"/>
                    <a:pt x="3296" y="6322"/>
                  </a:cubicBezTo>
                  <a:cubicBezTo>
                    <a:pt x="3339" y="6322"/>
                    <a:pt x="3431" y="6375"/>
                    <a:pt x="3585" y="6381"/>
                  </a:cubicBezTo>
                  <a:cubicBezTo>
                    <a:pt x="3590" y="6382"/>
                    <a:pt x="3595" y="6382"/>
                    <a:pt x="3600" y="6382"/>
                  </a:cubicBezTo>
                  <a:cubicBezTo>
                    <a:pt x="3756" y="6382"/>
                    <a:pt x="3907" y="6295"/>
                    <a:pt x="3903" y="6208"/>
                  </a:cubicBezTo>
                  <a:cubicBezTo>
                    <a:pt x="3900" y="6117"/>
                    <a:pt x="3867" y="6162"/>
                    <a:pt x="3703" y="6129"/>
                  </a:cubicBezTo>
                  <a:cubicBezTo>
                    <a:pt x="3538" y="6097"/>
                    <a:pt x="3409" y="6007"/>
                    <a:pt x="3173" y="5980"/>
                  </a:cubicBezTo>
                  <a:cubicBezTo>
                    <a:pt x="2966" y="5955"/>
                    <a:pt x="2832" y="5934"/>
                    <a:pt x="2652" y="5859"/>
                  </a:cubicBezTo>
                  <a:cubicBezTo>
                    <a:pt x="2472" y="5785"/>
                    <a:pt x="2066" y="5333"/>
                    <a:pt x="1753" y="4855"/>
                  </a:cubicBezTo>
                  <a:cubicBezTo>
                    <a:pt x="1385" y="4293"/>
                    <a:pt x="1125" y="3470"/>
                    <a:pt x="1059" y="3099"/>
                  </a:cubicBezTo>
                  <a:cubicBezTo>
                    <a:pt x="921" y="2298"/>
                    <a:pt x="900" y="1192"/>
                    <a:pt x="919" y="807"/>
                  </a:cubicBezTo>
                  <a:cubicBezTo>
                    <a:pt x="942" y="343"/>
                    <a:pt x="740" y="149"/>
                    <a:pt x="502" y="47"/>
                  </a:cubicBezTo>
                  <a:cubicBezTo>
                    <a:pt x="435" y="18"/>
                    <a:pt x="372" y="1"/>
                    <a:pt x="31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132;p55">
              <a:extLst>
                <a:ext uri="{FF2B5EF4-FFF2-40B4-BE49-F238E27FC236}">
                  <a16:creationId xmlns="" xmlns:a16="http://schemas.microsoft.com/office/drawing/2014/main" id="{B51A8B9B-FAAD-0AF6-E287-4B1D7856F9D6}"/>
                </a:ext>
              </a:extLst>
            </p:cNvPr>
            <p:cNvSpPr/>
            <p:nvPr/>
          </p:nvSpPr>
          <p:spPr>
            <a:xfrm>
              <a:off x="1270125" y="4629975"/>
              <a:ext cx="27125" cy="53575"/>
            </a:xfrm>
            <a:custGeom>
              <a:avLst/>
              <a:gdLst/>
              <a:ahLst/>
              <a:cxnLst/>
              <a:rect l="l" t="t" r="r" b="b"/>
              <a:pathLst>
                <a:path w="1085" h="2143" extrusionOk="0">
                  <a:moveTo>
                    <a:pt x="372" y="0"/>
                  </a:moveTo>
                  <a:cubicBezTo>
                    <a:pt x="204" y="0"/>
                    <a:pt x="134" y="127"/>
                    <a:pt x="78" y="409"/>
                  </a:cubicBezTo>
                  <a:cubicBezTo>
                    <a:pt x="1" y="798"/>
                    <a:pt x="97" y="2061"/>
                    <a:pt x="97" y="2096"/>
                  </a:cubicBezTo>
                  <a:cubicBezTo>
                    <a:pt x="239" y="2129"/>
                    <a:pt x="363" y="2143"/>
                    <a:pt x="470" y="2143"/>
                  </a:cubicBezTo>
                  <a:cubicBezTo>
                    <a:pt x="925" y="2143"/>
                    <a:pt x="1084" y="1901"/>
                    <a:pt x="1084" y="1901"/>
                  </a:cubicBezTo>
                  <a:cubicBezTo>
                    <a:pt x="1084" y="1901"/>
                    <a:pt x="1023" y="1067"/>
                    <a:pt x="1001" y="692"/>
                  </a:cubicBezTo>
                  <a:cubicBezTo>
                    <a:pt x="981" y="316"/>
                    <a:pt x="790" y="118"/>
                    <a:pt x="605" y="52"/>
                  </a:cubicBezTo>
                  <a:cubicBezTo>
                    <a:pt x="511" y="18"/>
                    <a:pt x="434" y="0"/>
                    <a:pt x="37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133;p55">
              <a:extLst>
                <a:ext uri="{FF2B5EF4-FFF2-40B4-BE49-F238E27FC236}">
                  <a16:creationId xmlns="" xmlns:a16="http://schemas.microsoft.com/office/drawing/2014/main" id="{F3D37803-0319-A14B-528B-76056A74824E}"/>
                </a:ext>
              </a:extLst>
            </p:cNvPr>
            <p:cNvSpPr/>
            <p:nvPr/>
          </p:nvSpPr>
          <p:spPr>
            <a:xfrm>
              <a:off x="1237650" y="4999825"/>
              <a:ext cx="58500" cy="48875"/>
            </a:xfrm>
            <a:custGeom>
              <a:avLst/>
              <a:gdLst/>
              <a:ahLst/>
              <a:cxnLst/>
              <a:rect l="l" t="t" r="r" b="b"/>
              <a:pathLst>
                <a:path w="2340" h="1955" extrusionOk="0">
                  <a:moveTo>
                    <a:pt x="226" y="1"/>
                  </a:moveTo>
                  <a:cubicBezTo>
                    <a:pt x="198" y="102"/>
                    <a:pt x="164" y="201"/>
                    <a:pt x="123" y="297"/>
                  </a:cubicBezTo>
                  <a:cubicBezTo>
                    <a:pt x="67" y="429"/>
                    <a:pt x="0" y="652"/>
                    <a:pt x="9" y="767"/>
                  </a:cubicBezTo>
                  <a:cubicBezTo>
                    <a:pt x="17" y="883"/>
                    <a:pt x="256" y="1080"/>
                    <a:pt x="429" y="1129"/>
                  </a:cubicBezTo>
                  <a:cubicBezTo>
                    <a:pt x="601" y="1178"/>
                    <a:pt x="846" y="1407"/>
                    <a:pt x="927" y="1550"/>
                  </a:cubicBezTo>
                  <a:cubicBezTo>
                    <a:pt x="1043" y="1753"/>
                    <a:pt x="1405" y="1944"/>
                    <a:pt x="1656" y="1953"/>
                  </a:cubicBezTo>
                  <a:cubicBezTo>
                    <a:pt x="1692" y="1954"/>
                    <a:pt x="1730" y="1955"/>
                    <a:pt x="1767" y="1955"/>
                  </a:cubicBezTo>
                  <a:cubicBezTo>
                    <a:pt x="1985" y="1955"/>
                    <a:pt x="2202" y="1931"/>
                    <a:pt x="2266" y="1854"/>
                  </a:cubicBezTo>
                  <a:cubicBezTo>
                    <a:pt x="2340" y="1763"/>
                    <a:pt x="2274" y="1640"/>
                    <a:pt x="1814" y="1195"/>
                  </a:cubicBezTo>
                  <a:cubicBezTo>
                    <a:pt x="1353" y="751"/>
                    <a:pt x="1039" y="476"/>
                    <a:pt x="928" y="11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134;p55">
              <a:extLst>
                <a:ext uri="{FF2B5EF4-FFF2-40B4-BE49-F238E27FC236}">
                  <a16:creationId xmlns="" xmlns:a16="http://schemas.microsoft.com/office/drawing/2014/main" id="{45E28CD9-AC57-4922-05E1-D5F865C7349F}"/>
                </a:ext>
              </a:extLst>
            </p:cNvPr>
            <p:cNvSpPr/>
            <p:nvPr/>
          </p:nvSpPr>
          <p:spPr>
            <a:xfrm>
              <a:off x="1220050" y="5033975"/>
              <a:ext cx="28000" cy="61575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207" y="0"/>
                  </a:moveTo>
                  <a:cubicBezTo>
                    <a:pt x="153" y="140"/>
                    <a:pt x="49" y="220"/>
                    <a:pt x="78" y="588"/>
                  </a:cubicBezTo>
                  <a:cubicBezTo>
                    <a:pt x="107" y="957"/>
                    <a:pt x="74" y="1106"/>
                    <a:pt x="37" y="1407"/>
                  </a:cubicBezTo>
                  <a:cubicBezTo>
                    <a:pt x="1" y="1709"/>
                    <a:pt x="155" y="2123"/>
                    <a:pt x="299" y="2316"/>
                  </a:cubicBezTo>
                  <a:cubicBezTo>
                    <a:pt x="366" y="2406"/>
                    <a:pt x="489" y="2462"/>
                    <a:pt x="613" y="2462"/>
                  </a:cubicBezTo>
                  <a:cubicBezTo>
                    <a:pt x="754" y="2462"/>
                    <a:pt x="897" y="2389"/>
                    <a:pt x="964" y="2206"/>
                  </a:cubicBezTo>
                  <a:cubicBezTo>
                    <a:pt x="1089" y="1862"/>
                    <a:pt x="1119" y="1574"/>
                    <a:pt x="1031" y="1229"/>
                  </a:cubicBezTo>
                  <a:cubicBezTo>
                    <a:pt x="943" y="884"/>
                    <a:pt x="1060" y="621"/>
                    <a:pt x="1002" y="390"/>
                  </a:cubicBezTo>
                  <a:cubicBezTo>
                    <a:pt x="970" y="255"/>
                    <a:pt x="923" y="125"/>
                    <a:pt x="86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135;p55">
              <a:extLst>
                <a:ext uri="{FF2B5EF4-FFF2-40B4-BE49-F238E27FC236}">
                  <a16:creationId xmlns="" xmlns:a16="http://schemas.microsoft.com/office/drawing/2014/main" id="{8F7B9CD4-17DA-59F1-412E-3F80C1C992BD}"/>
                </a:ext>
              </a:extLst>
            </p:cNvPr>
            <p:cNvSpPr/>
            <p:nvPr/>
          </p:nvSpPr>
          <p:spPr>
            <a:xfrm>
              <a:off x="1207050" y="4773225"/>
              <a:ext cx="101500" cy="263150"/>
            </a:xfrm>
            <a:custGeom>
              <a:avLst/>
              <a:gdLst/>
              <a:ahLst/>
              <a:cxnLst/>
              <a:rect l="l" t="t" r="r" b="b"/>
              <a:pathLst>
                <a:path w="4060" h="10526" extrusionOk="0">
                  <a:moveTo>
                    <a:pt x="2159" y="1773"/>
                  </a:moveTo>
                  <a:lnTo>
                    <a:pt x="2264" y="1803"/>
                  </a:lnTo>
                  <a:lnTo>
                    <a:pt x="2508" y="4821"/>
                  </a:lnTo>
                  <a:cubicBezTo>
                    <a:pt x="2508" y="4821"/>
                    <a:pt x="2174" y="5355"/>
                    <a:pt x="2033" y="5900"/>
                  </a:cubicBezTo>
                  <a:cubicBezTo>
                    <a:pt x="1920" y="6338"/>
                    <a:pt x="1612" y="8119"/>
                    <a:pt x="1495" y="8799"/>
                  </a:cubicBezTo>
                  <a:lnTo>
                    <a:pt x="1495" y="8799"/>
                  </a:lnTo>
                  <a:cubicBezTo>
                    <a:pt x="1529" y="8372"/>
                    <a:pt x="1566" y="7948"/>
                    <a:pt x="1602" y="7644"/>
                  </a:cubicBezTo>
                  <a:cubicBezTo>
                    <a:pt x="1711" y="6724"/>
                    <a:pt x="1747" y="6052"/>
                    <a:pt x="1843" y="5513"/>
                  </a:cubicBezTo>
                  <a:cubicBezTo>
                    <a:pt x="1961" y="4843"/>
                    <a:pt x="2159" y="1773"/>
                    <a:pt x="2159" y="1773"/>
                  </a:cubicBezTo>
                  <a:close/>
                  <a:moveTo>
                    <a:pt x="3740" y="0"/>
                  </a:moveTo>
                  <a:lnTo>
                    <a:pt x="254" y="179"/>
                  </a:lnTo>
                  <a:cubicBezTo>
                    <a:pt x="1" y="1264"/>
                    <a:pt x="335" y="2982"/>
                    <a:pt x="389" y="3871"/>
                  </a:cubicBezTo>
                  <a:cubicBezTo>
                    <a:pt x="444" y="4762"/>
                    <a:pt x="522" y="5798"/>
                    <a:pt x="522" y="5798"/>
                  </a:cubicBezTo>
                  <a:cubicBezTo>
                    <a:pt x="522" y="5798"/>
                    <a:pt x="250" y="6737"/>
                    <a:pt x="264" y="7460"/>
                  </a:cubicBezTo>
                  <a:cubicBezTo>
                    <a:pt x="278" y="8230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2"/>
                    <a:pt x="1382" y="10430"/>
                  </a:cubicBezTo>
                  <a:cubicBezTo>
                    <a:pt x="1382" y="10430"/>
                    <a:pt x="1421" y="9795"/>
                    <a:pt x="1473" y="9088"/>
                  </a:cubicBezTo>
                  <a:lnTo>
                    <a:pt x="1473" y="9088"/>
                  </a:lnTo>
                  <a:cubicBezTo>
                    <a:pt x="1528" y="9139"/>
                    <a:pt x="1676" y="9258"/>
                    <a:pt x="1872" y="9258"/>
                  </a:cubicBezTo>
                  <a:cubicBezTo>
                    <a:pt x="1957" y="9258"/>
                    <a:pt x="2052" y="9236"/>
                    <a:pt x="2151" y="9176"/>
                  </a:cubicBezTo>
                  <a:cubicBezTo>
                    <a:pt x="2151" y="9176"/>
                    <a:pt x="3644" y="5633"/>
                    <a:pt x="3831" y="5310"/>
                  </a:cubicBezTo>
                  <a:cubicBezTo>
                    <a:pt x="4030" y="496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136;p55">
              <a:extLst>
                <a:ext uri="{FF2B5EF4-FFF2-40B4-BE49-F238E27FC236}">
                  <a16:creationId xmlns="" xmlns:a16="http://schemas.microsoft.com/office/drawing/2014/main" id="{1228C8B8-78D2-88DB-3F43-18F5AC2788AE}"/>
                </a:ext>
              </a:extLst>
            </p:cNvPr>
            <p:cNvSpPr/>
            <p:nvPr/>
          </p:nvSpPr>
          <p:spPr>
            <a:xfrm>
              <a:off x="1225550" y="4608975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577" y="0"/>
                  </a:moveTo>
                  <a:cubicBezTo>
                    <a:pt x="577" y="0"/>
                    <a:pt x="635" y="1021"/>
                    <a:pt x="616" y="1095"/>
                  </a:cubicBezTo>
                  <a:cubicBezTo>
                    <a:pt x="596" y="1170"/>
                    <a:pt x="215" y="1242"/>
                    <a:pt x="108" y="1330"/>
                  </a:cubicBezTo>
                  <a:cubicBezTo>
                    <a:pt x="0" y="1419"/>
                    <a:pt x="659" y="2456"/>
                    <a:pt x="995" y="2609"/>
                  </a:cubicBezTo>
                  <a:cubicBezTo>
                    <a:pt x="1046" y="2632"/>
                    <a:pt x="1113" y="2643"/>
                    <a:pt x="1190" y="2643"/>
                  </a:cubicBezTo>
                  <a:cubicBezTo>
                    <a:pt x="1624" y="2643"/>
                    <a:pt x="2385" y="2298"/>
                    <a:pt x="2447" y="1857"/>
                  </a:cubicBezTo>
                  <a:cubicBezTo>
                    <a:pt x="2516" y="1381"/>
                    <a:pt x="2152" y="1009"/>
                    <a:pt x="2012" y="879"/>
                  </a:cubicBezTo>
                  <a:cubicBezTo>
                    <a:pt x="1975" y="871"/>
                    <a:pt x="1929" y="869"/>
                    <a:pt x="1885" y="869"/>
                  </a:cubicBezTo>
                  <a:cubicBezTo>
                    <a:pt x="1835" y="869"/>
                    <a:pt x="1787" y="872"/>
                    <a:pt x="1754" y="872"/>
                  </a:cubicBezTo>
                  <a:cubicBezTo>
                    <a:pt x="1742" y="872"/>
                    <a:pt x="1732" y="871"/>
                    <a:pt x="1725" y="870"/>
                  </a:cubicBezTo>
                  <a:lnTo>
                    <a:pt x="1696" y="376"/>
                  </a:lnTo>
                  <a:cubicBezTo>
                    <a:pt x="1240" y="230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137;p55">
              <a:extLst>
                <a:ext uri="{FF2B5EF4-FFF2-40B4-BE49-F238E27FC236}">
                  <a16:creationId xmlns="" xmlns:a16="http://schemas.microsoft.com/office/drawing/2014/main" id="{CA2EF0BB-8B39-8420-9472-F3474F9CA82E}"/>
                </a:ext>
              </a:extLst>
            </p:cNvPr>
            <p:cNvSpPr/>
            <p:nvPr/>
          </p:nvSpPr>
          <p:spPr>
            <a:xfrm>
              <a:off x="1215650" y="4630625"/>
              <a:ext cx="101050" cy="96525"/>
            </a:xfrm>
            <a:custGeom>
              <a:avLst/>
              <a:gdLst/>
              <a:ahLst/>
              <a:cxnLst/>
              <a:rect l="l" t="t" r="r" b="b"/>
              <a:pathLst>
                <a:path w="4042" h="3861" extrusionOk="0">
                  <a:moveTo>
                    <a:pt x="2317" y="1"/>
                  </a:moveTo>
                  <a:cubicBezTo>
                    <a:pt x="2272" y="1"/>
                    <a:pt x="2228" y="2"/>
                    <a:pt x="2195" y="4"/>
                  </a:cubicBezTo>
                  <a:cubicBezTo>
                    <a:pt x="2195" y="4"/>
                    <a:pt x="2481" y="259"/>
                    <a:pt x="2623" y="582"/>
                  </a:cubicBezTo>
                  <a:cubicBezTo>
                    <a:pt x="2752" y="879"/>
                    <a:pt x="2654" y="1189"/>
                    <a:pt x="2404" y="1299"/>
                  </a:cubicBezTo>
                  <a:cubicBezTo>
                    <a:pt x="2290" y="1350"/>
                    <a:pt x="2185" y="1375"/>
                    <a:pt x="2085" y="1375"/>
                  </a:cubicBezTo>
                  <a:cubicBezTo>
                    <a:pt x="1869" y="1375"/>
                    <a:pt x="1679" y="1257"/>
                    <a:pt x="1469" y="1031"/>
                  </a:cubicBezTo>
                  <a:cubicBezTo>
                    <a:pt x="1260" y="806"/>
                    <a:pt x="1161" y="515"/>
                    <a:pt x="831" y="328"/>
                  </a:cubicBezTo>
                  <a:cubicBezTo>
                    <a:pt x="544" y="371"/>
                    <a:pt x="215" y="523"/>
                    <a:pt x="170" y="680"/>
                  </a:cubicBezTo>
                  <a:cubicBezTo>
                    <a:pt x="116" y="862"/>
                    <a:pt x="1" y="1725"/>
                    <a:pt x="247" y="2383"/>
                  </a:cubicBezTo>
                  <a:cubicBezTo>
                    <a:pt x="493" y="3039"/>
                    <a:pt x="781" y="3484"/>
                    <a:pt x="924" y="3768"/>
                  </a:cubicBezTo>
                  <a:cubicBezTo>
                    <a:pt x="924" y="3768"/>
                    <a:pt x="1221" y="3861"/>
                    <a:pt x="1648" y="3861"/>
                  </a:cubicBezTo>
                  <a:cubicBezTo>
                    <a:pt x="2037" y="3861"/>
                    <a:pt x="2532" y="3784"/>
                    <a:pt x="3010" y="3490"/>
                  </a:cubicBezTo>
                  <a:cubicBezTo>
                    <a:pt x="3010" y="3490"/>
                    <a:pt x="3111" y="2956"/>
                    <a:pt x="3117" y="2579"/>
                  </a:cubicBezTo>
                  <a:cubicBezTo>
                    <a:pt x="4042" y="1778"/>
                    <a:pt x="3256" y="783"/>
                    <a:pt x="2477" y="9"/>
                  </a:cubicBezTo>
                  <a:cubicBezTo>
                    <a:pt x="2434" y="3"/>
                    <a:pt x="2374" y="1"/>
                    <a:pt x="2317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138;p55">
              <a:extLst>
                <a:ext uri="{FF2B5EF4-FFF2-40B4-BE49-F238E27FC236}">
                  <a16:creationId xmlns="" xmlns:a16="http://schemas.microsoft.com/office/drawing/2014/main" id="{FA78CEB1-3EF3-CB6B-5781-7A39AB839D7B}"/>
                </a:ext>
              </a:extLst>
            </p:cNvPr>
            <p:cNvSpPr/>
            <p:nvPr/>
          </p:nvSpPr>
          <p:spPr>
            <a:xfrm>
              <a:off x="1239975" y="4609000"/>
              <a:ext cx="28550" cy="24400"/>
            </a:xfrm>
            <a:custGeom>
              <a:avLst/>
              <a:gdLst/>
              <a:ahLst/>
              <a:cxnLst/>
              <a:rect l="l" t="t" r="r" b="b"/>
              <a:pathLst>
                <a:path w="114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85"/>
                    <a:pt x="16" y="320"/>
                  </a:cubicBezTo>
                  <a:cubicBezTo>
                    <a:pt x="16" y="320"/>
                    <a:pt x="48" y="669"/>
                    <a:pt x="624" y="942"/>
                  </a:cubicBezTo>
                  <a:cubicBezTo>
                    <a:pt x="662" y="959"/>
                    <a:pt x="740" y="976"/>
                    <a:pt x="824" y="976"/>
                  </a:cubicBezTo>
                  <a:cubicBezTo>
                    <a:pt x="964" y="976"/>
                    <a:pt x="1121" y="931"/>
                    <a:pt x="1142" y="775"/>
                  </a:cubicBezTo>
                  <a:lnTo>
                    <a:pt x="1119" y="375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139;p55">
              <a:extLst>
                <a:ext uri="{FF2B5EF4-FFF2-40B4-BE49-F238E27FC236}">
                  <a16:creationId xmlns="" xmlns:a16="http://schemas.microsoft.com/office/drawing/2014/main" id="{7DB69F02-BF7A-9A0D-B4C6-DE722BDEFB5A}"/>
                </a:ext>
              </a:extLst>
            </p:cNvPr>
            <p:cNvSpPr/>
            <p:nvPr/>
          </p:nvSpPr>
          <p:spPr>
            <a:xfrm>
              <a:off x="1224775" y="4549625"/>
              <a:ext cx="66525" cy="78075"/>
            </a:xfrm>
            <a:custGeom>
              <a:avLst/>
              <a:gdLst/>
              <a:ahLst/>
              <a:cxnLst/>
              <a:rect l="l" t="t" r="r" b="b"/>
              <a:pathLst>
                <a:path w="2661" h="3123" extrusionOk="0">
                  <a:moveTo>
                    <a:pt x="1340" y="0"/>
                  </a:moveTo>
                  <a:cubicBezTo>
                    <a:pt x="1317" y="0"/>
                    <a:pt x="1293" y="1"/>
                    <a:pt x="1269" y="2"/>
                  </a:cubicBezTo>
                  <a:cubicBezTo>
                    <a:pt x="550" y="42"/>
                    <a:pt x="0" y="657"/>
                    <a:pt x="40" y="1376"/>
                  </a:cubicBezTo>
                  <a:cubicBezTo>
                    <a:pt x="63" y="1796"/>
                    <a:pt x="286" y="2154"/>
                    <a:pt x="608" y="2374"/>
                  </a:cubicBezTo>
                  <a:cubicBezTo>
                    <a:pt x="608" y="2374"/>
                    <a:pt x="668" y="2611"/>
                    <a:pt x="712" y="2662"/>
                  </a:cubicBezTo>
                  <a:cubicBezTo>
                    <a:pt x="951" y="2940"/>
                    <a:pt x="1586" y="3120"/>
                    <a:pt x="1795" y="3122"/>
                  </a:cubicBezTo>
                  <a:cubicBezTo>
                    <a:pt x="1797" y="3122"/>
                    <a:pt x="1799" y="3123"/>
                    <a:pt x="1801" y="3123"/>
                  </a:cubicBezTo>
                  <a:cubicBezTo>
                    <a:pt x="1980" y="3123"/>
                    <a:pt x="2135" y="2954"/>
                    <a:pt x="2305" y="2676"/>
                  </a:cubicBezTo>
                  <a:cubicBezTo>
                    <a:pt x="2661" y="2091"/>
                    <a:pt x="2574" y="1440"/>
                    <a:pt x="2517" y="1117"/>
                  </a:cubicBezTo>
                  <a:cubicBezTo>
                    <a:pt x="2420" y="484"/>
                    <a:pt x="1977" y="0"/>
                    <a:pt x="13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140;p55">
              <a:extLst>
                <a:ext uri="{FF2B5EF4-FFF2-40B4-BE49-F238E27FC236}">
                  <a16:creationId xmlns="" xmlns:a16="http://schemas.microsoft.com/office/drawing/2014/main" id="{577C4B17-0FF5-EDCB-C36A-60BD78A2E526}"/>
                </a:ext>
              </a:extLst>
            </p:cNvPr>
            <p:cNvSpPr/>
            <p:nvPr/>
          </p:nvSpPr>
          <p:spPr>
            <a:xfrm>
              <a:off x="1224150" y="4549625"/>
              <a:ext cx="61125" cy="59375"/>
            </a:xfrm>
            <a:custGeom>
              <a:avLst/>
              <a:gdLst/>
              <a:ahLst/>
              <a:cxnLst/>
              <a:rect l="l" t="t" r="r" b="b"/>
              <a:pathLst>
                <a:path w="2445" h="2375" extrusionOk="0">
                  <a:moveTo>
                    <a:pt x="1366" y="0"/>
                  </a:moveTo>
                  <a:cubicBezTo>
                    <a:pt x="1277" y="0"/>
                    <a:pt x="1186" y="10"/>
                    <a:pt x="1094" y="29"/>
                  </a:cubicBezTo>
                  <a:cubicBezTo>
                    <a:pt x="544" y="143"/>
                    <a:pt x="97" y="605"/>
                    <a:pt x="46" y="1165"/>
                  </a:cubicBezTo>
                  <a:cubicBezTo>
                    <a:pt x="1" y="1668"/>
                    <a:pt x="263" y="2120"/>
                    <a:pt x="633" y="2374"/>
                  </a:cubicBezTo>
                  <a:cubicBezTo>
                    <a:pt x="619" y="2330"/>
                    <a:pt x="277" y="1821"/>
                    <a:pt x="628" y="1708"/>
                  </a:cubicBezTo>
                  <a:lnTo>
                    <a:pt x="628" y="1708"/>
                  </a:lnTo>
                  <a:cubicBezTo>
                    <a:pt x="684" y="1773"/>
                    <a:pt x="698" y="1872"/>
                    <a:pt x="701" y="1975"/>
                  </a:cubicBezTo>
                  <a:cubicBezTo>
                    <a:pt x="701" y="1975"/>
                    <a:pt x="876" y="1959"/>
                    <a:pt x="836" y="1755"/>
                  </a:cubicBezTo>
                  <a:cubicBezTo>
                    <a:pt x="825" y="1699"/>
                    <a:pt x="815" y="1646"/>
                    <a:pt x="806" y="1598"/>
                  </a:cubicBezTo>
                  <a:cubicBezTo>
                    <a:pt x="774" y="1440"/>
                    <a:pt x="815" y="1281"/>
                    <a:pt x="906" y="1146"/>
                  </a:cubicBezTo>
                  <a:cubicBezTo>
                    <a:pt x="978" y="1039"/>
                    <a:pt x="1041" y="889"/>
                    <a:pt x="998" y="721"/>
                  </a:cubicBezTo>
                  <a:lnTo>
                    <a:pt x="998" y="721"/>
                  </a:lnTo>
                  <a:cubicBezTo>
                    <a:pt x="998" y="721"/>
                    <a:pt x="1253" y="835"/>
                    <a:pt x="1622" y="835"/>
                  </a:cubicBezTo>
                  <a:cubicBezTo>
                    <a:pt x="1735" y="835"/>
                    <a:pt x="1857" y="825"/>
                    <a:pt x="1987" y="797"/>
                  </a:cubicBezTo>
                  <a:cubicBezTo>
                    <a:pt x="2221" y="749"/>
                    <a:pt x="2379" y="661"/>
                    <a:pt x="2444" y="589"/>
                  </a:cubicBezTo>
                  <a:cubicBezTo>
                    <a:pt x="2212" y="234"/>
                    <a:pt x="1816" y="0"/>
                    <a:pt x="1366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141;p55">
              <a:extLst>
                <a:ext uri="{FF2B5EF4-FFF2-40B4-BE49-F238E27FC236}">
                  <a16:creationId xmlns="" xmlns:a16="http://schemas.microsoft.com/office/drawing/2014/main" id="{15410813-B6B1-CC2D-D4F3-1D1729D8D973}"/>
                </a:ext>
              </a:extLst>
            </p:cNvPr>
            <p:cNvSpPr/>
            <p:nvPr/>
          </p:nvSpPr>
          <p:spPr>
            <a:xfrm>
              <a:off x="1223225" y="45896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1"/>
                  </a:moveTo>
                  <a:cubicBezTo>
                    <a:pt x="329" y="1"/>
                    <a:pt x="243" y="34"/>
                    <a:pt x="189" y="119"/>
                  </a:cubicBezTo>
                  <a:cubicBezTo>
                    <a:pt x="1" y="414"/>
                    <a:pt x="268" y="847"/>
                    <a:pt x="503" y="847"/>
                  </a:cubicBezTo>
                  <a:cubicBezTo>
                    <a:pt x="506" y="847"/>
                    <a:pt x="509" y="847"/>
                    <a:pt x="512" y="847"/>
                  </a:cubicBezTo>
                  <a:cubicBezTo>
                    <a:pt x="639" y="841"/>
                    <a:pt x="670" y="775"/>
                    <a:pt x="670" y="775"/>
                  </a:cubicBezTo>
                  <a:lnTo>
                    <a:pt x="665" y="109"/>
                  </a:lnTo>
                  <a:cubicBezTo>
                    <a:pt x="618" y="48"/>
                    <a:pt x="516" y="1"/>
                    <a:pt x="41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142;p55">
              <a:extLst>
                <a:ext uri="{FF2B5EF4-FFF2-40B4-BE49-F238E27FC236}">
                  <a16:creationId xmlns="" xmlns:a16="http://schemas.microsoft.com/office/drawing/2014/main" id="{3F080025-6C8D-57E2-3EAA-1F7FA85E9009}"/>
                </a:ext>
              </a:extLst>
            </p:cNvPr>
            <p:cNvSpPr/>
            <p:nvPr/>
          </p:nvSpPr>
          <p:spPr>
            <a:xfrm>
              <a:off x="1213400" y="4714050"/>
              <a:ext cx="88950" cy="82925"/>
            </a:xfrm>
            <a:custGeom>
              <a:avLst/>
              <a:gdLst/>
              <a:ahLst/>
              <a:cxnLst/>
              <a:rect l="l" t="t" r="r" b="b"/>
              <a:pathLst>
                <a:path w="3558" h="3317" extrusionOk="0">
                  <a:moveTo>
                    <a:pt x="2691" y="1"/>
                  </a:moveTo>
                  <a:cubicBezTo>
                    <a:pt x="2065" y="1"/>
                    <a:pt x="944" y="298"/>
                    <a:pt x="944" y="298"/>
                  </a:cubicBezTo>
                  <a:cubicBezTo>
                    <a:pt x="1014" y="431"/>
                    <a:pt x="1025" y="576"/>
                    <a:pt x="790" y="913"/>
                  </a:cubicBezTo>
                  <a:cubicBezTo>
                    <a:pt x="558" y="1251"/>
                    <a:pt x="87" y="1982"/>
                    <a:pt x="0" y="2546"/>
                  </a:cubicBezTo>
                  <a:cubicBezTo>
                    <a:pt x="186" y="2744"/>
                    <a:pt x="450" y="3150"/>
                    <a:pt x="1257" y="3277"/>
                  </a:cubicBezTo>
                  <a:cubicBezTo>
                    <a:pt x="1428" y="3304"/>
                    <a:pt x="1592" y="3316"/>
                    <a:pt x="1749" y="3316"/>
                  </a:cubicBezTo>
                  <a:cubicBezTo>
                    <a:pt x="2660" y="3316"/>
                    <a:pt x="3325" y="2908"/>
                    <a:pt x="3557" y="2655"/>
                  </a:cubicBezTo>
                  <a:cubicBezTo>
                    <a:pt x="3557" y="2655"/>
                    <a:pt x="3543" y="2167"/>
                    <a:pt x="3339" y="1286"/>
                  </a:cubicBezTo>
                  <a:cubicBezTo>
                    <a:pt x="3217" y="757"/>
                    <a:pt x="3148" y="566"/>
                    <a:pt x="3100" y="153"/>
                  </a:cubicBezTo>
                  <a:cubicBezTo>
                    <a:pt x="3087" y="41"/>
                    <a:pt x="2923" y="1"/>
                    <a:pt x="269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143;p55">
              <a:extLst>
                <a:ext uri="{FF2B5EF4-FFF2-40B4-BE49-F238E27FC236}">
                  <a16:creationId xmlns="" xmlns:a16="http://schemas.microsoft.com/office/drawing/2014/main" id="{7AE39641-E722-114E-1E33-C512DD868DF6}"/>
                </a:ext>
              </a:extLst>
            </p:cNvPr>
            <p:cNvSpPr/>
            <p:nvPr/>
          </p:nvSpPr>
          <p:spPr>
            <a:xfrm>
              <a:off x="1181300" y="4723850"/>
              <a:ext cx="136700" cy="128250"/>
            </a:xfrm>
            <a:custGeom>
              <a:avLst/>
              <a:gdLst/>
              <a:ahLst/>
              <a:cxnLst/>
              <a:rect l="l" t="t" r="r" b="b"/>
              <a:pathLst>
                <a:path w="5468" h="5130" extrusionOk="0">
                  <a:moveTo>
                    <a:pt x="4418" y="0"/>
                  </a:moveTo>
                  <a:cubicBezTo>
                    <a:pt x="4121" y="264"/>
                    <a:pt x="3760" y="349"/>
                    <a:pt x="3420" y="349"/>
                  </a:cubicBezTo>
                  <a:cubicBezTo>
                    <a:pt x="2813" y="349"/>
                    <a:pt x="2271" y="80"/>
                    <a:pt x="2271" y="80"/>
                  </a:cubicBezTo>
                  <a:cubicBezTo>
                    <a:pt x="2036" y="873"/>
                    <a:pt x="623" y="1787"/>
                    <a:pt x="0" y="3440"/>
                  </a:cubicBezTo>
                  <a:cubicBezTo>
                    <a:pt x="0" y="3440"/>
                    <a:pt x="677" y="4942"/>
                    <a:pt x="2836" y="5113"/>
                  </a:cubicBezTo>
                  <a:cubicBezTo>
                    <a:pt x="2985" y="5124"/>
                    <a:pt x="3126" y="5130"/>
                    <a:pt x="3259" y="5130"/>
                  </a:cubicBezTo>
                  <a:cubicBezTo>
                    <a:pt x="5013" y="5130"/>
                    <a:pt x="5467" y="4199"/>
                    <a:pt x="5467" y="4199"/>
                  </a:cubicBezTo>
                  <a:cubicBezTo>
                    <a:pt x="5230" y="2627"/>
                    <a:pt x="4418" y="0"/>
                    <a:pt x="441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144;p55">
              <a:extLst>
                <a:ext uri="{FF2B5EF4-FFF2-40B4-BE49-F238E27FC236}">
                  <a16:creationId xmlns="" xmlns:a16="http://schemas.microsoft.com/office/drawing/2014/main" id="{DD361201-BC3F-CEE1-32B8-4D480927DD40}"/>
                </a:ext>
              </a:extLst>
            </p:cNvPr>
            <p:cNvSpPr/>
            <p:nvPr/>
          </p:nvSpPr>
          <p:spPr>
            <a:xfrm>
              <a:off x="1253800" y="4630450"/>
              <a:ext cx="37575" cy="141675"/>
            </a:xfrm>
            <a:custGeom>
              <a:avLst/>
              <a:gdLst/>
              <a:ahLst/>
              <a:cxnLst/>
              <a:rect l="l" t="t" r="r" b="b"/>
              <a:pathLst>
                <a:path w="1503" h="5667" extrusionOk="0">
                  <a:moveTo>
                    <a:pt x="764" y="1"/>
                  </a:moveTo>
                  <a:cubicBezTo>
                    <a:pt x="717" y="1"/>
                    <a:pt x="671" y="5"/>
                    <a:pt x="625" y="13"/>
                  </a:cubicBezTo>
                  <a:cubicBezTo>
                    <a:pt x="625" y="13"/>
                    <a:pt x="1042" y="241"/>
                    <a:pt x="1141" y="966"/>
                  </a:cubicBezTo>
                  <a:cubicBezTo>
                    <a:pt x="1187" y="1301"/>
                    <a:pt x="1070" y="2306"/>
                    <a:pt x="899" y="2917"/>
                  </a:cubicBezTo>
                  <a:cubicBezTo>
                    <a:pt x="353" y="4855"/>
                    <a:pt x="1" y="5545"/>
                    <a:pt x="1" y="5545"/>
                  </a:cubicBezTo>
                  <a:lnTo>
                    <a:pt x="235" y="5667"/>
                  </a:lnTo>
                  <a:cubicBezTo>
                    <a:pt x="235" y="5667"/>
                    <a:pt x="978" y="3770"/>
                    <a:pt x="1240" y="2445"/>
                  </a:cubicBezTo>
                  <a:cubicBezTo>
                    <a:pt x="1502" y="1119"/>
                    <a:pt x="1447" y="384"/>
                    <a:pt x="866" y="8"/>
                  </a:cubicBezTo>
                  <a:cubicBezTo>
                    <a:pt x="832" y="3"/>
                    <a:pt x="798" y="1"/>
                    <a:pt x="764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145;p55">
              <a:extLst>
                <a:ext uri="{FF2B5EF4-FFF2-40B4-BE49-F238E27FC236}">
                  <a16:creationId xmlns="" xmlns:a16="http://schemas.microsoft.com/office/drawing/2014/main" id="{13EA832E-6C40-A601-4217-A082A89F59CB}"/>
                </a:ext>
              </a:extLst>
            </p:cNvPr>
            <p:cNvSpPr/>
            <p:nvPr/>
          </p:nvSpPr>
          <p:spPr>
            <a:xfrm>
              <a:off x="1182500" y="4756500"/>
              <a:ext cx="86875" cy="70475"/>
            </a:xfrm>
            <a:custGeom>
              <a:avLst/>
              <a:gdLst/>
              <a:ahLst/>
              <a:cxnLst/>
              <a:rect l="l" t="t" r="r" b="b"/>
              <a:pathLst>
                <a:path w="3475" h="2819" extrusionOk="0">
                  <a:moveTo>
                    <a:pt x="1226" y="1"/>
                  </a:moveTo>
                  <a:cubicBezTo>
                    <a:pt x="1164" y="1"/>
                    <a:pt x="1117" y="10"/>
                    <a:pt x="1088" y="30"/>
                  </a:cubicBezTo>
                  <a:cubicBezTo>
                    <a:pt x="992" y="96"/>
                    <a:pt x="1" y="1512"/>
                    <a:pt x="476" y="1975"/>
                  </a:cubicBezTo>
                  <a:cubicBezTo>
                    <a:pt x="914" y="2402"/>
                    <a:pt x="2241" y="2818"/>
                    <a:pt x="2714" y="2818"/>
                  </a:cubicBezTo>
                  <a:cubicBezTo>
                    <a:pt x="2754" y="2818"/>
                    <a:pt x="2789" y="2815"/>
                    <a:pt x="2816" y="2809"/>
                  </a:cubicBezTo>
                  <a:cubicBezTo>
                    <a:pt x="3156" y="2728"/>
                    <a:pt x="3450" y="2524"/>
                    <a:pt x="3462" y="2286"/>
                  </a:cubicBezTo>
                  <a:cubicBezTo>
                    <a:pt x="3474" y="2049"/>
                    <a:pt x="3231" y="744"/>
                    <a:pt x="3087" y="625"/>
                  </a:cubicBezTo>
                  <a:cubicBezTo>
                    <a:pt x="2959" y="518"/>
                    <a:pt x="1691" y="1"/>
                    <a:pt x="122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146;p55">
              <a:extLst>
                <a:ext uri="{FF2B5EF4-FFF2-40B4-BE49-F238E27FC236}">
                  <a16:creationId xmlns="" xmlns:a16="http://schemas.microsoft.com/office/drawing/2014/main" id="{99398D51-6993-F9A1-50DD-FA092E56A5F8}"/>
                </a:ext>
              </a:extLst>
            </p:cNvPr>
            <p:cNvSpPr/>
            <p:nvPr/>
          </p:nvSpPr>
          <p:spPr>
            <a:xfrm>
              <a:off x="1243975" y="4770775"/>
              <a:ext cx="25400" cy="55575"/>
            </a:xfrm>
            <a:custGeom>
              <a:avLst/>
              <a:gdLst/>
              <a:ahLst/>
              <a:cxnLst/>
              <a:rect l="l" t="t" r="r" b="b"/>
              <a:pathLst>
                <a:path w="1016" h="2223" extrusionOk="0">
                  <a:moveTo>
                    <a:pt x="537" y="1"/>
                  </a:moveTo>
                  <a:cubicBezTo>
                    <a:pt x="404" y="1"/>
                    <a:pt x="166" y="1203"/>
                    <a:pt x="77" y="1560"/>
                  </a:cubicBezTo>
                  <a:cubicBezTo>
                    <a:pt x="0" y="1860"/>
                    <a:pt x="19" y="2222"/>
                    <a:pt x="328" y="2222"/>
                  </a:cubicBezTo>
                  <a:cubicBezTo>
                    <a:pt x="386" y="2222"/>
                    <a:pt x="454" y="2210"/>
                    <a:pt x="534" y="2181"/>
                  </a:cubicBezTo>
                  <a:cubicBezTo>
                    <a:pt x="793" y="2081"/>
                    <a:pt x="994" y="1910"/>
                    <a:pt x="1003" y="1714"/>
                  </a:cubicBezTo>
                  <a:cubicBezTo>
                    <a:pt x="1015" y="1476"/>
                    <a:pt x="772" y="173"/>
                    <a:pt x="628" y="53"/>
                  </a:cubicBezTo>
                  <a:cubicBezTo>
                    <a:pt x="599" y="33"/>
                    <a:pt x="570" y="15"/>
                    <a:pt x="539" y="1"/>
                  </a:cubicBezTo>
                  <a:cubicBezTo>
                    <a:pt x="538" y="1"/>
                    <a:pt x="538" y="1"/>
                    <a:pt x="537" y="1"/>
                  </a:cubicBezTo>
                  <a:close/>
                </a:path>
              </a:pathLst>
            </a:custGeom>
            <a:solidFill>
              <a:srgbClr val="EB5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147;p55">
              <a:extLst>
                <a:ext uri="{FF2B5EF4-FFF2-40B4-BE49-F238E27FC236}">
                  <a16:creationId xmlns="" xmlns:a16="http://schemas.microsoft.com/office/drawing/2014/main" id="{9D975568-F741-3723-9F72-75FB603E7F44}"/>
                </a:ext>
              </a:extLst>
            </p:cNvPr>
            <p:cNvSpPr/>
            <p:nvPr/>
          </p:nvSpPr>
          <p:spPr>
            <a:xfrm>
              <a:off x="1180625" y="4640750"/>
              <a:ext cx="59925" cy="169600"/>
            </a:xfrm>
            <a:custGeom>
              <a:avLst/>
              <a:gdLst/>
              <a:ahLst/>
              <a:cxnLst/>
              <a:rect l="l" t="t" r="r" b="b"/>
              <a:pathLst>
                <a:path w="2397" h="6784" extrusionOk="0">
                  <a:moveTo>
                    <a:pt x="1950" y="1"/>
                  </a:moveTo>
                  <a:cubicBezTo>
                    <a:pt x="1757" y="1"/>
                    <a:pt x="1521" y="159"/>
                    <a:pt x="1288" y="475"/>
                  </a:cubicBezTo>
                  <a:cubicBezTo>
                    <a:pt x="912" y="991"/>
                    <a:pt x="623" y="1320"/>
                    <a:pt x="312" y="2014"/>
                  </a:cubicBezTo>
                  <a:cubicBezTo>
                    <a:pt x="138" y="2399"/>
                    <a:pt x="1" y="2776"/>
                    <a:pt x="148" y="3628"/>
                  </a:cubicBezTo>
                  <a:cubicBezTo>
                    <a:pt x="249" y="4223"/>
                    <a:pt x="394" y="4624"/>
                    <a:pt x="628" y="5182"/>
                  </a:cubicBezTo>
                  <a:cubicBezTo>
                    <a:pt x="691" y="5333"/>
                    <a:pt x="701" y="5462"/>
                    <a:pt x="787" y="5766"/>
                  </a:cubicBezTo>
                  <a:cubicBezTo>
                    <a:pt x="874" y="6070"/>
                    <a:pt x="1048" y="6400"/>
                    <a:pt x="1240" y="6582"/>
                  </a:cubicBezTo>
                  <a:cubicBezTo>
                    <a:pt x="1399" y="6733"/>
                    <a:pt x="1493" y="6784"/>
                    <a:pt x="1551" y="6784"/>
                  </a:cubicBezTo>
                  <a:cubicBezTo>
                    <a:pt x="1563" y="6784"/>
                    <a:pt x="1573" y="6781"/>
                    <a:pt x="1583" y="6778"/>
                  </a:cubicBezTo>
                  <a:cubicBezTo>
                    <a:pt x="1650" y="6750"/>
                    <a:pt x="1648" y="6680"/>
                    <a:pt x="1569" y="6587"/>
                  </a:cubicBezTo>
                  <a:cubicBezTo>
                    <a:pt x="1492" y="6494"/>
                    <a:pt x="1347" y="6352"/>
                    <a:pt x="1250" y="6109"/>
                  </a:cubicBezTo>
                  <a:lnTo>
                    <a:pt x="1250" y="6109"/>
                  </a:lnTo>
                  <a:cubicBezTo>
                    <a:pt x="1250" y="6109"/>
                    <a:pt x="1410" y="6321"/>
                    <a:pt x="1517" y="6441"/>
                  </a:cubicBezTo>
                  <a:cubicBezTo>
                    <a:pt x="1612" y="6547"/>
                    <a:pt x="1720" y="6640"/>
                    <a:pt x="1841" y="6717"/>
                  </a:cubicBezTo>
                  <a:cubicBezTo>
                    <a:pt x="1872" y="6736"/>
                    <a:pt x="1908" y="6744"/>
                    <a:pt x="1942" y="6744"/>
                  </a:cubicBezTo>
                  <a:cubicBezTo>
                    <a:pt x="2038" y="6744"/>
                    <a:pt x="2125" y="6682"/>
                    <a:pt x="2069" y="6611"/>
                  </a:cubicBezTo>
                  <a:cubicBezTo>
                    <a:pt x="1993" y="6514"/>
                    <a:pt x="1907" y="6461"/>
                    <a:pt x="1752" y="6283"/>
                  </a:cubicBezTo>
                  <a:cubicBezTo>
                    <a:pt x="1668" y="6189"/>
                    <a:pt x="1597" y="6085"/>
                    <a:pt x="1538" y="5974"/>
                  </a:cubicBezTo>
                  <a:lnTo>
                    <a:pt x="1538" y="5974"/>
                  </a:lnTo>
                  <a:cubicBezTo>
                    <a:pt x="1538" y="5974"/>
                    <a:pt x="1718" y="6159"/>
                    <a:pt x="1896" y="6284"/>
                  </a:cubicBezTo>
                  <a:cubicBezTo>
                    <a:pt x="2076" y="6411"/>
                    <a:pt x="2176" y="6425"/>
                    <a:pt x="2243" y="6431"/>
                  </a:cubicBezTo>
                  <a:cubicBezTo>
                    <a:pt x="2245" y="6432"/>
                    <a:pt x="2248" y="6432"/>
                    <a:pt x="2251" y="6432"/>
                  </a:cubicBezTo>
                  <a:cubicBezTo>
                    <a:pt x="2316" y="6432"/>
                    <a:pt x="2396" y="6353"/>
                    <a:pt x="2291" y="6250"/>
                  </a:cubicBezTo>
                  <a:cubicBezTo>
                    <a:pt x="2191" y="6155"/>
                    <a:pt x="2025" y="6076"/>
                    <a:pt x="1865" y="5864"/>
                  </a:cubicBezTo>
                  <a:cubicBezTo>
                    <a:pt x="1749" y="5711"/>
                    <a:pt x="1688" y="5588"/>
                    <a:pt x="1724" y="5588"/>
                  </a:cubicBezTo>
                  <a:cubicBezTo>
                    <a:pt x="1724" y="5588"/>
                    <a:pt x="1725" y="5588"/>
                    <a:pt x="1725" y="5588"/>
                  </a:cubicBezTo>
                  <a:cubicBezTo>
                    <a:pt x="1764" y="5591"/>
                    <a:pt x="1826" y="5686"/>
                    <a:pt x="1978" y="5759"/>
                  </a:cubicBezTo>
                  <a:cubicBezTo>
                    <a:pt x="2039" y="5788"/>
                    <a:pt x="2106" y="5801"/>
                    <a:pt x="2166" y="5801"/>
                  </a:cubicBezTo>
                  <a:cubicBezTo>
                    <a:pt x="2251" y="5801"/>
                    <a:pt x="2321" y="5775"/>
                    <a:pt x="2340" y="5725"/>
                  </a:cubicBezTo>
                  <a:cubicBezTo>
                    <a:pt x="2373" y="5641"/>
                    <a:pt x="2323" y="5669"/>
                    <a:pt x="2185" y="5575"/>
                  </a:cubicBezTo>
                  <a:cubicBezTo>
                    <a:pt x="2047" y="5480"/>
                    <a:pt x="1963" y="5346"/>
                    <a:pt x="1758" y="5229"/>
                  </a:cubicBezTo>
                  <a:cubicBezTo>
                    <a:pt x="1577" y="5126"/>
                    <a:pt x="1462" y="5032"/>
                    <a:pt x="1357" y="4869"/>
                  </a:cubicBezTo>
                  <a:cubicBezTo>
                    <a:pt x="1228" y="4668"/>
                    <a:pt x="1060" y="4146"/>
                    <a:pt x="961" y="3584"/>
                  </a:cubicBezTo>
                  <a:cubicBezTo>
                    <a:pt x="844" y="2921"/>
                    <a:pt x="1057" y="2530"/>
                    <a:pt x="1264" y="2215"/>
                  </a:cubicBezTo>
                  <a:cubicBezTo>
                    <a:pt x="1720" y="1521"/>
                    <a:pt x="1954" y="1256"/>
                    <a:pt x="2168" y="933"/>
                  </a:cubicBezTo>
                  <a:cubicBezTo>
                    <a:pt x="2373" y="621"/>
                    <a:pt x="2372" y="296"/>
                    <a:pt x="2192" y="107"/>
                  </a:cubicBezTo>
                  <a:cubicBezTo>
                    <a:pt x="2124" y="36"/>
                    <a:pt x="2042" y="1"/>
                    <a:pt x="195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148;p55">
              <a:extLst>
                <a:ext uri="{FF2B5EF4-FFF2-40B4-BE49-F238E27FC236}">
                  <a16:creationId xmlns="" xmlns:a16="http://schemas.microsoft.com/office/drawing/2014/main" id="{5979475E-6698-0500-B6E4-FAC605B7B756}"/>
                </a:ext>
              </a:extLst>
            </p:cNvPr>
            <p:cNvSpPr/>
            <p:nvPr/>
          </p:nvSpPr>
          <p:spPr>
            <a:xfrm>
              <a:off x="1196325" y="4640200"/>
              <a:ext cx="43275" cy="49550"/>
            </a:xfrm>
            <a:custGeom>
              <a:avLst/>
              <a:gdLst/>
              <a:ahLst/>
              <a:cxnLst/>
              <a:rect l="l" t="t" r="r" b="b"/>
              <a:pathLst>
                <a:path w="1731" h="1982" extrusionOk="0">
                  <a:moveTo>
                    <a:pt x="1330" y="1"/>
                  </a:moveTo>
                  <a:cubicBezTo>
                    <a:pt x="1183" y="1"/>
                    <a:pt x="1000" y="78"/>
                    <a:pt x="791" y="277"/>
                  </a:cubicBezTo>
                  <a:cubicBezTo>
                    <a:pt x="457" y="591"/>
                    <a:pt x="0" y="1338"/>
                    <a:pt x="0" y="1338"/>
                  </a:cubicBezTo>
                  <a:cubicBezTo>
                    <a:pt x="0" y="1338"/>
                    <a:pt x="138" y="1975"/>
                    <a:pt x="869" y="1981"/>
                  </a:cubicBezTo>
                  <a:cubicBezTo>
                    <a:pt x="869" y="1981"/>
                    <a:pt x="1117" y="1580"/>
                    <a:pt x="1353" y="1271"/>
                  </a:cubicBezTo>
                  <a:cubicBezTo>
                    <a:pt x="1588" y="962"/>
                    <a:pt x="1712" y="758"/>
                    <a:pt x="1721" y="542"/>
                  </a:cubicBezTo>
                  <a:cubicBezTo>
                    <a:pt x="1730" y="326"/>
                    <a:pt x="1670" y="164"/>
                    <a:pt x="1551" y="73"/>
                  </a:cubicBezTo>
                  <a:cubicBezTo>
                    <a:pt x="1491" y="28"/>
                    <a:pt x="1417" y="1"/>
                    <a:pt x="133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149;p55">
              <a:extLst>
                <a:ext uri="{FF2B5EF4-FFF2-40B4-BE49-F238E27FC236}">
                  <a16:creationId xmlns="" xmlns:a16="http://schemas.microsoft.com/office/drawing/2014/main" id="{84B94FC2-284A-B1E9-9AF4-D16A098A8169}"/>
                </a:ext>
              </a:extLst>
            </p:cNvPr>
            <p:cNvSpPr/>
            <p:nvPr/>
          </p:nvSpPr>
          <p:spPr>
            <a:xfrm>
              <a:off x="2354225" y="4244150"/>
              <a:ext cx="214525" cy="123800"/>
            </a:xfrm>
            <a:custGeom>
              <a:avLst/>
              <a:gdLst/>
              <a:ahLst/>
              <a:cxnLst/>
              <a:rect l="l" t="t" r="r" b="b"/>
              <a:pathLst>
                <a:path w="8581" h="4952" extrusionOk="0">
                  <a:moveTo>
                    <a:pt x="4290" y="0"/>
                  </a:moveTo>
                  <a:cubicBezTo>
                    <a:pt x="1921" y="0"/>
                    <a:pt x="0" y="1109"/>
                    <a:pt x="0" y="2476"/>
                  </a:cubicBezTo>
                  <a:cubicBezTo>
                    <a:pt x="0" y="3844"/>
                    <a:pt x="1921" y="4951"/>
                    <a:pt x="4290" y="4951"/>
                  </a:cubicBezTo>
                  <a:cubicBezTo>
                    <a:pt x="6660" y="4951"/>
                    <a:pt x="8580" y="3844"/>
                    <a:pt x="8580" y="2476"/>
                  </a:cubicBezTo>
                  <a:cubicBezTo>
                    <a:pt x="8580" y="1109"/>
                    <a:pt x="6660" y="0"/>
                    <a:pt x="4290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150;p55">
              <a:extLst>
                <a:ext uri="{FF2B5EF4-FFF2-40B4-BE49-F238E27FC236}">
                  <a16:creationId xmlns="" xmlns:a16="http://schemas.microsoft.com/office/drawing/2014/main" id="{8969C0CC-FDE5-C6C1-87E3-8A2F8803C736}"/>
                </a:ext>
              </a:extLst>
            </p:cNvPr>
            <p:cNvSpPr/>
            <p:nvPr/>
          </p:nvSpPr>
          <p:spPr>
            <a:xfrm>
              <a:off x="2405625" y="3805425"/>
              <a:ext cx="103975" cy="134375"/>
            </a:xfrm>
            <a:custGeom>
              <a:avLst/>
              <a:gdLst/>
              <a:ahLst/>
              <a:cxnLst/>
              <a:rect l="l" t="t" r="r" b="b"/>
              <a:pathLst>
                <a:path w="4159" h="5375" extrusionOk="0">
                  <a:moveTo>
                    <a:pt x="1327" y="0"/>
                  </a:moveTo>
                  <a:cubicBezTo>
                    <a:pt x="1263" y="0"/>
                    <a:pt x="1077" y="28"/>
                    <a:pt x="908" y="323"/>
                  </a:cubicBezTo>
                  <a:cubicBezTo>
                    <a:pt x="699" y="686"/>
                    <a:pt x="776" y="1710"/>
                    <a:pt x="647" y="2338"/>
                  </a:cubicBezTo>
                  <a:cubicBezTo>
                    <a:pt x="518" y="2964"/>
                    <a:pt x="217" y="3317"/>
                    <a:pt x="109" y="3827"/>
                  </a:cubicBezTo>
                  <a:cubicBezTo>
                    <a:pt x="0" y="4336"/>
                    <a:pt x="173" y="5188"/>
                    <a:pt x="1398" y="5342"/>
                  </a:cubicBezTo>
                  <a:cubicBezTo>
                    <a:pt x="1574" y="5364"/>
                    <a:pt x="1744" y="5375"/>
                    <a:pt x="1908" y="5375"/>
                  </a:cubicBezTo>
                  <a:cubicBezTo>
                    <a:pt x="2882" y="5375"/>
                    <a:pt x="3610" y="5013"/>
                    <a:pt x="3858" y="4678"/>
                  </a:cubicBezTo>
                  <a:cubicBezTo>
                    <a:pt x="4149" y="4289"/>
                    <a:pt x="4158" y="3459"/>
                    <a:pt x="3858" y="3011"/>
                  </a:cubicBezTo>
                  <a:cubicBezTo>
                    <a:pt x="3559" y="2564"/>
                    <a:pt x="3332" y="2201"/>
                    <a:pt x="3340" y="1620"/>
                  </a:cubicBezTo>
                  <a:lnTo>
                    <a:pt x="1350" y="2"/>
                  </a:lnTo>
                  <a:cubicBezTo>
                    <a:pt x="1350" y="2"/>
                    <a:pt x="1342" y="0"/>
                    <a:pt x="1327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151;p55">
              <a:extLst>
                <a:ext uri="{FF2B5EF4-FFF2-40B4-BE49-F238E27FC236}">
                  <a16:creationId xmlns="" xmlns:a16="http://schemas.microsoft.com/office/drawing/2014/main" id="{05CADE1E-CE3F-3A78-3D1C-A2A5F97F8523}"/>
                </a:ext>
              </a:extLst>
            </p:cNvPr>
            <p:cNvSpPr/>
            <p:nvPr/>
          </p:nvSpPr>
          <p:spPr>
            <a:xfrm>
              <a:off x="2476550" y="3723325"/>
              <a:ext cx="89450" cy="184375"/>
            </a:xfrm>
            <a:custGeom>
              <a:avLst/>
              <a:gdLst/>
              <a:ahLst/>
              <a:cxnLst/>
              <a:rect l="l" t="t" r="r" b="b"/>
              <a:pathLst>
                <a:path w="3578" h="7375" extrusionOk="0">
                  <a:moveTo>
                    <a:pt x="2781" y="1"/>
                  </a:moveTo>
                  <a:cubicBezTo>
                    <a:pt x="2722" y="1"/>
                    <a:pt x="2678" y="30"/>
                    <a:pt x="2694" y="91"/>
                  </a:cubicBezTo>
                  <a:cubicBezTo>
                    <a:pt x="2726" y="209"/>
                    <a:pt x="2784" y="292"/>
                    <a:pt x="2856" y="516"/>
                  </a:cubicBezTo>
                  <a:cubicBezTo>
                    <a:pt x="2896" y="636"/>
                    <a:pt x="2921" y="760"/>
                    <a:pt x="2932" y="884"/>
                  </a:cubicBezTo>
                  <a:cubicBezTo>
                    <a:pt x="2932" y="884"/>
                    <a:pt x="2839" y="644"/>
                    <a:pt x="2725" y="459"/>
                  </a:cubicBezTo>
                  <a:cubicBezTo>
                    <a:pt x="2609" y="273"/>
                    <a:pt x="2523" y="220"/>
                    <a:pt x="2465" y="187"/>
                  </a:cubicBezTo>
                  <a:cubicBezTo>
                    <a:pt x="2453" y="180"/>
                    <a:pt x="2437" y="176"/>
                    <a:pt x="2421" y="176"/>
                  </a:cubicBezTo>
                  <a:cubicBezTo>
                    <a:pt x="2365" y="176"/>
                    <a:pt x="2303" y="224"/>
                    <a:pt x="2349" y="334"/>
                  </a:cubicBezTo>
                  <a:cubicBezTo>
                    <a:pt x="2402" y="461"/>
                    <a:pt x="2524" y="598"/>
                    <a:pt x="2588" y="857"/>
                  </a:cubicBezTo>
                  <a:cubicBezTo>
                    <a:pt x="2633" y="1033"/>
                    <a:pt x="2642" y="1167"/>
                    <a:pt x="2613" y="1167"/>
                  </a:cubicBezTo>
                  <a:cubicBezTo>
                    <a:pt x="2611" y="1167"/>
                    <a:pt x="2610" y="1167"/>
                    <a:pt x="2608" y="1166"/>
                  </a:cubicBezTo>
                  <a:lnTo>
                    <a:pt x="2435" y="1483"/>
                  </a:lnTo>
                  <a:cubicBezTo>
                    <a:pt x="2560" y="1648"/>
                    <a:pt x="2637" y="1762"/>
                    <a:pt x="2706" y="1943"/>
                  </a:cubicBezTo>
                  <a:cubicBezTo>
                    <a:pt x="2776" y="2124"/>
                    <a:pt x="2691" y="2747"/>
                    <a:pt x="2484" y="3278"/>
                  </a:cubicBezTo>
                  <a:cubicBezTo>
                    <a:pt x="2305" y="3739"/>
                    <a:pt x="2127" y="4139"/>
                    <a:pt x="1903" y="4440"/>
                  </a:cubicBezTo>
                  <a:cubicBezTo>
                    <a:pt x="1418" y="5092"/>
                    <a:pt x="702" y="5828"/>
                    <a:pt x="409" y="6081"/>
                  </a:cubicBezTo>
                  <a:cubicBezTo>
                    <a:pt x="309" y="6168"/>
                    <a:pt x="257" y="6196"/>
                    <a:pt x="153" y="6196"/>
                  </a:cubicBezTo>
                  <a:cubicBezTo>
                    <a:pt x="136" y="6196"/>
                    <a:pt x="117" y="6195"/>
                    <a:pt x="97" y="6194"/>
                  </a:cubicBezTo>
                  <a:lnTo>
                    <a:pt x="97" y="6194"/>
                  </a:lnTo>
                  <a:cubicBezTo>
                    <a:pt x="0" y="6384"/>
                    <a:pt x="87" y="6745"/>
                    <a:pt x="147" y="6907"/>
                  </a:cubicBezTo>
                  <a:cubicBezTo>
                    <a:pt x="212" y="7079"/>
                    <a:pt x="500" y="7374"/>
                    <a:pt x="682" y="7374"/>
                  </a:cubicBezTo>
                  <a:cubicBezTo>
                    <a:pt x="749" y="7374"/>
                    <a:pt x="801" y="7334"/>
                    <a:pt x="822" y="7232"/>
                  </a:cubicBezTo>
                  <a:cubicBezTo>
                    <a:pt x="840" y="7144"/>
                    <a:pt x="846" y="6920"/>
                    <a:pt x="928" y="6845"/>
                  </a:cubicBezTo>
                  <a:cubicBezTo>
                    <a:pt x="1396" y="6411"/>
                    <a:pt x="2194" y="5645"/>
                    <a:pt x="2661" y="4910"/>
                  </a:cubicBezTo>
                  <a:cubicBezTo>
                    <a:pt x="2886" y="4553"/>
                    <a:pt x="3023" y="4304"/>
                    <a:pt x="3223" y="3675"/>
                  </a:cubicBezTo>
                  <a:cubicBezTo>
                    <a:pt x="3406" y="3101"/>
                    <a:pt x="3449" y="2575"/>
                    <a:pt x="3455" y="1972"/>
                  </a:cubicBezTo>
                  <a:cubicBezTo>
                    <a:pt x="3456" y="1806"/>
                    <a:pt x="3498" y="1684"/>
                    <a:pt x="3538" y="1372"/>
                  </a:cubicBezTo>
                  <a:cubicBezTo>
                    <a:pt x="3578" y="1058"/>
                    <a:pt x="3548" y="687"/>
                    <a:pt x="3444" y="444"/>
                  </a:cubicBezTo>
                  <a:cubicBezTo>
                    <a:pt x="3340" y="200"/>
                    <a:pt x="3264" y="129"/>
                    <a:pt x="3206" y="129"/>
                  </a:cubicBezTo>
                  <a:cubicBezTo>
                    <a:pt x="3132" y="129"/>
                    <a:pt x="3108" y="193"/>
                    <a:pt x="3143" y="310"/>
                  </a:cubicBezTo>
                  <a:cubicBezTo>
                    <a:pt x="3178" y="426"/>
                    <a:pt x="3254" y="613"/>
                    <a:pt x="3248" y="875"/>
                  </a:cubicBezTo>
                  <a:cubicBezTo>
                    <a:pt x="3248" y="875"/>
                    <a:pt x="3186" y="617"/>
                    <a:pt x="3134" y="465"/>
                  </a:cubicBezTo>
                  <a:cubicBezTo>
                    <a:pt x="3088" y="331"/>
                    <a:pt x="3025" y="202"/>
                    <a:pt x="2945" y="84"/>
                  </a:cubicBezTo>
                  <a:cubicBezTo>
                    <a:pt x="2906" y="29"/>
                    <a:pt x="2837" y="1"/>
                    <a:pt x="278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152;p55">
              <a:extLst>
                <a:ext uri="{FF2B5EF4-FFF2-40B4-BE49-F238E27FC236}">
                  <a16:creationId xmlns="" xmlns:a16="http://schemas.microsoft.com/office/drawing/2014/main" id="{EBE7B1B7-E085-DD79-9EA2-5450E700CA1C}"/>
                </a:ext>
              </a:extLst>
            </p:cNvPr>
            <p:cNvSpPr/>
            <p:nvPr/>
          </p:nvSpPr>
          <p:spPr>
            <a:xfrm>
              <a:off x="2470900" y="3830550"/>
              <a:ext cx="77150" cy="69100"/>
            </a:xfrm>
            <a:custGeom>
              <a:avLst/>
              <a:gdLst/>
              <a:ahLst/>
              <a:cxnLst/>
              <a:rect l="l" t="t" r="r" b="b"/>
              <a:pathLst>
                <a:path w="3086" h="2764" extrusionOk="0">
                  <a:moveTo>
                    <a:pt x="1971" y="1"/>
                  </a:moveTo>
                  <a:cubicBezTo>
                    <a:pt x="1615" y="1"/>
                    <a:pt x="1477" y="453"/>
                    <a:pt x="1308" y="760"/>
                  </a:cubicBezTo>
                  <a:cubicBezTo>
                    <a:pt x="886" y="1527"/>
                    <a:pt x="442" y="1743"/>
                    <a:pt x="247" y="1885"/>
                  </a:cubicBezTo>
                  <a:cubicBezTo>
                    <a:pt x="0" y="2554"/>
                    <a:pt x="1069" y="2764"/>
                    <a:pt x="1069" y="2764"/>
                  </a:cubicBezTo>
                  <a:cubicBezTo>
                    <a:pt x="1996" y="2443"/>
                    <a:pt x="2966" y="1452"/>
                    <a:pt x="3027" y="1112"/>
                  </a:cubicBezTo>
                  <a:cubicBezTo>
                    <a:pt x="3086" y="772"/>
                    <a:pt x="2978" y="472"/>
                    <a:pt x="2978" y="472"/>
                  </a:cubicBezTo>
                  <a:cubicBezTo>
                    <a:pt x="2926" y="480"/>
                    <a:pt x="2877" y="484"/>
                    <a:pt x="2831" y="484"/>
                  </a:cubicBezTo>
                  <a:cubicBezTo>
                    <a:pt x="2331" y="484"/>
                    <a:pt x="2198" y="54"/>
                    <a:pt x="2198" y="54"/>
                  </a:cubicBezTo>
                  <a:cubicBezTo>
                    <a:pt x="2113" y="17"/>
                    <a:pt x="2038" y="1"/>
                    <a:pt x="1971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4153;p55">
              <a:extLst>
                <a:ext uri="{FF2B5EF4-FFF2-40B4-BE49-F238E27FC236}">
                  <a16:creationId xmlns="" xmlns:a16="http://schemas.microsoft.com/office/drawing/2014/main" id="{B17569CF-5806-0082-4D52-1F67BA30F10A}"/>
                </a:ext>
              </a:extLst>
            </p:cNvPr>
            <p:cNvSpPr/>
            <p:nvPr/>
          </p:nvSpPr>
          <p:spPr>
            <a:xfrm>
              <a:off x="2469000" y="4257025"/>
              <a:ext cx="61950" cy="43125"/>
            </a:xfrm>
            <a:custGeom>
              <a:avLst/>
              <a:gdLst/>
              <a:ahLst/>
              <a:cxnLst/>
              <a:rect l="l" t="t" r="r" b="b"/>
              <a:pathLst>
                <a:path w="2478" h="1725" extrusionOk="0">
                  <a:moveTo>
                    <a:pt x="127" y="1"/>
                  </a:moveTo>
                  <a:cubicBezTo>
                    <a:pt x="115" y="104"/>
                    <a:pt x="96" y="208"/>
                    <a:pt x="70" y="310"/>
                  </a:cubicBezTo>
                  <a:cubicBezTo>
                    <a:pt x="32" y="448"/>
                    <a:pt x="0" y="678"/>
                    <a:pt x="25" y="791"/>
                  </a:cubicBezTo>
                  <a:cubicBezTo>
                    <a:pt x="49" y="903"/>
                    <a:pt x="315" y="1064"/>
                    <a:pt x="494" y="1087"/>
                  </a:cubicBezTo>
                  <a:cubicBezTo>
                    <a:pt x="672" y="1111"/>
                    <a:pt x="948" y="1300"/>
                    <a:pt x="1049" y="1429"/>
                  </a:cubicBezTo>
                  <a:cubicBezTo>
                    <a:pt x="1181" y="1597"/>
                    <a:pt x="1514" y="1725"/>
                    <a:pt x="1760" y="1725"/>
                  </a:cubicBezTo>
                  <a:cubicBezTo>
                    <a:pt x="1784" y="1725"/>
                    <a:pt x="1807" y="1724"/>
                    <a:pt x="1828" y="1721"/>
                  </a:cubicBezTo>
                  <a:cubicBezTo>
                    <a:pt x="2077" y="1692"/>
                    <a:pt x="2358" y="1633"/>
                    <a:pt x="2417" y="1533"/>
                  </a:cubicBezTo>
                  <a:cubicBezTo>
                    <a:pt x="2478" y="1432"/>
                    <a:pt x="2394" y="1320"/>
                    <a:pt x="1872" y="948"/>
                  </a:cubicBezTo>
                  <a:cubicBezTo>
                    <a:pt x="1351" y="576"/>
                    <a:pt x="1001" y="351"/>
                    <a:pt x="837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4154;p55">
              <a:extLst>
                <a:ext uri="{FF2B5EF4-FFF2-40B4-BE49-F238E27FC236}">
                  <a16:creationId xmlns="" xmlns:a16="http://schemas.microsoft.com/office/drawing/2014/main" id="{C166AD16-5BC9-4AE2-23B3-D65198F37FBA}"/>
                </a:ext>
              </a:extLst>
            </p:cNvPr>
            <p:cNvSpPr/>
            <p:nvPr/>
          </p:nvSpPr>
          <p:spPr>
            <a:xfrm>
              <a:off x="2423800" y="4281275"/>
              <a:ext cx="28000" cy="61600"/>
            </a:xfrm>
            <a:custGeom>
              <a:avLst/>
              <a:gdLst/>
              <a:ahLst/>
              <a:cxnLst/>
              <a:rect l="l" t="t" r="r" b="b"/>
              <a:pathLst>
                <a:path w="1120" h="2464" extrusionOk="0">
                  <a:moveTo>
                    <a:pt x="862" y="1"/>
                  </a:moveTo>
                  <a:lnTo>
                    <a:pt x="207" y="2"/>
                  </a:lnTo>
                  <a:cubicBezTo>
                    <a:pt x="153" y="142"/>
                    <a:pt x="49" y="222"/>
                    <a:pt x="78" y="590"/>
                  </a:cubicBezTo>
                  <a:cubicBezTo>
                    <a:pt x="107" y="959"/>
                    <a:pt x="74" y="1106"/>
                    <a:pt x="38" y="1409"/>
                  </a:cubicBezTo>
                  <a:cubicBezTo>
                    <a:pt x="1" y="1711"/>
                    <a:pt x="155" y="2124"/>
                    <a:pt x="300" y="2316"/>
                  </a:cubicBezTo>
                  <a:cubicBezTo>
                    <a:pt x="367" y="2407"/>
                    <a:pt x="490" y="2464"/>
                    <a:pt x="613" y="2464"/>
                  </a:cubicBezTo>
                  <a:cubicBezTo>
                    <a:pt x="754" y="2464"/>
                    <a:pt x="897" y="2390"/>
                    <a:pt x="964" y="2208"/>
                  </a:cubicBezTo>
                  <a:cubicBezTo>
                    <a:pt x="1089" y="1864"/>
                    <a:pt x="1119" y="1575"/>
                    <a:pt x="1031" y="1230"/>
                  </a:cubicBezTo>
                  <a:cubicBezTo>
                    <a:pt x="943" y="885"/>
                    <a:pt x="1060" y="622"/>
                    <a:pt x="1002" y="391"/>
                  </a:cubicBezTo>
                  <a:cubicBezTo>
                    <a:pt x="970" y="257"/>
                    <a:pt x="923" y="126"/>
                    <a:pt x="8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155;p55">
              <a:extLst>
                <a:ext uri="{FF2B5EF4-FFF2-40B4-BE49-F238E27FC236}">
                  <a16:creationId xmlns="" xmlns:a16="http://schemas.microsoft.com/office/drawing/2014/main" id="{347648FB-721E-8130-26E6-DBE1F2A7999C}"/>
                </a:ext>
              </a:extLst>
            </p:cNvPr>
            <p:cNvSpPr/>
            <p:nvPr/>
          </p:nvSpPr>
          <p:spPr>
            <a:xfrm>
              <a:off x="2410800" y="4020575"/>
              <a:ext cx="101500" cy="263125"/>
            </a:xfrm>
            <a:custGeom>
              <a:avLst/>
              <a:gdLst/>
              <a:ahLst/>
              <a:cxnLst/>
              <a:rect l="l" t="t" r="r" b="b"/>
              <a:pathLst>
                <a:path w="4060" h="10525" extrusionOk="0">
                  <a:moveTo>
                    <a:pt x="3740" y="0"/>
                  </a:moveTo>
                  <a:lnTo>
                    <a:pt x="253" y="179"/>
                  </a:lnTo>
                  <a:cubicBezTo>
                    <a:pt x="1" y="1263"/>
                    <a:pt x="335" y="2982"/>
                    <a:pt x="389" y="3871"/>
                  </a:cubicBezTo>
                  <a:cubicBezTo>
                    <a:pt x="444" y="4761"/>
                    <a:pt x="522" y="5798"/>
                    <a:pt x="522" y="5798"/>
                  </a:cubicBezTo>
                  <a:cubicBezTo>
                    <a:pt x="522" y="5798"/>
                    <a:pt x="251" y="6737"/>
                    <a:pt x="264" y="7459"/>
                  </a:cubicBezTo>
                  <a:cubicBezTo>
                    <a:pt x="277" y="8229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1"/>
                    <a:pt x="1382" y="10430"/>
                  </a:cubicBezTo>
                  <a:cubicBezTo>
                    <a:pt x="1382" y="10430"/>
                    <a:pt x="1497" y="8526"/>
                    <a:pt x="1602" y="7644"/>
                  </a:cubicBezTo>
                  <a:cubicBezTo>
                    <a:pt x="1711" y="6723"/>
                    <a:pt x="1747" y="6051"/>
                    <a:pt x="1842" y="5513"/>
                  </a:cubicBezTo>
                  <a:cubicBezTo>
                    <a:pt x="1960" y="4842"/>
                    <a:pt x="2159" y="1773"/>
                    <a:pt x="2159" y="1773"/>
                  </a:cubicBezTo>
                  <a:lnTo>
                    <a:pt x="2264" y="1803"/>
                  </a:lnTo>
                  <a:lnTo>
                    <a:pt x="2579" y="5338"/>
                  </a:lnTo>
                  <a:cubicBezTo>
                    <a:pt x="2579" y="5338"/>
                    <a:pt x="2344" y="5846"/>
                    <a:pt x="2344" y="6255"/>
                  </a:cubicBezTo>
                  <a:cubicBezTo>
                    <a:pt x="2344" y="6819"/>
                    <a:pt x="2455" y="9459"/>
                    <a:pt x="2455" y="9459"/>
                  </a:cubicBezTo>
                  <a:cubicBezTo>
                    <a:pt x="2455" y="9459"/>
                    <a:pt x="2599" y="9569"/>
                    <a:pt x="2812" y="9569"/>
                  </a:cubicBezTo>
                  <a:cubicBezTo>
                    <a:pt x="2916" y="9569"/>
                    <a:pt x="3036" y="9543"/>
                    <a:pt x="3165" y="9465"/>
                  </a:cubicBezTo>
                  <a:cubicBezTo>
                    <a:pt x="3165" y="9465"/>
                    <a:pt x="3730" y="5841"/>
                    <a:pt x="3810" y="5415"/>
                  </a:cubicBezTo>
                  <a:cubicBezTo>
                    <a:pt x="3885" y="502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156;p55">
              <a:extLst>
                <a:ext uri="{FF2B5EF4-FFF2-40B4-BE49-F238E27FC236}">
                  <a16:creationId xmlns="" xmlns:a16="http://schemas.microsoft.com/office/drawing/2014/main" id="{D12E9683-A931-7160-F490-51BC3218BF74}"/>
                </a:ext>
              </a:extLst>
            </p:cNvPr>
            <p:cNvSpPr/>
            <p:nvPr/>
          </p:nvSpPr>
          <p:spPr>
            <a:xfrm>
              <a:off x="2429300" y="3856300"/>
              <a:ext cx="62900" cy="66125"/>
            </a:xfrm>
            <a:custGeom>
              <a:avLst/>
              <a:gdLst/>
              <a:ahLst/>
              <a:cxnLst/>
              <a:rect l="l" t="t" r="r" b="b"/>
              <a:pathLst>
                <a:path w="2516" h="264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577" y="1"/>
                    <a:pt x="634" y="1022"/>
                    <a:pt x="616" y="1095"/>
                  </a:cubicBezTo>
                  <a:cubicBezTo>
                    <a:pt x="597" y="1170"/>
                    <a:pt x="215" y="1243"/>
                    <a:pt x="108" y="1331"/>
                  </a:cubicBezTo>
                  <a:cubicBezTo>
                    <a:pt x="0" y="1420"/>
                    <a:pt x="658" y="2456"/>
                    <a:pt x="995" y="2611"/>
                  </a:cubicBezTo>
                  <a:cubicBezTo>
                    <a:pt x="1045" y="2634"/>
                    <a:pt x="1112" y="2645"/>
                    <a:pt x="1189" y="2645"/>
                  </a:cubicBezTo>
                  <a:cubicBezTo>
                    <a:pt x="1623" y="2645"/>
                    <a:pt x="2385" y="2299"/>
                    <a:pt x="2448" y="1858"/>
                  </a:cubicBezTo>
                  <a:cubicBezTo>
                    <a:pt x="2515" y="1381"/>
                    <a:pt x="2152" y="1010"/>
                    <a:pt x="2012" y="879"/>
                  </a:cubicBezTo>
                  <a:cubicBezTo>
                    <a:pt x="1975" y="872"/>
                    <a:pt x="1929" y="870"/>
                    <a:pt x="1885" y="870"/>
                  </a:cubicBezTo>
                  <a:cubicBezTo>
                    <a:pt x="1835" y="870"/>
                    <a:pt x="1787" y="872"/>
                    <a:pt x="1754" y="872"/>
                  </a:cubicBezTo>
                  <a:cubicBezTo>
                    <a:pt x="1742" y="872"/>
                    <a:pt x="1732" y="872"/>
                    <a:pt x="1725" y="871"/>
                  </a:cubicBezTo>
                  <a:lnTo>
                    <a:pt x="1696" y="376"/>
                  </a:lnTo>
                  <a:cubicBezTo>
                    <a:pt x="1240" y="230"/>
                    <a:pt x="577" y="1"/>
                    <a:pt x="57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157;p55">
              <a:extLst>
                <a:ext uri="{FF2B5EF4-FFF2-40B4-BE49-F238E27FC236}">
                  <a16:creationId xmlns="" xmlns:a16="http://schemas.microsoft.com/office/drawing/2014/main" id="{4308A7AF-584A-3766-9DC3-64A7FA9A5787}"/>
                </a:ext>
              </a:extLst>
            </p:cNvPr>
            <p:cNvSpPr/>
            <p:nvPr/>
          </p:nvSpPr>
          <p:spPr>
            <a:xfrm>
              <a:off x="2419400" y="3878000"/>
              <a:ext cx="101050" cy="96500"/>
            </a:xfrm>
            <a:custGeom>
              <a:avLst/>
              <a:gdLst/>
              <a:ahLst/>
              <a:cxnLst/>
              <a:rect l="l" t="t" r="r" b="b"/>
              <a:pathLst>
                <a:path w="4042" h="3860" extrusionOk="0">
                  <a:moveTo>
                    <a:pt x="2329" y="0"/>
                  </a:moveTo>
                  <a:cubicBezTo>
                    <a:pt x="2280" y="0"/>
                    <a:pt x="2231" y="2"/>
                    <a:pt x="2196" y="4"/>
                  </a:cubicBezTo>
                  <a:cubicBezTo>
                    <a:pt x="2196" y="4"/>
                    <a:pt x="2480" y="258"/>
                    <a:pt x="2621" y="581"/>
                  </a:cubicBezTo>
                  <a:cubicBezTo>
                    <a:pt x="2752" y="878"/>
                    <a:pt x="2653" y="1188"/>
                    <a:pt x="2404" y="1298"/>
                  </a:cubicBezTo>
                  <a:cubicBezTo>
                    <a:pt x="2290" y="1348"/>
                    <a:pt x="2185" y="1373"/>
                    <a:pt x="2086" y="1373"/>
                  </a:cubicBezTo>
                  <a:cubicBezTo>
                    <a:pt x="1870" y="1373"/>
                    <a:pt x="1679" y="1256"/>
                    <a:pt x="1469" y="1030"/>
                  </a:cubicBezTo>
                  <a:cubicBezTo>
                    <a:pt x="1260" y="804"/>
                    <a:pt x="1161" y="513"/>
                    <a:pt x="830" y="326"/>
                  </a:cubicBezTo>
                  <a:cubicBezTo>
                    <a:pt x="544" y="370"/>
                    <a:pt x="215" y="522"/>
                    <a:pt x="170" y="679"/>
                  </a:cubicBezTo>
                  <a:cubicBezTo>
                    <a:pt x="117" y="861"/>
                    <a:pt x="1" y="1724"/>
                    <a:pt x="247" y="2381"/>
                  </a:cubicBezTo>
                  <a:cubicBezTo>
                    <a:pt x="492" y="3038"/>
                    <a:pt x="781" y="3483"/>
                    <a:pt x="923" y="3766"/>
                  </a:cubicBezTo>
                  <a:cubicBezTo>
                    <a:pt x="923" y="3766"/>
                    <a:pt x="1220" y="3859"/>
                    <a:pt x="1647" y="3859"/>
                  </a:cubicBezTo>
                  <a:cubicBezTo>
                    <a:pt x="2036" y="3859"/>
                    <a:pt x="2532" y="3783"/>
                    <a:pt x="3009" y="3489"/>
                  </a:cubicBezTo>
                  <a:cubicBezTo>
                    <a:pt x="3009" y="3489"/>
                    <a:pt x="3110" y="2954"/>
                    <a:pt x="3116" y="2579"/>
                  </a:cubicBezTo>
                  <a:cubicBezTo>
                    <a:pt x="4042" y="1777"/>
                    <a:pt x="3256" y="781"/>
                    <a:pt x="2477" y="8"/>
                  </a:cubicBezTo>
                  <a:cubicBezTo>
                    <a:pt x="2437" y="2"/>
                    <a:pt x="2383" y="0"/>
                    <a:pt x="232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158;p55">
              <a:extLst>
                <a:ext uri="{FF2B5EF4-FFF2-40B4-BE49-F238E27FC236}">
                  <a16:creationId xmlns="" xmlns:a16="http://schemas.microsoft.com/office/drawing/2014/main" id="{2D36C192-D404-3463-82CD-69CEE15E8CF6}"/>
                </a:ext>
              </a:extLst>
            </p:cNvPr>
            <p:cNvSpPr/>
            <p:nvPr/>
          </p:nvSpPr>
          <p:spPr>
            <a:xfrm>
              <a:off x="2373925" y="3877650"/>
              <a:ext cx="144575" cy="387325"/>
            </a:xfrm>
            <a:custGeom>
              <a:avLst/>
              <a:gdLst/>
              <a:ahLst/>
              <a:cxnLst/>
              <a:rect l="l" t="t" r="r" b="b"/>
              <a:pathLst>
                <a:path w="5783" h="15493" extrusionOk="0">
                  <a:moveTo>
                    <a:pt x="4105" y="0"/>
                  </a:moveTo>
                  <a:cubicBezTo>
                    <a:pt x="4049" y="0"/>
                    <a:pt x="3994" y="6"/>
                    <a:pt x="3940" y="17"/>
                  </a:cubicBezTo>
                  <a:cubicBezTo>
                    <a:pt x="4080" y="290"/>
                    <a:pt x="3934" y="562"/>
                    <a:pt x="3934" y="562"/>
                  </a:cubicBezTo>
                  <a:cubicBezTo>
                    <a:pt x="3934" y="562"/>
                    <a:pt x="4022" y="1169"/>
                    <a:pt x="4022" y="1201"/>
                  </a:cubicBezTo>
                  <a:cubicBezTo>
                    <a:pt x="4022" y="1202"/>
                    <a:pt x="4022" y="1202"/>
                    <a:pt x="4021" y="1202"/>
                  </a:cubicBezTo>
                  <a:cubicBezTo>
                    <a:pt x="4001" y="1202"/>
                    <a:pt x="3634" y="649"/>
                    <a:pt x="3634" y="649"/>
                  </a:cubicBezTo>
                  <a:cubicBezTo>
                    <a:pt x="3628" y="649"/>
                    <a:pt x="3621" y="650"/>
                    <a:pt x="3614" y="650"/>
                  </a:cubicBezTo>
                  <a:cubicBezTo>
                    <a:pt x="3186" y="650"/>
                    <a:pt x="2831" y="241"/>
                    <a:pt x="2831" y="241"/>
                  </a:cubicBezTo>
                  <a:cubicBezTo>
                    <a:pt x="2831" y="241"/>
                    <a:pt x="2212" y="350"/>
                    <a:pt x="1915" y="623"/>
                  </a:cubicBezTo>
                  <a:cubicBezTo>
                    <a:pt x="1617" y="895"/>
                    <a:pt x="1741" y="1540"/>
                    <a:pt x="1833" y="1974"/>
                  </a:cubicBezTo>
                  <a:cubicBezTo>
                    <a:pt x="1925" y="2407"/>
                    <a:pt x="2410" y="3284"/>
                    <a:pt x="2534" y="3627"/>
                  </a:cubicBezTo>
                  <a:cubicBezTo>
                    <a:pt x="2660" y="3970"/>
                    <a:pt x="2497" y="4106"/>
                    <a:pt x="2311" y="4354"/>
                  </a:cubicBezTo>
                  <a:cubicBezTo>
                    <a:pt x="2125" y="4601"/>
                    <a:pt x="1257" y="5642"/>
                    <a:pt x="1010" y="7041"/>
                  </a:cubicBezTo>
                  <a:cubicBezTo>
                    <a:pt x="762" y="8439"/>
                    <a:pt x="263" y="13768"/>
                    <a:pt x="130" y="14431"/>
                  </a:cubicBezTo>
                  <a:cubicBezTo>
                    <a:pt x="0" y="15077"/>
                    <a:pt x="1154" y="15493"/>
                    <a:pt x="2004" y="15493"/>
                  </a:cubicBezTo>
                  <a:cubicBezTo>
                    <a:pt x="2027" y="15493"/>
                    <a:pt x="2051" y="15493"/>
                    <a:pt x="2074" y="15492"/>
                  </a:cubicBezTo>
                  <a:cubicBezTo>
                    <a:pt x="2930" y="15467"/>
                    <a:pt x="5096" y="14604"/>
                    <a:pt x="5621" y="13502"/>
                  </a:cubicBezTo>
                  <a:cubicBezTo>
                    <a:pt x="5608" y="12721"/>
                    <a:pt x="5782" y="7663"/>
                    <a:pt x="5621" y="6487"/>
                  </a:cubicBezTo>
                  <a:cubicBezTo>
                    <a:pt x="5459" y="5310"/>
                    <a:pt x="5063" y="2596"/>
                    <a:pt x="5063" y="2596"/>
                  </a:cubicBezTo>
                  <a:cubicBezTo>
                    <a:pt x="5063" y="2596"/>
                    <a:pt x="5285" y="2348"/>
                    <a:pt x="5354" y="2055"/>
                  </a:cubicBezTo>
                  <a:cubicBezTo>
                    <a:pt x="5444" y="1670"/>
                    <a:pt x="5332" y="1214"/>
                    <a:pt x="5075" y="810"/>
                  </a:cubicBezTo>
                  <a:cubicBezTo>
                    <a:pt x="4818" y="407"/>
                    <a:pt x="4296" y="22"/>
                    <a:pt x="4296" y="22"/>
                  </a:cubicBezTo>
                  <a:cubicBezTo>
                    <a:pt x="4233" y="8"/>
                    <a:pt x="4169" y="0"/>
                    <a:pt x="4105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159;p55">
              <a:extLst>
                <a:ext uri="{FF2B5EF4-FFF2-40B4-BE49-F238E27FC236}">
                  <a16:creationId xmlns="" xmlns:a16="http://schemas.microsoft.com/office/drawing/2014/main" id="{FD932477-38F8-0AD0-6A8F-2FD6BF2AA1CB}"/>
                </a:ext>
              </a:extLst>
            </p:cNvPr>
            <p:cNvSpPr/>
            <p:nvPr/>
          </p:nvSpPr>
          <p:spPr>
            <a:xfrm>
              <a:off x="2443725" y="3856300"/>
              <a:ext cx="28550" cy="24425"/>
            </a:xfrm>
            <a:custGeom>
              <a:avLst/>
              <a:gdLst/>
              <a:ahLst/>
              <a:cxnLst/>
              <a:rect l="l" t="t" r="r" b="b"/>
              <a:pathLst>
                <a:path w="1142" h="977" extrusionOk="0">
                  <a:moveTo>
                    <a:pt x="0" y="1"/>
                  </a:moveTo>
                  <a:cubicBezTo>
                    <a:pt x="0" y="1"/>
                    <a:pt x="10" y="186"/>
                    <a:pt x="16" y="321"/>
                  </a:cubicBezTo>
                  <a:cubicBezTo>
                    <a:pt x="16" y="321"/>
                    <a:pt x="49" y="671"/>
                    <a:pt x="624" y="942"/>
                  </a:cubicBezTo>
                  <a:cubicBezTo>
                    <a:pt x="662" y="960"/>
                    <a:pt x="741" y="977"/>
                    <a:pt x="826" y="977"/>
                  </a:cubicBezTo>
                  <a:cubicBezTo>
                    <a:pt x="966" y="977"/>
                    <a:pt x="1121" y="932"/>
                    <a:pt x="1142" y="778"/>
                  </a:cubicBezTo>
                  <a:lnTo>
                    <a:pt x="1119" y="377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160;p55">
              <a:extLst>
                <a:ext uri="{FF2B5EF4-FFF2-40B4-BE49-F238E27FC236}">
                  <a16:creationId xmlns="" xmlns:a16="http://schemas.microsoft.com/office/drawing/2014/main" id="{28C4ACA8-1362-AE3A-082D-A9D1231BB803}"/>
                </a:ext>
              </a:extLst>
            </p:cNvPr>
            <p:cNvSpPr/>
            <p:nvPr/>
          </p:nvSpPr>
          <p:spPr>
            <a:xfrm>
              <a:off x="2428525" y="3796950"/>
              <a:ext cx="66525" cy="78100"/>
            </a:xfrm>
            <a:custGeom>
              <a:avLst/>
              <a:gdLst/>
              <a:ahLst/>
              <a:cxnLst/>
              <a:rect l="l" t="t" r="r" b="b"/>
              <a:pathLst>
                <a:path w="2661" h="3124" extrusionOk="0">
                  <a:moveTo>
                    <a:pt x="1341" y="1"/>
                  </a:moveTo>
                  <a:cubicBezTo>
                    <a:pt x="1317" y="1"/>
                    <a:pt x="1293" y="1"/>
                    <a:pt x="1269" y="3"/>
                  </a:cubicBezTo>
                  <a:cubicBezTo>
                    <a:pt x="550" y="43"/>
                    <a:pt x="0" y="658"/>
                    <a:pt x="40" y="1377"/>
                  </a:cubicBezTo>
                  <a:cubicBezTo>
                    <a:pt x="63" y="1797"/>
                    <a:pt x="286" y="2154"/>
                    <a:pt x="608" y="2375"/>
                  </a:cubicBezTo>
                  <a:cubicBezTo>
                    <a:pt x="608" y="2375"/>
                    <a:pt x="669" y="2611"/>
                    <a:pt x="712" y="2662"/>
                  </a:cubicBezTo>
                  <a:cubicBezTo>
                    <a:pt x="951" y="2941"/>
                    <a:pt x="1586" y="3121"/>
                    <a:pt x="1796" y="3123"/>
                  </a:cubicBezTo>
                  <a:cubicBezTo>
                    <a:pt x="1797" y="3123"/>
                    <a:pt x="1799" y="3123"/>
                    <a:pt x="1801" y="3123"/>
                  </a:cubicBezTo>
                  <a:cubicBezTo>
                    <a:pt x="1980" y="3123"/>
                    <a:pt x="2135" y="2955"/>
                    <a:pt x="2305" y="2677"/>
                  </a:cubicBezTo>
                  <a:cubicBezTo>
                    <a:pt x="2661" y="2091"/>
                    <a:pt x="2573" y="1441"/>
                    <a:pt x="2517" y="1118"/>
                  </a:cubicBezTo>
                  <a:cubicBezTo>
                    <a:pt x="2421" y="485"/>
                    <a:pt x="1977" y="1"/>
                    <a:pt x="134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161;p55">
              <a:extLst>
                <a:ext uri="{FF2B5EF4-FFF2-40B4-BE49-F238E27FC236}">
                  <a16:creationId xmlns="" xmlns:a16="http://schemas.microsoft.com/office/drawing/2014/main" id="{D9C27DFC-A33A-B63D-B4DE-23DC27FFA721}"/>
                </a:ext>
              </a:extLst>
            </p:cNvPr>
            <p:cNvSpPr/>
            <p:nvPr/>
          </p:nvSpPr>
          <p:spPr>
            <a:xfrm>
              <a:off x="2463900" y="3809575"/>
              <a:ext cx="34025" cy="22325"/>
            </a:xfrm>
            <a:custGeom>
              <a:avLst/>
              <a:gdLst/>
              <a:ahLst/>
              <a:cxnLst/>
              <a:rect l="l" t="t" r="r" b="b"/>
              <a:pathLst>
                <a:path w="1361" h="893" extrusionOk="0">
                  <a:moveTo>
                    <a:pt x="724" y="1"/>
                  </a:moveTo>
                  <a:cubicBezTo>
                    <a:pt x="392" y="1"/>
                    <a:pt x="0" y="165"/>
                    <a:pt x="0" y="165"/>
                  </a:cubicBezTo>
                  <a:cubicBezTo>
                    <a:pt x="0" y="165"/>
                    <a:pt x="138" y="593"/>
                    <a:pt x="607" y="779"/>
                  </a:cubicBezTo>
                  <a:cubicBezTo>
                    <a:pt x="835" y="869"/>
                    <a:pt x="983" y="892"/>
                    <a:pt x="1076" y="892"/>
                  </a:cubicBezTo>
                  <a:cubicBezTo>
                    <a:pt x="1175" y="892"/>
                    <a:pt x="1211" y="866"/>
                    <a:pt x="1211" y="866"/>
                  </a:cubicBezTo>
                  <a:cubicBezTo>
                    <a:pt x="1211" y="866"/>
                    <a:pt x="1360" y="332"/>
                    <a:pt x="1055" y="91"/>
                  </a:cubicBezTo>
                  <a:cubicBezTo>
                    <a:pt x="970" y="25"/>
                    <a:pt x="852" y="1"/>
                    <a:pt x="724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162;p55">
              <a:extLst>
                <a:ext uri="{FF2B5EF4-FFF2-40B4-BE49-F238E27FC236}">
                  <a16:creationId xmlns="" xmlns:a16="http://schemas.microsoft.com/office/drawing/2014/main" id="{E645EEE2-A190-0E5A-320A-ED5FE5502498}"/>
                </a:ext>
              </a:extLst>
            </p:cNvPr>
            <p:cNvSpPr/>
            <p:nvPr/>
          </p:nvSpPr>
          <p:spPr>
            <a:xfrm>
              <a:off x="2426525" y="3796625"/>
              <a:ext cx="63775" cy="59700"/>
            </a:xfrm>
            <a:custGeom>
              <a:avLst/>
              <a:gdLst/>
              <a:ahLst/>
              <a:cxnLst/>
              <a:rect l="l" t="t" r="r" b="b"/>
              <a:pathLst>
                <a:path w="2551" h="2388" extrusionOk="0">
                  <a:moveTo>
                    <a:pt x="1415" y="1"/>
                  </a:moveTo>
                  <a:cubicBezTo>
                    <a:pt x="1323" y="1"/>
                    <a:pt x="1231" y="10"/>
                    <a:pt x="1138" y="28"/>
                  </a:cubicBezTo>
                  <a:cubicBezTo>
                    <a:pt x="665" y="118"/>
                    <a:pt x="301" y="472"/>
                    <a:pt x="171" y="936"/>
                  </a:cubicBezTo>
                  <a:cubicBezTo>
                    <a:pt x="0" y="1546"/>
                    <a:pt x="256" y="2091"/>
                    <a:pt x="688" y="2388"/>
                  </a:cubicBezTo>
                  <a:cubicBezTo>
                    <a:pt x="674" y="2343"/>
                    <a:pt x="332" y="1834"/>
                    <a:pt x="683" y="1722"/>
                  </a:cubicBezTo>
                  <a:lnTo>
                    <a:pt x="683" y="1722"/>
                  </a:lnTo>
                  <a:cubicBezTo>
                    <a:pt x="688" y="1771"/>
                    <a:pt x="697" y="1952"/>
                    <a:pt x="715" y="2066"/>
                  </a:cubicBezTo>
                  <a:cubicBezTo>
                    <a:pt x="715" y="2066"/>
                    <a:pt x="717" y="2066"/>
                    <a:pt x="721" y="2066"/>
                  </a:cubicBezTo>
                  <a:cubicBezTo>
                    <a:pt x="750" y="2066"/>
                    <a:pt x="885" y="2055"/>
                    <a:pt x="880" y="1864"/>
                  </a:cubicBezTo>
                  <a:cubicBezTo>
                    <a:pt x="879" y="1806"/>
                    <a:pt x="868" y="1707"/>
                    <a:pt x="869" y="1660"/>
                  </a:cubicBezTo>
                  <a:cubicBezTo>
                    <a:pt x="873" y="1504"/>
                    <a:pt x="867" y="1397"/>
                    <a:pt x="956" y="1263"/>
                  </a:cubicBezTo>
                  <a:cubicBezTo>
                    <a:pt x="996" y="1206"/>
                    <a:pt x="1013" y="1140"/>
                    <a:pt x="1037" y="1067"/>
                  </a:cubicBezTo>
                  <a:cubicBezTo>
                    <a:pt x="1095" y="883"/>
                    <a:pt x="1228" y="725"/>
                    <a:pt x="1410" y="665"/>
                  </a:cubicBezTo>
                  <a:cubicBezTo>
                    <a:pt x="1459" y="649"/>
                    <a:pt x="1513" y="638"/>
                    <a:pt x="1571" y="638"/>
                  </a:cubicBezTo>
                  <a:cubicBezTo>
                    <a:pt x="1718" y="638"/>
                    <a:pt x="1891" y="705"/>
                    <a:pt x="2075" y="911"/>
                  </a:cubicBezTo>
                  <a:cubicBezTo>
                    <a:pt x="2213" y="693"/>
                    <a:pt x="2313" y="628"/>
                    <a:pt x="2390" y="628"/>
                  </a:cubicBezTo>
                  <a:cubicBezTo>
                    <a:pt x="2459" y="628"/>
                    <a:pt x="2509" y="681"/>
                    <a:pt x="2550" y="722"/>
                  </a:cubicBezTo>
                  <a:cubicBezTo>
                    <a:pt x="2312" y="228"/>
                    <a:pt x="1874" y="1"/>
                    <a:pt x="141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163;p55">
              <a:extLst>
                <a:ext uri="{FF2B5EF4-FFF2-40B4-BE49-F238E27FC236}">
                  <a16:creationId xmlns="" xmlns:a16="http://schemas.microsoft.com/office/drawing/2014/main" id="{FFFA4BBC-C5B9-BFEF-4D6B-5D61DFB27738}"/>
                </a:ext>
              </a:extLst>
            </p:cNvPr>
            <p:cNvSpPr/>
            <p:nvPr/>
          </p:nvSpPr>
          <p:spPr>
            <a:xfrm>
              <a:off x="2426950" y="3836975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414" y="0"/>
                  </a:moveTo>
                  <a:cubicBezTo>
                    <a:pt x="329" y="0"/>
                    <a:pt x="244" y="33"/>
                    <a:pt x="190" y="118"/>
                  </a:cubicBezTo>
                  <a:cubicBezTo>
                    <a:pt x="1" y="413"/>
                    <a:pt x="269" y="845"/>
                    <a:pt x="504" y="845"/>
                  </a:cubicBezTo>
                  <a:cubicBezTo>
                    <a:pt x="507" y="845"/>
                    <a:pt x="510" y="845"/>
                    <a:pt x="513" y="845"/>
                  </a:cubicBezTo>
                  <a:cubicBezTo>
                    <a:pt x="640" y="839"/>
                    <a:pt x="671" y="774"/>
                    <a:pt x="671" y="774"/>
                  </a:cubicBezTo>
                  <a:lnTo>
                    <a:pt x="666" y="108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164;p55">
              <a:extLst>
                <a:ext uri="{FF2B5EF4-FFF2-40B4-BE49-F238E27FC236}">
                  <a16:creationId xmlns="" xmlns:a16="http://schemas.microsoft.com/office/drawing/2014/main" id="{9A40FA46-03D6-CD5B-01DB-802271647A2C}"/>
                </a:ext>
              </a:extLst>
            </p:cNvPr>
            <p:cNvSpPr/>
            <p:nvPr/>
          </p:nvSpPr>
          <p:spPr>
            <a:xfrm>
              <a:off x="2386525" y="3890450"/>
              <a:ext cx="65575" cy="170800"/>
            </a:xfrm>
            <a:custGeom>
              <a:avLst/>
              <a:gdLst/>
              <a:ahLst/>
              <a:cxnLst/>
              <a:rect l="l" t="t" r="r" b="b"/>
              <a:pathLst>
                <a:path w="2623" h="6832" extrusionOk="0">
                  <a:moveTo>
                    <a:pt x="1740" y="0"/>
                  </a:moveTo>
                  <a:cubicBezTo>
                    <a:pt x="1585" y="0"/>
                    <a:pt x="1416" y="119"/>
                    <a:pt x="1225" y="418"/>
                  </a:cubicBezTo>
                  <a:cubicBezTo>
                    <a:pt x="881" y="957"/>
                    <a:pt x="529" y="1439"/>
                    <a:pt x="261" y="2151"/>
                  </a:cubicBezTo>
                  <a:cubicBezTo>
                    <a:pt x="114" y="2546"/>
                    <a:pt x="1" y="2932"/>
                    <a:pt x="201" y="3773"/>
                  </a:cubicBezTo>
                  <a:cubicBezTo>
                    <a:pt x="342" y="4360"/>
                    <a:pt x="512" y="4750"/>
                    <a:pt x="780" y="5292"/>
                  </a:cubicBezTo>
                  <a:cubicBezTo>
                    <a:pt x="854" y="5439"/>
                    <a:pt x="870" y="5567"/>
                    <a:pt x="978" y="5865"/>
                  </a:cubicBezTo>
                  <a:cubicBezTo>
                    <a:pt x="1084" y="6163"/>
                    <a:pt x="1278" y="6480"/>
                    <a:pt x="1481" y="6651"/>
                  </a:cubicBezTo>
                  <a:cubicBezTo>
                    <a:pt x="1642" y="6786"/>
                    <a:pt x="1738" y="6832"/>
                    <a:pt x="1797" y="6832"/>
                  </a:cubicBezTo>
                  <a:cubicBezTo>
                    <a:pt x="1812" y="6832"/>
                    <a:pt x="1825" y="6829"/>
                    <a:pt x="1836" y="6823"/>
                  </a:cubicBezTo>
                  <a:cubicBezTo>
                    <a:pt x="1901" y="6791"/>
                    <a:pt x="1894" y="6722"/>
                    <a:pt x="1809" y="6634"/>
                  </a:cubicBezTo>
                  <a:cubicBezTo>
                    <a:pt x="1726" y="6546"/>
                    <a:pt x="1573" y="6413"/>
                    <a:pt x="1461" y="6178"/>
                  </a:cubicBezTo>
                  <a:lnTo>
                    <a:pt x="1461" y="6178"/>
                  </a:lnTo>
                  <a:cubicBezTo>
                    <a:pt x="1461" y="6178"/>
                    <a:pt x="1633" y="6379"/>
                    <a:pt x="1748" y="6491"/>
                  </a:cubicBezTo>
                  <a:cubicBezTo>
                    <a:pt x="1849" y="6590"/>
                    <a:pt x="1964" y="6676"/>
                    <a:pt x="2088" y="6746"/>
                  </a:cubicBezTo>
                  <a:cubicBezTo>
                    <a:pt x="2116" y="6761"/>
                    <a:pt x="2147" y="6767"/>
                    <a:pt x="2177" y="6767"/>
                  </a:cubicBezTo>
                  <a:cubicBezTo>
                    <a:pt x="2279" y="6767"/>
                    <a:pt x="2372" y="6696"/>
                    <a:pt x="2309" y="6626"/>
                  </a:cubicBezTo>
                  <a:cubicBezTo>
                    <a:pt x="2228" y="6536"/>
                    <a:pt x="2139" y="6486"/>
                    <a:pt x="1972" y="6319"/>
                  </a:cubicBezTo>
                  <a:cubicBezTo>
                    <a:pt x="1883" y="6231"/>
                    <a:pt x="1804" y="6132"/>
                    <a:pt x="1739" y="6024"/>
                  </a:cubicBezTo>
                  <a:lnTo>
                    <a:pt x="1739" y="6024"/>
                  </a:lnTo>
                  <a:cubicBezTo>
                    <a:pt x="1739" y="6024"/>
                    <a:pt x="1930" y="6197"/>
                    <a:pt x="2116" y="6312"/>
                  </a:cubicBezTo>
                  <a:cubicBezTo>
                    <a:pt x="2303" y="6425"/>
                    <a:pt x="2403" y="6433"/>
                    <a:pt x="2470" y="6436"/>
                  </a:cubicBezTo>
                  <a:cubicBezTo>
                    <a:pt x="2471" y="6436"/>
                    <a:pt x="2472" y="6436"/>
                    <a:pt x="2473" y="6436"/>
                  </a:cubicBezTo>
                  <a:cubicBezTo>
                    <a:pt x="2539" y="6436"/>
                    <a:pt x="2622" y="6351"/>
                    <a:pt x="2507" y="6252"/>
                  </a:cubicBezTo>
                  <a:cubicBezTo>
                    <a:pt x="2400" y="6163"/>
                    <a:pt x="2230" y="6096"/>
                    <a:pt x="2057" y="5894"/>
                  </a:cubicBezTo>
                  <a:cubicBezTo>
                    <a:pt x="1931" y="5748"/>
                    <a:pt x="1861" y="5627"/>
                    <a:pt x="1900" y="5627"/>
                  </a:cubicBezTo>
                  <a:cubicBezTo>
                    <a:pt x="1938" y="5629"/>
                    <a:pt x="2007" y="5719"/>
                    <a:pt x="2164" y="5782"/>
                  </a:cubicBezTo>
                  <a:cubicBezTo>
                    <a:pt x="2217" y="5803"/>
                    <a:pt x="2275" y="5813"/>
                    <a:pt x="2328" y="5813"/>
                  </a:cubicBezTo>
                  <a:cubicBezTo>
                    <a:pt x="2424" y="5813"/>
                    <a:pt x="2505" y="5781"/>
                    <a:pt x="2522" y="5725"/>
                  </a:cubicBezTo>
                  <a:cubicBezTo>
                    <a:pt x="2549" y="5638"/>
                    <a:pt x="2503" y="5670"/>
                    <a:pt x="2359" y="5585"/>
                  </a:cubicBezTo>
                  <a:cubicBezTo>
                    <a:pt x="2216" y="5499"/>
                    <a:pt x="2123" y="5372"/>
                    <a:pt x="1911" y="5267"/>
                  </a:cubicBezTo>
                  <a:cubicBezTo>
                    <a:pt x="1724" y="5175"/>
                    <a:pt x="1603" y="5088"/>
                    <a:pt x="1488" y="4932"/>
                  </a:cubicBezTo>
                  <a:cubicBezTo>
                    <a:pt x="1346" y="4742"/>
                    <a:pt x="1146" y="4230"/>
                    <a:pt x="1010" y="3676"/>
                  </a:cubicBezTo>
                  <a:cubicBezTo>
                    <a:pt x="851" y="3023"/>
                    <a:pt x="1038" y="2618"/>
                    <a:pt x="1225" y="2291"/>
                  </a:cubicBezTo>
                  <a:cubicBezTo>
                    <a:pt x="1635" y="1569"/>
                    <a:pt x="1851" y="1290"/>
                    <a:pt x="2045" y="954"/>
                  </a:cubicBezTo>
                  <a:cubicBezTo>
                    <a:pt x="2229" y="630"/>
                    <a:pt x="2207" y="305"/>
                    <a:pt x="2017" y="129"/>
                  </a:cubicBezTo>
                  <a:cubicBezTo>
                    <a:pt x="1930" y="48"/>
                    <a:pt x="1838" y="0"/>
                    <a:pt x="1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165;p55">
              <a:extLst>
                <a:ext uri="{FF2B5EF4-FFF2-40B4-BE49-F238E27FC236}">
                  <a16:creationId xmlns="" xmlns:a16="http://schemas.microsoft.com/office/drawing/2014/main" id="{B0DE5EF7-1624-99EE-1256-4D983EAA6827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166;p55">
              <a:extLst>
                <a:ext uri="{FF2B5EF4-FFF2-40B4-BE49-F238E27FC236}">
                  <a16:creationId xmlns="" xmlns:a16="http://schemas.microsoft.com/office/drawing/2014/main" id="{0CAAC432-295F-939C-6FE8-C2A2F32345A9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167;p55">
              <a:extLst>
                <a:ext uri="{FF2B5EF4-FFF2-40B4-BE49-F238E27FC236}">
                  <a16:creationId xmlns="" xmlns:a16="http://schemas.microsoft.com/office/drawing/2014/main" id="{51147765-311F-D26E-E012-22DBC0581FF2}"/>
                </a:ext>
              </a:extLst>
            </p:cNvPr>
            <p:cNvSpPr/>
            <p:nvPr/>
          </p:nvSpPr>
          <p:spPr>
            <a:xfrm>
              <a:off x="2410925" y="3757375"/>
              <a:ext cx="100350" cy="57975"/>
            </a:xfrm>
            <a:custGeom>
              <a:avLst/>
              <a:gdLst/>
              <a:ahLst/>
              <a:cxnLst/>
              <a:rect l="l" t="t" r="r" b="b"/>
              <a:pathLst>
                <a:path w="4014" h="2319" extrusionOk="0">
                  <a:moveTo>
                    <a:pt x="2007" y="0"/>
                  </a:moveTo>
                  <a:lnTo>
                    <a:pt x="1" y="1159"/>
                  </a:lnTo>
                  <a:lnTo>
                    <a:pt x="2007" y="2318"/>
                  </a:lnTo>
                  <a:lnTo>
                    <a:pt x="4014" y="1159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168;p55">
              <a:extLst>
                <a:ext uri="{FF2B5EF4-FFF2-40B4-BE49-F238E27FC236}">
                  <a16:creationId xmlns="" xmlns:a16="http://schemas.microsoft.com/office/drawing/2014/main" id="{4D597DED-85C4-892B-3EEA-32FC3CC2A566}"/>
                </a:ext>
              </a:extLst>
            </p:cNvPr>
            <p:cNvSpPr/>
            <p:nvPr/>
          </p:nvSpPr>
          <p:spPr>
            <a:xfrm>
              <a:off x="2436000" y="3786575"/>
              <a:ext cx="26475" cy="15275"/>
            </a:xfrm>
            <a:custGeom>
              <a:avLst/>
              <a:gdLst/>
              <a:ahLst/>
              <a:cxnLst/>
              <a:rect l="l" t="t" r="r" b="b"/>
              <a:pathLst>
                <a:path w="1059" h="611" extrusionOk="0">
                  <a:moveTo>
                    <a:pt x="1007" y="1"/>
                  </a:moveTo>
                  <a:cubicBezTo>
                    <a:pt x="1001" y="1"/>
                    <a:pt x="995" y="2"/>
                    <a:pt x="989" y="6"/>
                  </a:cubicBezTo>
                  <a:lnTo>
                    <a:pt x="0" y="570"/>
                  </a:lnTo>
                  <a:lnTo>
                    <a:pt x="72" y="611"/>
                  </a:lnTo>
                  <a:lnTo>
                    <a:pt x="1024" y="68"/>
                  </a:lnTo>
                  <a:cubicBezTo>
                    <a:pt x="1058" y="48"/>
                    <a:pt x="1039" y="1"/>
                    <a:pt x="1007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169;p55">
              <a:extLst>
                <a:ext uri="{FF2B5EF4-FFF2-40B4-BE49-F238E27FC236}">
                  <a16:creationId xmlns="" xmlns:a16="http://schemas.microsoft.com/office/drawing/2014/main" id="{6B0CA809-B07D-6C75-9392-8F4228CF3BF1}"/>
                </a:ext>
              </a:extLst>
            </p:cNvPr>
            <p:cNvSpPr/>
            <p:nvPr/>
          </p:nvSpPr>
          <p:spPr>
            <a:xfrm>
              <a:off x="2461100" y="3786325"/>
              <a:ext cx="50175" cy="31075"/>
            </a:xfrm>
            <a:custGeom>
              <a:avLst/>
              <a:gdLst/>
              <a:ahLst/>
              <a:cxnLst/>
              <a:rect l="l" t="t" r="r" b="b"/>
              <a:pathLst>
                <a:path w="2007" h="1243" extrusionOk="0">
                  <a:moveTo>
                    <a:pt x="2007" y="1"/>
                  </a:moveTo>
                  <a:lnTo>
                    <a:pt x="0" y="1160"/>
                  </a:lnTo>
                  <a:lnTo>
                    <a:pt x="0" y="1242"/>
                  </a:lnTo>
                  <a:lnTo>
                    <a:pt x="2007" y="8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170;p55">
              <a:extLst>
                <a:ext uri="{FF2B5EF4-FFF2-40B4-BE49-F238E27FC236}">
                  <a16:creationId xmlns="" xmlns:a16="http://schemas.microsoft.com/office/drawing/2014/main" id="{21B2EC80-E93E-4F6D-445D-4208C365F816}"/>
                </a:ext>
              </a:extLst>
            </p:cNvPr>
            <p:cNvSpPr/>
            <p:nvPr/>
          </p:nvSpPr>
          <p:spPr>
            <a:xfrm>
              <a:off x="2410925" y="3786325"/>
              <a:ext cx="50200" cy="31075"/>
            </a:xfrm>
            <a:custGeom>
              <a:avLst/>
              <a:gdLst/>
              <a:ahLst/>
              <a:cxnLst/>
              <a:rect l="l" t="t" r="r" b="b"/>
              <a:pathLst>
                <a:path w="2008" h="1243" extrusionOk="0">
                  <a:moveTo>
                    <a:pt x="1" y="1"/>
                  </a:moveTo>
                  <a:lnTo>
                    <a:pt x="1" y="84"/>
                  </a:lnTo>
                  <a:lnTo>
                    <a:pt x="2007" y="1242"/>
                  </a:lnTo>
                  <a:lnTo>
                    <a:pt x="2007" y="1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171;p55">
              <a:extLst>
                <a:ext uri="{FF2B5EF4-FFF2-40B4-BE49-F238E27FC236}">
                  <a16:creationId xmlns="" xmlns:a16="http://schemas.microsoft.com/office/drawing/2014/main" id="{71FE335D-B49E-C245-F155-5C4F657B73E1}"/>
                </a:ext>
              </a:extLst>
            </p:cNvPr>
            <p:cNvSpPr/>
            <p:nvPr/>
          </p:nvSpPr>
          <p:spPr>
            <a:xfrm>
              <a:off x="2430725" y="3799775"/>
              <a:ext cx="60850" cy="20725"/>
            </a:xfrm>
            <a:custGeom>
              <a:avLst/>
              <a:gdLst/>
              <a:ahLst/>
              <a:cxnLst/>
              <a:rect l="l" t="t" r="r" b="b"/>
              <a:pathLst>
                <a:path w="2434" h="829" extrusionOk="0">
                  <a:moveTo>
                    <a:pt x="2434" y="1"/>
                  </a:moveTo>
                  <a:lnTo>
                    <a:pt x="1215" y="70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5" y="829"/>
                  </a:lnTo>
                  <a:lnTo>
                    <a:pt x="2434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172;p55">
              <a:extLst>
                <a:ext uri="{FF2B5EF4-FFF2-40B4-BE49-F238E27FC236}">
                  <a16:creationId xmlns="" xmlns:a16="http://schemas.microsoft.com/office/drawing/2014/main" id="{120EFECF-54DC-310E-2DDE-A2D80A246EFE}"/>
                </a:ext>
              </a:extLst>
            </p:cNvPr>
            <p:cNvSpPr/>
            <p:nvPr/>
          </p:nvSpPr>
          <p:spPr>
            <a:xfrm>
              <a:off x="2430650" y="3825675"/>
              <a:ext cx="7175" cy="16700"/>
            </a:xfrm>
            <a:custGeom>
              <a:avLst/>
              <a:gdLst/>
              <a:ahLst/>
              <a:cxnLst/>
              <a:rect l="l" t="t" r="r" b="b"/>
              <a:pathLst>
                <a:path w="287" h="668" extrusionOk="0">
                  <a:moveTo>
                    <a:pt x="86" y="0"/>
                  </a:moveTo>
                  <a:lnTo>
                    <a:pt x="1" y="584"/>
                  </a:lnTo>
                  <a:cubicBezTo>
                    <a:pt x="1" y="640"/>
                    <a:pt x="72" y="667"/>
                    <a:pt x="144" y="667"/>
                  </a:cubicBezTo>
                  <a:cubicBezTo>
                    <a:pt x="215" y="667"/>
                    <a:pt x="287" y="640"/>
                    <a:pt x="287" y="584"/>
                  </a:cubicBezTo>
                  <a:lnTo>
                    <a:pt x="196" y="0"/>
                  </a:lnTo>
                  <a:cubicBezTo>
                    <a:pt x="183" y="9"/>
                    <a:pt x="162" y="13"/>
                    <a:pt x="141" y="13"/>
                  </a:cubicBezTo>
                  <a:cubicBezTo>
                    <a:pt x="119" y="13"/>
                    <a:pt x="98" y="9"/>
                    <a:pt x="86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173;p55">
              <a:extLst>
                <a:ext uri="{FF2B5EF4-FFF2-40B4-BE49-F238E27FC236}">
                  <a16:creationId xmlns="" xmlns:a16="http://schemas.microsoft.com/office/drawing/2014/main" id="{FE6CBFFE-558A-BADB-AE53-B1C5F44615FD}"/>
                </a:ext>
              </a:extLst>
            </p:cNvPr>
            <p:cNvSpPr/>
            <p:nvPr/>
          </p:nvSpPr>
          <p:spPr>
            <a:xfrm>
              <a:off x="2431775" y="3834000"/>
              <a:ext cx="925" cy="8050"/>
            </a:xfrm>
            <a:custGeom>
              <a:avLst/>
              <a:gdLst/>
              <a:ahLst/>
              <a:cxnLst/>
              <a:rect l="l" t="t" r="r" b="b"/>
              <a:pathLst>
                <a:path w="37" h="322" extrusionOk="0">
                  <a:moveTo>
                    <a:pt x="37" y="0"/>
                  </a:moveTo>
                  <a:lnTo>
                    <a:pt x="0" y="314"/>
                  </a:lnTo>
                  <a:cubicBezTo>
                    <a:pt x="6" y="316"/>
                    <a:pt x="12" y="319"/>
                    <a:pt x="19" y="32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174;p55">
              <a:extLst>
                <a:ext uri="{FF2B5EF4-FFF2-40B4-BE49-F238E27FC236}">
                  <a16:creationId xmlns="" xmlns:a16="http://schemas.microsoft.com/office/drawing/2014/main" id="{59A1AF5B-E68C-EEE1-F0E4-CCCED78EF1EB}"/>
                </a:ext>
              </a:extLst>
            </p:cNvPr>
            <p:cNvSpPr/>
            <p:nvPr/>
          </p:nvSpPr>
          <p:spPr>
            <a:xfrm>
              <a:off x="2435125" y="3829050"/>
              <a:ext cx="1400" cy="13050"/>
            </a:xfrm>
            <a:custGeom>
              <a:avLst/>
              <a:gdLst/>
              <a:ahLst/>
              <a:cxnLst/>
              <a:rect l="l" t="t" r="r" b="b"/>
              <a:pathLst>
                <a:path w="56" h="522" extrusionOk="0">
                  <a:moveTo>
                    <a:pt x="0" y="0"/>
                  </a:moveTo>
                  <a:lnTo>
                    <a:pt x="38" y="521"/>
                  </a:lnTo>
                  <a:cubicBezTo>
                    <a:pt x="44" y="519"/>
                    <a:pt x="50" y="517"/>
                    <a:pt x="56" y="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175;p55">
              <a:extLst>
                <a:ext uri="{FF2B5EF4-FFF2-40B4-BE49-F238E27FC236}">
                  <a16:creationId xmlns="" xmlns:a16="http://schemas.microsoft.com/office/drawing/2014/main" id="{AFE54D78-3380-7AB7-E01F-725FC8EBB479}"/>
                </a:ext>
              </a:extLst>
            </p:cNvPr>
            <p:cNvSpPr/>
            <p:nvPr/>
          </p:nvSpPr>
          <p:spPr>
            <a:xfrm>
              <a:off x="2434000" y="3832000"/>
              <a:ext cx="475" cy="10375"/>
            </a:xfrm>
            <a:custGeom>
              <a:avLst/>
              <a:gdLst/>
              <a:ahLst/>
              <a:cxnLst/>
              <a:rect l="l" t="t" r="r" b="b"/>
              <a:pathLst>
                <a:path w="19" h="415" extrusionOk="0">
                  <a:moveTo>
                    <a:pt x="9" y="0"/>
                  </a:moveTo>
                  <a:lnTo>
                    <a:pt x="1" y="414"/>
                  </a:lnTo>
                  <a:lnTo>
                    <a:pt x="19" y="4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176;p55">
              <a:extLst>
                <a:ext uri="{FF2B5EF4-FFF2-40B4-BE49-F238E27FC236}">
                  <a16:creationId xmlns="" xmlns:a16="http://schemas.microsoft.com/office/drawing/2014/main" id="{8B105CD0-461A-5FA1-1900-EB65C68FF08C}"/>
                </a:ext>
              </a:extLst>
            </p:cNvPr>
            <p:cNvSpPr/>
            <p:nvPr/>
          </p:nvSpPr>
          <p:spPr>
            <a:xfrm>
              <a:off x="2433350" y="3785650"/>
              <a:ext cx="29075" cy="39850"/>
            </a:xfrm>
            <a:custGeom>
              <a:avLst/>
              <a:gdLst/>
              <a:ahLst/>
              <a:cxnLst/>
              <a:rect l="l" t="t" r="r" b="b"/>
              <a:pathLst>
                <a:path w="1163" h="1594" extrusionOk="0">
                  <a:moveTo>
                    <a:pt x="1111" y="0"/>
                  </a:moveTo>
                  <a:cubicBezTo>
                    <a:pt x="1106" y="0"/>
                    <a:pt x="1100" y="2"/>
                    <a:pt x="1095" y="5"/>
                  </a:cubicBezTo>
                  <a:lnTo>
                    <a:pt x="89" y="578"/>
                  </a:lnTo>
                  <a:cubicBezTo>
                    <a:pt x="34" y="609"/>
                    <a:pt x="0" y="667"/>
                    <a:pt x="0" y="731"/>
                  </a:cubicBezTo>
                  <a:lnTo>
                    <a:pt x="0" y="1559"/>
                  </a:lnTo>
                  <a:cubicBezTo>
                    <a:pt x="0" y="1578"/>
                    <a:pt x="16" y="1594"/>
                    <a:pt x="35" y="1594"/>
                  </a:cubicBezTo>
                  <a:cubicBezTo>
                    <a:pt x="54" y="1594"/>
                    <a:pt x="70" y="1578"/>
                    <a:pt x="70" y="1559"/>
                  </a:cubicBezTo>
                  <a:lnTo>
                    <a:pt x="70" y="731"/>
                  </a:lnTo>
                  <a:cubicBezTo>
                    <a:pt x="70" y="692"/>
                    <a:pt x="91" y="657"/>
                    <a:pt x="124" y="639"/>
                  </a:cubicBezTo>
                  <a:lnTo>
                    <a:pt x="1130" y="66"/>
                  </a:lnTo>
                  <a:cubicBezTo>
                    <a:pt x="1163" y="46"/>
                    <a:pt x="1143" y="0"/>
                    <a:pt x="1111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4177;p55">
              <a:extLst>
                <a:ext uri="{FF2B5EF4-FFF2-40B4-BE49-F238E27FC236}">
                  <a16:creationId xmlns="" xmlns:a16="http://schemas.microsoft.com/office/drawing/2014/main" id="{76179AA6-4B53-51A1-51AB-F304BB0F8346}"/>
                </a:ext>
              </a:extLst>
            </p:cNvPr>
            <p:cNvSpPr/>
            <p:nvPr/>
          </p:nvSpPr>
          <p:spPr>
            <a:xfrm>
              <a:off x="2431625" y="3822675"/>
              <a:ext cx="4550" cy="3900"/>
            </a:xfrm>
            <a:custGeom>
              <a:avLst/>
              <a:gdLst/>
              <a:ahLst/>
              <a:cxnLst/>
              <a:rect l="l" t="t" r="r" b="b"/>
              <a:pathLst>
                <a:path w="182" h="156" extrusionOk="0">
                  <a:moveTo>
                    <a:pt x="104" y="0"/>
                  </a:moveTo>
                  <a:cubicBezTo>
                    <a:pt x="85" y="0"/>
                    <a:pt x="66" y="7"/>
                    <a:pt x="50" y="24"/>
                  </a:cubicBezTo>
                  <a:cubicBezTo>
                    <a:pt x="0" y="72"/>
                    <a:pt x="35" y="155"/>
                    <a:pt x="104" y="155"/>
                  </a:cubicBezTo>
                  <a:cubicBezTo>
                    <a:pt x="148" y="155"/>
                    <a:pt x="181" y="121"/>
                    <a:pt x="181" y="78"/>
                  </a:cubicBezTo>
                  <a:cubicBezTo>
                    <a:pt x="181" y="31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4178;p55">
              <a:extLst>
                <a:ext uri="{FF2B5EF4-FFF2-40B4-BE49-F238E27FC236}">
                  <a16:creationId xmlns="" xmlns:a16="http://schemas.microsoft.com/office/drawing/2014/main" id="{7A9AB593-6A3B-D9CA-C68F-72DB05B5C645}"/>
                </a:ext>
              </a:extLst>
            </p:cNvPr>
            <p:cNvSpPr/>
            <p:nvPr/>
          </p:nvSpPr>
          <p:spPr>
            <a:xfrm>
              <a:off x="2432275" y="3822700"/>
              <a:ext cx="4475" cy="3875"/>
            </a:xfrm>
            <a:custGeom>
              <a:avLst/>
              <a:gdLst/>
              <a:ahLst/>
              <a:cxnLst/>
              <a:rect l="l" t="t" r="r" b="b"/>
              <a:pathLst>
                <a:path w="179" h="155" extrusionOk="0">
                  <a:moveTo>
                    <a:pt x="89" y="1"/>
                  </a:moveTo>
                  <a:cubicBezTo>
                    <a:pt x="125" y="25"/>
                    <a:pt x="135" y="85"/>
                    <a:pt x="88" y="111"/>
                  </a:cubicBezTo>
                  <a:cubicBezTo>
                    <a:pt x="78" y="116"/>
                    <a:pt x="67" y="119"/>
                    <a:pt x="57" y="119"/>
                  </a:cubicBezTo>
                  <a:cubicBezTo>
                    <a:pt x="33" y="119"/>
                    <a:pt x="11" y="105"/>
                    <a:pt x="1" y="80"/>
                  </a:cubicBezTo>
                  <a:lnTo>
                    <a:pt x="1" y="82"/>
                  </a:lnTo>
                  <a:cubicBezTo>
                    <a:pt x="3" y="126"/>
                    <a:pt x="40" y="154"/>
                    <a:pt x="79" y="154"/>
                  </a:cubicBezTo>
                  <a:cubicBezTo>
                    <a:pt x="97" y="154"/>
                    <a:pt x="116" y="148"/>
                    <a:pt x="131" y="134"/>
                  </a:cubicBezTo>
                  <a:cubicBezTo>
                    <a:pt x="178" y="90"/>
                    <a:pt x="154" y="9"/>
                    <a:pt x="89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179;p55">
              <a:extLst>
                <a:ext uri="{FF2B5EF4-FFF2-40B4-BE49-F238E27FC236}">
                  <a16:creationId xmlns="" xmlns:a16="http://schemas.microsoft.com/office/drawing/2014/main" id="{C0136B8F-E15D-2F33-8B43-129350C4FAE7}"/>
                </a:ext>
              </a:extLst>
            </p:cNvPr>
            <p:cNvSpPr/>
            <p:nvPr/>
          </p:nvSpPr>
          <p:spPr>
            <a:xfrm>
              <a:off x="2380950" y="3889800"/>
              <a:ext cx="63975" cy="78575"/>
            </a:xfrm>
            <a:custGeom>
              <a:avLst/>
              <a:gdLst/>
              <a:ahLst/>
              <a:cxnLst/>
              <a:rect l="l" t="t" r="r" b="b"/>
              <a:pathLst>
                <a:path w="2559" h="3143" extrusionOk="0">
                  <a:moveTo>
                    <a:pt x="1998" y="1"/>
                  </a:moveTo>
                  <a:cubicBezTo>
                    <a:pt x="1764" y="1"/>
                    <a:pt x="1512" y="191"/>
                    <a:pt x="1252" y="516"/>
                  </a:cubicBezTo>
                  <a:cubicBezTo>
                    <a:pt x="939" y="907"/>
                    <a:pt x="248" y="1756"/>
                    <a:pt x="123" y="2058"/>
                  </a:cubicBezTo>
                  <a:cubicBezTo>
                    <a:pt x="0" y="2359"/>
                    <a:pt x="315" y="2884"/>
                    <a:pt x="315" y="2884"/>
                  </a:cubicBezTo>
                  <a:cubicBezTo>
                    <a:pt x="315" y="2884"/>
                    <a:pt x="372" y="2856"/>
                    <a:pt x="482" y="2856"/>
                  </a:cubicBezTo>
                  <a:cubicBezTo>
                    <a:pt x="626" y="2856"/>
                    <a:pt x="862" y="2906"/>
                    <a:pt x="1177" y="3139"/>
                  </a:cubicBezTo>
                  <a:cubicBezTo>
                    <a:pt x="1177" y="3139"/>
                    <a:pt x="1193" y="3143"/>
                    <a:pt x="1224" y="3143"/>
                  </a:cubicBezTo>
                  <a:cubicBezTo>
                    <a:pt x="1296" y="3143"/>
                    <a:pt x="1446" y="3120"/>
                    <a:pt x="1634" y="2963"/>
                  </a:cubicBezTo>
                  <a:cubicBezTo>
                    <a:pt x="1899" y="2739"/>
                    <a:pt x="2313" y="1364"/>
                    <a:pt x="2436" y="917"/>
                  </a:cubicBezTo>
                  <a:cubicBezTo>
                    <a:pt x="2558" y="471"/>
                    <a:pt x="2364" y="107"/>
                    <a:pt x="2141" y="26"/>
                  </a:cubicBezTo>
                  <a:cubicBezTo>
                    <a:pt x="2094" y="9"/>
                    <a:pt x="2047" y="1"/>
                    <a:pt x="1998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180;p55">
              <a:extLst>
                <a:ext uri="{FF2B5EF4-FFF2-40B4-BE49-F238E27FC236}">
                  <a16:creationId xmlns="" xmlns:a16="http://schemas.microsoft.com/office/drawing/2014/main" id="{33290704-5E7C-5F07-8669-F9F07C810E39}"/>
                </a:ext>
              </a:extLst>
            </p:cNvPr>
            <p:cNvSpPr/>
            <p:nvPr/>
          </p:nvSpPr>
          <p:spPr>
            <a:xfrm>
              <a:off x="2387500" y="3960500"/>
              <a:ext cx="23400" cy="14000"/>
            </a:xfrm>
            <a:custGeom>
              <a:avLst/>
              <a:gdLst/>
              <a:ahLst/>
              <a:cxnLst/>
              <a:rect l="l" t="t" r="r" b="b"/>
              <a:pathLst>
                <a:path w="936" h="560" extrusionOk="0">
                  <a:moveTo>
                    <a:pt x="252" y="1"/>
                  </a:moveTo>
                  <a:cubicBezTo>
                    <a:pt x="106" y="1"/>
                    <a:pt x="53" y="56"/>
                    <a:pt x="53" y="56"/>
                  </a:cubicBezTo>
                  <a:cubicBezTo>
                    <a:pt x="0" y="209"/>
                    <a:pt x="65" y="410"/>
                    <a:pt x="65" y="410"/>
                  </a:cubicBezTo>
                  <a:cubicBezTo>
                    <a:pt x="136" y="395"/>
                    <a:pt x="205" y="389"/>
                    <a:pt x="272" y="389"/>
                  </a:cubicBezTo>
                  <a:cubicBezTo>
                    <a:pt x="628" y="389"/>
                    <a:pt x="915" y="559"/>
                    <a:pt x="915" y="559"/>
                  </a:cubicBezTo>
                  <a:cubicBezTo>
                    <a:pt x="935" y="476"/>
                    <a:pt x="915" y="310"/>
                    <a:pt x="915" y="310"/>
                  </a:cubicBezTo>
                  <a:cubicBezTo>
                    <a:pt x="915" y="310"/>
                    <a:pt x="920" y="180"/>
                    <a:pt x="546" y="56"/>
                  </a:cubicBezTo>
                  <a:cubicBezTo>
                    <a:pt x="421" y="15"/>
                    <a:pt x="325" y="1"/>
                    <a:pt x="252" y="1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181;p55">
              <a:extLst>
                <a:ext uri="{FF2B5EF4-FFF2-40B4-BE49-F238E27FC236}">
                  <a16:creationId xmlns="" xmlns:a16="http://schemas.microsoft.com/office/drawing/2014/main" id="{0C42CDDB-F2D4-93E6-38C8-9BB7354E1401}"/>
                </a:ext>
              </a:extLst>
            </p:cNvPr>
            <p:cNvSpPr/>
            <p:nvPr/>
          </p:nvSpPr>
          <p:spPr>
            <a:xfrm>
              <a:off x="2525825" y="3826550"/>
              <a:ext cx="23325" cy="16675"/>
            </a:xfrm>
            <a:custGeom>
              <a:avLst/>
              <a:gdLst/>
              <a:ahLst/>
              <a:cxnLst/>
              <a:rect l="l" t="t" r="r" b="b"/>
              <a:pathLst>
                <a:path w="933" h="667" extrusionOk="0">
                  <a:moveTo>
                    <a:pt x="130" y="0"/>
                  </a:moveTo>
                  <a:cubicBezTo>
                    <a:pt x="130" y="0"/>
                    <a:pt x="31" y="99"/>
                    <a:pt x="1" y="214"/>
                  </a:cubicBezTo>
                  <a:cubicBezTo>
                    <a:pt x="1" y="214"/>
                    <a:pt x="57" y="483"/>
                    <a:pt x="328" y="603"/>
                  </a:cubicBezTo>
                  <a:cubicBezTo>
                    <a:pt x="435" y="652"/>
                    <a:pt x="528" y="666"/>
                    <a:pt x="602" y="666"/>
                  </a:cubicBezTo>
                  <a:cubicBezTo>
                    <a:pt x="714" y="666"/>
                    <a:pt x="780" y="632"/>
                    <a:pt x="780" y="632"/>
                  </a:cubicBezTo>
                  <a:cubicBezTo>
                    <a:pt x="780" y="632"/>
                    <a:pt x="913" y="549"/>
                    <a:pt x="932" y="361"/>
                  </a:cubicBezTo>
                  <a:lnTo>
                    <a:pt x="932" y="361"/>
                  </a:lnTo>
                  <a:cubicBezTo>
                    <a:pt x="932" y="361"/>
                    <a:pt x="930" y="361"/>
                    <a:pt x="925" y="361"/>
                  </a:cubicBezTo>
                  <a:cubicBezTo>
                    <a:pt x="875" y="361"/>
                    <a:pt x="554" y="347"/>
                    <a:pt x="130" y="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4182;p55">
              <a:extLst>
                <a:ext uri="{FF2B5EF4-FFF2-40B4-BE49-F238E27FC236}">
                  <a16:creationId xmlns="" xmlns:a16="http://schemas.microsoft.com/office/drawing/2014/main" id="{F5FEDB3A-2985-CAE6-ECA0-0A92432292AD}"/>
                </a:ext>
              </a:extLst>
            </p:cNvPr>
            <p:cNvSpPr/>
            <p:nvPr/>
          </p:nvSpPr>
          <p:spPr>
            <a:xfrm>
              <a:off x="2537300" y="3752050"/>
              <a:ext cx="15975" cy="21575"/>
            </a:xfrm>
            <a:custGeom>
              <a:avLst/>
              <a:gdLst/>
              <a:ahLst/>
              <a:cxnLst/>
              <a:rect l="l" t="t" r="r" b="b"/>
              <a:pathLst>
                <a:path w="639" h="863" extrusionOk="0">
                  <a:moveTo>
                    <a:pt x="425" y="1"/>
                  </a:moveTo>
                  <a:cubicBezTo>
                    <a:pt x="425" y="1"/>
                    <a:pt x="50" y="179"/>
                    <a:pt x="0" y="649"/>
                  </a:cubicBezTo>
                  <a:cubicBezTo>
                    <a:pt x="0" y="649"/>
                    <a:pt x="176" y="400"/>
                    <a:pt x="297" y="398"/>
                  </a:cubicBezTo>
                  <a:cubicBezTo>
                    <a:pt x="297" y="398"/>
                    <a:pt x="302" y="706"/>
                    <a:pt x="366" y="862"/>
                  </a:cubicBezTo>
                  <a:cubicBezTo>
                    <a:pt x="366" y="862"/>
                    <a:pt x="427" y="359"/>
                    <a:pt x="638" y="173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4183;p55">
              <a:extLst>
                <a:ext uri="{FF2B5EF4-FFF2-40B4-BE49-F238E27FC236}">
                  <a16:creationId xmlns="" xmlns:a16="http://schemas.microsoft.com/office/drawing/2014/main" id="{BFA0029B-B87B-EC9E-2CEA-E33B56A2171E}"/>
                </a:ext>
              </a:extLst>
            </p:cNvPr>
            <p:cNvSpPr/>
            <p:nvPr/>
          </p:nvSpPr>
          <p:spPr>
            <a:xfrm>
              <a:off x="2508600" y="3708450"/>
              <a:ext cx="51450" cy="45750"/>
            </a:xfrm>
            <a:custGeom>
              <a:avLst/>
              <a:gdLst/>
              <a:ahLst/>
              <a:cxnLst/>
              <a:rect l="l" t="t" r="r" b="b"/>
              <a:pathLst>
                <a:path w="2058" h="1830" extrusionOk="0">
                  <a:moveTo>
                    <a:pt x="768" y="0"/>
                  </a:moveTo>
                  <a:cubicBezTo>
                    <a:pt x="767" y="0"/>
                    <a:pt x="765" y="0"/>
                    <a:pt x="764" y="0"/>
                  </a:cubicBezTo>
                  <a:lnTo>
                    <a:pt x="762" y="4"/>
                  </a:lnTo>
                  <a:cubicBezTo>
                    <a:pt x="752" y="3"/>
                    <a:pt x="741" y="2"/>
                    <a:pt x="730" y="2"/>
                  </a:cubicBezTo>
                  <a:cubicBezTo>
                    <a:pt x="663" y="2"/>
                    <a:pt x="587" y="22"/>
                    <a:pt x="506" y="69"/>
                  </a:cubicBezTo>
                  <a:cubicBezTo>
                    <a:pt x="228" y="231"/>
                    <a:pt x="1" y="623"/>
                    <a:pt x="1" y="945"/>
                  </a:cubicBezTo>
                  <a:cubicBezTo>
                    <a:pt x="1" y="1093"/>
                    <a:pt x="50" y="1198"/>
                    <a:pt x="129" y="1256"/>
                  </a:cubicBezTo>
                  <a:lnTo>
                    <a:pt x="127" y="1257"/>
                  </a:lnTo>
                  <a:cubicBezTo>
                    <a:pt x="255" y="1374"/>
                    <a:pt x="1501" y="1829"/>
                    <a:pt x="1501" y="1829"/>
                  </a:cubicBezTo>
                  <a:lnTo>
                    <a:pt x="2058" y="853"/>
                  </a:lnTo>
                  <a:cubicBezTo>
                    <a:pt x="2058" y="853"/>
                    <a:pt x="957" y="0"/>
                    <a:pt x="768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4184;p55">
              <a:extLst>
                <a:ext uri="{FF2B5EF4-FFF2-40B4-BE49-F238E27FC236}">
                  <a16:creationId xmlns="" xmlns:a16="http://schemas.microsoft.com/office/drawing/2014/main" id="{C040697E-1698-5A14-CE0E-F2205C4EF107}"/>
                </a:ext>
              </a:extLst>
            </p:cNvPr>
            <p:cNvSpPr/>
            <p:nvPr/>
          </p:nvSpPr>
          <p:spPr>
            <a:xfrm>
              <a:off x="2527325" y="3742550"/>
              <a:ext cx="14400" cy="17850"/>
            </a:xfrm>
            <a:custGeom>
              <a:avLst/>
              <a:gdLst/>
              <a:ahLst/>
              <a:cxnLst/>
              <a:rect l="l" t="t" r="r" b="b"/>
              <a:pathLst>
                <a:path w="576" h="714" extrusionOk="0">
                  <a:moveTo>
                    <a:pt x="142" y="1"/>
                  </a:moveTo>
                  <a:cubicBezTo>
                    <a:pt x="110" y="1"/>
                    <a:pt x="82" y="10"/>
                    <a:pt x="64" y="29"/>
                  </a:cubicBezTo>
                  <a:cubicBezTo>
                    <a:pt x="1" y="93"/>
                    <a:pt x="56" y="85"/>
                    <a:pt x="146" y="226"/>
                  </a:cubicBezTo>
                  <a:cubicBezTo>
                    <a:pt x="236" y="369"/>
                    <a:pt x="260" y="525"/>
                    <a:pt x="403" y="714"/>
                  </a:cubicBezTo>
                  <a:lnTo>
                    <a:pt x="575" y="397"/>
                  </a:lnTo>
                  <a:cubicBezTo>
                    <a:pt x="540" y="379"/>
                    <a:pt x="521" y="266"/>
                    <a:pt x="409" y="140"/>
                  </a:cubicBezTo>
                  <a:cubicBezTo>
                    <a:pt x="334" y="54"/>
                    <a:pt x="223" y="1"/>
                    <a:pt x="14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4185;p55">
              <a:extLst>
                <a:ext uri="{FF2B5EF4-FFF2-40B4-BE49-F238E27FC236}">
                  <a16:creationId xmlns="" xmlns:a16="http://schemas.microsoft.com/office/drawing/2014/main" id="{DF52BBE0-AB91-6287-B0DD-3D43CD228972}"/>
                </a:ext>
              </a:extLst>
            </p:cNvPr>
            <p:cNvSpPr/>
            <p:nvPr/>
          </p:nvSpPr>
          <p:spPr>
            <a:xfrm>
              <a:off x="2542350" y="3728575"/>
              <a:ext cx="25575" cy="31600"/>
            </a:xfrm>
            <a:custGeom>
              <a:avLst/>
              <a:gdLst/>
              <a:ahLst/>
              <a:cxnLst/>
              <a:rect l="l" t="t" r="r" b="b"/>
              <a:pathLst>
                <a:path w="1023" h="1264" extrusionOk="0">
                  <a:moveTo>
                    <a:pt x="569" y="0"/>
                  </a:moveTo>
                  <a:cubicBezTo>
                    <a:pt x="525" y="0"/>
                    <a:pt x="475" y="14"/>
                    <a:pt x="420" y="46"/>
                  </a:cubicBezTo>
                  <a:cubicBezTo>
                    <a:pt x="188" y="180"/>
                    <a:pt x="1" y="506"/>
                    <a:pt x="1" y="772"/>
                  </a:cubicBezTo>
                  <a:cubicBezTo>
                    <a:pt x="1" y="916"/>
                    <a:pt x="64" y="988"/>
                    <a:pt x="149" y="1027"/>
                  </a:cubicBezTo>
                  <a:cubicBezTo>
                    <a:pt x="224" y="1059"/>
                    <a:pt x="436" y="1196"/>
                    <a:pt x="549" y="1263"/>
                  </a:cubicBezTo>
                  <a:cubicBezTo>
                    <a:pt x="780" y="1131"/>
                    <a:pt x="1023" y="499"/>
                    <a:pt x="1023" y="232"/>
                  </a:cubicBezTo>
                  <a:cubicBezTo>
                    <a:pt x="906" y="183"/>
                    <a:pt x="777" y="93"/>
                    <a:pt x="708" y="47"/>
                  </a:cubicBezTo>
                  <a:cubicBezTo>
                    <a:pt x="667" y="19"/>
                    <a:pt x="621" y="0"/>
                    <a:pt x="56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4186;p55">
              <a:extLst>
                <a:ext uri="{FF2B5EF4-FFF2-40B4-BE49-F238E27FC236}">
                  <a16:creationId xmlns="" xmlns:a16="http://schemas.microsoft.com/office/drawing/2014/main" id="{E1790435-332D-77DA-9106-0F8F85AAB1A8}"/>
                </a:ext>
              </a:extLst>
            </p:cNvPr>
            <p:cNvSpPr/>
            <p:nvPr/>
          </p:nvSpPr>
          <p:spPr>
            <a:xfrm>
              <a:off x="2552850" y="3734050"/>
              <a:ext cx="45000" cy="46375"/>
            </a:xfrm>
            <a:custGeom>
              <a:avLst/>
              <a:gdLst/>
              <a:ahLst/>
              <a:cxnLst/>
              <a:rect l="l" t="t" r="r" b="b"/>
              <a:pathLst>
                <a:path w="1800" h="1855" extrusionOk="0">
                  <a:moveTo>
                    <a:pt x="555" y="1"/>
                  </a:moveTo>
                  <a:cubicBezTo>
                    <a:pt x="517" y="1"/>
                    <a:pt x="475" y="13"/>
                    <a:pt x="419" y="45"/>
                  </a:cubicBezTo>
                  <a:cubicBezTo>
                    <a:pt x="188" y="178"/>
                    <a:pt x="1" y="504"/>
                    <a:pt x="1" y="770"/>
                  </a:cubicBezTo>
                  <a:cubicBezTo>
                    <a:pt x="1" y="908"/>
                    <a:pt x="50" y="1002"/>
                    <a:pt x="130" y="1044"/>
                  </a:cubicBezTo>
                  <a:cubicBezTo>
                    <a:pt x="130" y="1044"/>
                    <a:pt x="862" y="1795"/>
                    <a:pt x="1007" y="1853"/>
                  </a:cubicBezTo>
                  <a:cubicBezTo>
                    <a:pt x="1010" y="1854"/>
                    <a:pt x="1014" y="1855"/>
                    <a:pt x="1018" y="1855"/>
                  </a:cubicBezTo>
                  <a:cubicBezTo>
                    <a:pt x="1182" y="1855"/>
                    <a:pt x="1800" y="671"/>
                    <a:pt x="1800" y="671"/>
                  </a:cubicBezTo>
                  <a:cubicBezTo>
                    <a:pt x="1707" y="560"/>
                    <a:pt x="837" y="126"/>
                    <a:pt x="684" y="43"/>
                  </a:cubicBezTo>
                  <a:cubicBezTo>
                    <a:pt x="676" y="38"/>
                    <a:pt x="668" y="34"/>
                    <a:pt x="661" y="31"/>
                  </a:cubicBezTo>
                  <a:lnTo>
                    <a:pt x="657" y="28"/>
                  </a:lnTo>
                  <a:cubicBezTo>
                    <a:pt x="622" y="12"/>
                    <a:pt x="590" y="1"/>
                    <a:pt x="55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4187;p55">
              <a:extLst>
                <a:ext uri="{FF2B5EF4-FFF2-40B4-BE49-F238E27FC236}">
                  <a16:creationId xmlns="" xmlns:a16="http://schemas.microsoft.com/office/drawing/2014/main" id="{9CA37597-6867-8096-62E5-17CF270BE1E0}"/>
                </a:ext>
              </a:extLst>
            </p:cNvPr>
            <p:cNvSpPr/>
            <p:nvPr/>
          </p:nvSpPr>
          <p:spPr>
            <a:xfrm>
              <a:off x="2575175" y="3749200"/>
              <a:ext cx="25300" cy="32625"/>
            </a:xfrm>
            <a:custGeom>
              <a:avLst/>
              <a:gdLst/>
              <a:ahLst/>
              <a:cxnLst/>
              <a:rect l="l" t="t" r="r" b="b"/>
              <a:pathLst>
                <a:path w="1012" h="1305" extrusionOk="0">
                  <a:moveTo>
                    <a:pt x="732" y="0"/>
                  </a:moveTo>
                  <a:cubicBezTo>
                    <a:pt x="664" y="0"/>
                    <a:pt x="587" y="22"/>
                    <a:pt x="506" y="69"/>
                  </a:cubicBezTo>
                  <a:cubicBezTo>
                    <a:pt x="228" y="230"/>
                    <a:pt x="1" y="622"/>
                    <a:pt x="1" y="944"/>
                  </a:cubicBezTo>
                  <a:cubicBezTo>
                    <a:pt x="1" y="1173"/>
                    <a:pt x="115" y="1305"/>
                    <a:pt x="280" y="1305"/>
                  </a:cubicBezTo>
                  <a:cubicBezTo>
                    <a:pt x="348" y="1305"/>
                    <a:pt x="425" y="1283"/>
                    <a:pt x="506" y="1236"/>
                  </a:cubicBezTo>
                  <a:cubicBezTo>
                    <a:pt x="786" y="1075"/>
                    <a:pt x="1012" y="683"/>
                    <a:pt x="1012" y="361"/>
                  </a:cubicBezTo>
                  <a:cubicBezTo>
                    <a:pt x="1012" y="133"/>
                    <a:pt x="898" y="0"/>
                    <a:pt x="732" y="0"/>
                  </a:cubicBezTo>
                  <a:close/>
                </a:path>
              </a:pathLst>
            </a:custGeom>
            <a:solidFill>
              <a:srgbClr val="F4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463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1432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¿Son claros mis </a:t>
            </a:r>
            <a:r>
              <a:rPr lang="es-ES" sz="2000" b="1" dirty="0" smtClean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objetivos? ¿Qué </a:t>
            </a: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impacto tendrá mi </a:t>
            </a:r>
            <a:r>
              <a:rPr lang="es-ES" sz="2000" b="1" dirty="0" smtClean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iniciativa? ¿Quiénes </a:t>
            </a:r>
            <a:r>
              <a:rPr lang="es-ES" sz="20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son mis beneficiarios?</a:t>
            </a:r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631267" y="1934406"/>
            <a:ext cx="4028369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Es fundamental tener claridad sobre los objetivos de tu iniciativa, el impacto que esperas lograr y quiénes serán los beneficiarios de la misma.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s-ES" dirty="0">
              <a:solidFill>
                <a:srgbClr val="00396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>
                <a:solidFill>
                  <a:srgbClr val="003965"/>
                </a:solidFill>
              </a:rPr>
              <a:t>Para asegurarte de ello, realiza un análisis detallado y reflexivo siempre.</a:t>
            </a:r>
            <a:endParaRPr dirty="0">
              <a:solidFill>
                <a:srgbClr val="003965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" name="Google Shape;3936;p55">
            <a:extLst>
              <a:ext uri="{FF2B5EF4-FFF2-40B4-BE49-F238E27FC236}">
                <a16:creationId xmlns="" xmlns:a16="http://schemas.microsoft.com/office/drawing/2014/main" id="{E2DD371B-CA32-2E8F-F9DE-52A014536EAC}"/>
              </a:ext>
            </a:extLst>
          </p:cNvPr>
          <p:cNvGrpSpPr/>
          <p:nvPr/>
        </p:nvGrpSpPr>
        <p:grpSpPr>
          <a:xfrm>
            <a:off x="5438908" y="1543250"/>
            <a:ext cx="2860678" cy="2581833"/>
            <a:chOff x="1139950" y="3708450"/>
            <a:chExt cx="2345200" cy="1757950"/>
          </a:xfrm>
        </p:grpSpPr>
        <p:sp>
          <p:nvSpPr>
            <p:cNvPr id="3" name="Google Shape;3937;p55">
              <a:extLst>
                <a:ext uri="{FF2B5EF4-FFF2-40B4-BE49-F238E27FC236}">
                  <a16:creationId xmlns="" xmlns:a16="http://schemas.microsoft.com/office/drawing/2014/main" id="{EC01EEBD-596F-CD87-48DE-42EC16DB97DB}"/>
                </a:ext>
              </a:extLst>
            </p:cNvPr>
            <p:cNvSpPr/>
            <p:nvPr/>
          </p:nvSpPr>
          <p:spPr>
            <a:xfrm>
              <a:off x="2299175" y="5168775"/>
              <a:ext cx="203325" cy="117350"/>
            </a:xfrm>
            <a:custGeom>
              <a:avLst/>
              <a:gdLst/>
              <a:ahLst/>
              <a:cxnLst/>
              <a:rect l="l" t="t" r="r" b="b"/>
              <a:pathLst>
                <a:path w="8133" h="4694" extrusionOk="0">
                  <a:moveTo>
                    <a:pt x="4066" y="1"/>
                  </a:moveTo>
                  <a:cubicBezTo>
                    <a:pt x="1821" y="1"/>
                    <a:pt x="0" y="1052"/>
                    <a:pt x="0" y="2348"/>
                  </a:cubicBezTo>
                  <a:cubicBezTo>
                    <a:pt x="0" y="3644"/>
                    <a:pt x="1821" y="4693"/>
                    <a:pt x="4066" y="4693"/>
                  </a:cubicBezTo>
                  <a:cubicBezTo>
                    <a:pt x="6313" y="4693"/>
                    <a:pt x="8133" y="3644"/>
                    <a:pt x="8133" y="2348"/>
                  </a:cubicBezTo>
                  <a:cubicBezTo>
                    <a:pt x="8133" y="1052"/>
                    <a:pt x="6313" y="1"/>
                    <a:pt x="4066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938;p55">
              <a:extLst>
                <a:ext uri="{FF2B5EF4-FFF2-40B4-BE49-F238E27FC236}">
                  <a16:creationId xmlns="" xmlns:a16="http://schemas.microsoft.com/office/drawing/2014/main" id="{D6D25AA9-E83F-12BB-C69B-32A301EE49EB}"/>
                </a:ext>
              </a:extLst>
            </p:cNvPr>
            <p:cNvSpPr/>
            <p:nvPr/>
          </p:nvSpPr>
          <p:spPr>
            <a:xfrm>
              <a:off x="1507575" y="4491575"/>
              <a:ext cx="297025" cy="312375"/>
            </a:xfrm>
            <a:custGeom>
              <a:avLst/>
              <a:gdLst/>
              <a:ahLst/>
              <a:cxnLst/>
              <a:rect l="l" t="t" r="r" b="b"/>
              <a:pathLst>
                <a:path w="11881" h="12495" extrusionOk="0">
                  <a:moveTo>
                    <a:pt x="11880" y="0"/>
                  </a:moveTo>
                  <a:lnTo>
                    <a:pt x="0" y="7251"/>
                  </a:lnTo>
                  <a:lnTo>
                    <a:pt x="9083" y="12495"/>
                  </a:lnTo>
                  <a:lnTo>
                    <a:pt x="11880" y="9770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939;p55">
              <a:extLst>
                <a:ext uri="{FF2B5EF4-FFF2-40B4-BE49-F238E27FC236}">
                  <a16:creationId xmlns="" xmlns:a16="http://schemas.microsoft.com/office/drawing/2014/main" id="{504CDADB-0478-C3A3-455A-90C2D50AE0AA}"/>
                </a:ext>
              </a:extLst>
            </p:cNvPr>
            <p:cNvSpPr/>
            <p:nvPr/>
          </p:nvSpPr>
          <p:spPr>
            <a:xfrm>
              <a:off x="3174800" y="4849450"/>
              <a:ext cx="291625" cy="166200"/>
            </a:xfrm>
            <a:custGeom>
              <a:avLst/>
              <a:gdLst/>
              <a:ahLst/>
              <a:cxnLst/>
              <a:rect l="l" t="t" r="r" b="b"/>
              <a:pathLst>
                <a:path w="11665" h="6648" extrusionOk="0">
                  <a:moveTo>
                    <a:pt x="5353" y="0"/>
                  </a:moveTo>
                  <a:cubicBezTo>
                    <a:pt x="5136" y="0"/>
                    <a:pt x="4918" y="48"/>
                    <a:pt x="4753" y="144"/>
                  </a:cubicBezTo>
                  <a:lnTo>
                    <a:pt x="333" y="2697"/>
                  </a:lnTo>
                  <a:cubicBezTo>
                    <a:pt x="1" y="2889"/>
                    <a:pt x="1" y="3200"/>
                    <a:pt x="333" y="3392"/>
                  </a:cubicBezTo>
                  <a:lnTo>
                    <a:pt x="5694" y="6503"/>
                  </a:lnTo>
                  <a:cubicBezTo>
                    <a:pt x="5860" y="6599"/>
                    <a:pt x="6078" y="6647"/>
                    <a:pt x="6296" y="6647"/>
                  </a:cubicBezTo>
                  <a:cubicBezTo>
                    <a:pt x="6513" y="6647"/>
                    <a:pt x="6729" y="6600"/>
                    <a:pt x="6894" y="6504"/>
                  </a:cubicBezTo>
                  <a:lnTo>
                    <a:pt x="11332" y="3943"/>
                  </a:lnTo>
                  <a:cubicBezTo>
                    <a:pt x="11664" y="3751"/>
                    <a:pt x="11664" y="3439"/>
                    <a:pt x="11332" y="3249"/>
                  </a:cubicBezTo>
                  <a:lnTo>
                    <a:pt x="5954" y="144"/>
                  </a:lnTo>
                  <a:cubicBezTo>
                    <a:pt x="5788" y="48"/>
                    <a:pt x="5571" y="0"/>
                    <a:pt x="535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940;p55">
              <a:extLst>
                <a:ext uri="{FF2B5EF4-FFF2-40B4-BE49-F238E27FC236}">
                  <a16:creationId xmlns="" xmlns:a16="http://schemas.microsoft.com/office/drawing/2014/main" id="{B9D25017-546E-2749-0331-53B6A9F6C1F4}"/>
                </a:ext>
              </a:extLst>
            </p:cNvPr>
            <p:cNvSpPr/>
            <p:nvPr/>
          </p:nvSpPr>
          <p:spPr>
            <a:xfrm>
              <a:off x="2866675" y="3951475"/>
              <a:ext cx="70825" cy="108775"/>
            </a:xfrm>
            <a:custGeom>
              <a:avLst/>
              <a:gdLst/>
              <a:ahLst/>
              <a:cxnLst/>
              <a:rect l="l" t="t" r="r" b="b"/>
              <a:pathLst>
                <a:path w="2833" h="4351" extrusionOk="0">
                  <a:moveTo>
                    <a:pt x="2820" y="1"/>
                  </a:moveTo>
                  <a:lnTo>
                    <a:pt x="0" y="1630"/>
                  </a:lnTo>
                  <a:lnTo>
                    <a:pt x="0" y="2716"/>
                  </a:lnTo>
                  <a:lnTo>
                    <a:pt x="2832" y="4351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941;p55">
              <a:extLst>
                <a:ext uri="{FF2B5EF4-FFF2-40B4-BE49-F238E27FC236}">
                  <a16:creationId xmlns="" xmlns:a16="http://schemas.microsoft.com/office/drawing/2014/main" id="{6309400E-548D-4463-F837-FAEECC063E59}"/>
                </a:ext>
              </a:extLst>
            </p:cNvPr>
            <p:cNvSpPr/>
            <p:nvPr/>
          </p:nvSpPr>
          <p:spPr>
            <a:xfrm>
              <a:off x="3433625" y="4232850"/>
              <a:ext cx="30925" cy="702225"/>
            </a:xfrm>
            <a:custGeom>
              <a:avLst/>
              <a:gdLst/>
              <a:ahLst/>
              <a:cxnLst/>
              <a:rect l="l" t="t" r="r" b="b"/>
              <a:pathLst>
                <a:path w="1237" h="28089" extrusionOk="0">
                  <a:moveTo>
                    <a:pt x="957" y="0"/>
                  </a:moveTo>
                  <a:lnTo>
                    <a:pt x="4" y="550"/>
                  </a:lnTo>
                  <a:cubicBezTo>
                    <a:pt x="185" y="865"/>
                    <a:pt x="296" y="1217"/>
                    <a:pt x="296" y="1538"/>
                  </a:cubicBezTo>
                  <a:cubicBezTo>
                    <a:pt x="296" y="1538"/>
                    <a:pt x="297" y="2553"/>
                    <a:pt x="295" y="2554"/>
                  </a:cubicBezTo>
                  <a:lnTo>
                    <a:pt x="294" y="27341"/>
                  </a:lnTo>
                  <a:cubicBezTo>
                    <a:pt x="294" y="27522"/>
                    <a:pt x="290" y="27921"/>
                    <a:pt x="1" y="28089"/>
                  </a:cubicBezTo>
                  <a:lnTo>
                    <a:pt x="764" y="27647"/>
                  </a:lnTo>
                  <a:cubicBezTo>
                    <a:pt x="1024" y="27498"/>
                    <a:pt x="1235" y="27118"/>
                    <a:pt x="1235" y="26798"/>
                  </a:cubicBezTo>
                  <a:lnTo>
                    <a:pt x="1235" y="2011"/>
                  </a:lnTo>
                  <a:cubicBezTo>
                    <a:pt x="1235" y="2011"/>
                    <a:pt x="1236" y="2005"/>
                    <a:pt x="1235" y="1990"/>
                  </a:cubicBezTo>
                  <a:cubicBezTo>
                    <a:pt x="1235" y="1974"/>
                    <a:pt x="1234" y="1954"/>
                    <a:pt x="1234" y="1927"/>
                  </a:cubicBezTo>
                  <a:cubicBezTo>
                    <a:pt x="1235" y="1905"/>
                    <a:pt x="1234" y="1880"/>
                    <a:pt x="1235" y="1853"/>
                  </a:cubicBezTo>
                  <a:cubicBezTo>
                    <a:pt x="1235" y="1828"/>
                    <a:pt x="1235" y="1799"/>
                    <a:pt x="1235" y="1763"/>
                  </a:cubicBezTo>
                  <a:cubicBezTo>
                    <a:pt x="1234" y="1697"/>
                    <a:pt x="1235" y="1619"/>
                    <a:pt x="1234" y="1535"/>
                  </a:cubicBezTo>
                  <a:lnTo>
                    <a:pt x="1234" y="1350"/>
                  </a:lnTo>
                  <a:lnTo>
                    <a:pt x="1234" y="928"/>
                  </a:lnTo>
                  <a:cubicBezTo>
                    <a:pt x="1234" y="626"/>
                    <a:pt x="1130" y="293"/>
                    <a:pt x="957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42;p55">
              <a:extLst>
                <a:ext uri="{FF2B5EF4-FFF2-40B4-BE49-F238E27FC236}">
                  <a16:creationId xmlns="" xmlns:a16="http://schemas.microsoft.com/office/drawing/2014/main" id="{BE0FA6DB-F822-2269-5D19-7CABC34B55ED}"/>
                </a:ext>
              </a:extLst>
            </p:cNvPr>
            <p:cNvSpPr/>
            <p:nvPr/>
          </p:nvSpPr>
          <p:spPr>
            <a:xfrm>
              <a:off x="2937125" y="3960000"/>
              <a:ext cx="503925" cy="976750"/>
            </a:xfrm>
            <a:custGeom>
              <a:avLst/>
              <a:gdLst/>
              <a:ahLst/>
              <a:cxnLst/>
              <a:rect l="l" t="t" r="r" b="b"/>
              <a:pathLst>
                <a:path w="20157" h="39070" extrusionOk="0">
                  <a:moveTo>
                    <a:pt x="356" y="0"/>
                  </a:moveTo>
                  <a:cubicBezTo>
                    <a:pt x="319" y="0"/>
                    <a:pt x="283" y="3"/>
                    <a:pt x="247" y="7"/>
                  </a:cubicBezTo>
                  <a:cubicBezTo>
                    <a:pt x="212" y="10"/>
                    <a:pt x="177" y="16"/>
                    <a:pt x="143" y="24"/>
                  </a:cubicBezTo>
                  <a:cubicBezTo>
                    <a:pt x="113" y="32"/>
                    <a:pt x="84" y="40"/>
                    <a:pt x="56" y="51"/>
                  </a:cubicBezTo>
                  <a:cubicBezTo>
                    <a:pt x="48" y="52"/>
                    <a:pt x="41" y="54"/>
                    <a:pt x="35" y="60"/>
                  </a:cubicBezTo>
                  <a:cubicBezTo>
                    <a:pt x="24" y="63"/>
                    <a:pt x="12" y="67"/>
                    <a:pt x="2" y="71"/>
                  </a:cubicBezTo>
                  <a:lnTo>
                    <a:pt x="1" y="75"/>
                  </a:lnTo>
                  <a:lnTo>
                    <a:pt x="12" y="2923"/>
                  </a:lnTo>
                  <a:lnTo>
                    <a:pt x="14" y="4009"/>
                  </a:lnTo>
                  <a:lnTo>
                    <a:pt x="89" y="26867"/>
                  </a:lnTo>
                  <a:cubicBezTo>
                    <a:pt x="90" y="27505"/>
                    <a:pt x="541" y="28281"/>
                    <a:pt x="1097" y="28599"/>
                  </a:cubicBezTo>
                  <a:lnTo>
                    <a:pt x="16395" y="37358"/>
                  </a:lnTo>
                  <a:lnTo>
                    <a:pt x="19151" y="38934"/>
                  </a:lnTo>
                  <a:cubicBezTo>
                    <a:pt x="19311" y="39026"/>
                    <a:pt x="19462" y="39069"/>
                    <a:pt x="19597" y="39069"/>
                  </a:cubicBezTo>
                  <a:cubicBezTo>
                    <a:pt x="19928" y="39069"/>
                    <a:pt x="20156" y="38805"/>
                    <a:pt x="20156" y="38351"/>
                  </a:cubicBezTo>
                  <a:lnTo>
                    <a:pt x="20156" y="13465"/>
                  </a:lnTo>
                  <a:lnTo>
                    <a:pt x="20156" y="12451"/>
                  </a:lnTo>
                  <a:cubicBezTo>
                    <a:pt x="20156" y="12131"/>
                    <a:pt x="20044" y="11777"/>
                    <a:pt x="19864" y="11464"/>
                  </a:cubicBezTo>
                  <a:cubicBezTo>
                    <a:pt x="19677" y="11140"/>
                    <a:pt x="19441" y="10890"/>
                    <a:pt x="19152" y="10719"/>
                  </a:cubicBezTo>
                  <a:lnTo>
                    <a:pt x="18275" y="10212"/>
                  </a:lnTo>
                  <a:lnTo>
                    <a:pt x="18274" y="10209"/>
                  </a:lnTo>
                  <a:lnTo>
                    <a:pt x="756" y="97"/>
                  </a:lnTo>
                  <a:cubicBezTo>
                    <a:pt x="733" y="86"/>
                    <a:pt x="708" y="74"/>
                    <a:pt x="683" y="64"/>
                  </a:cubicBezTo>
                  <a:cubicBezTo>
                    <a:pt x="656" y="52"/>
                    <a:pt x="628" y="42"/>
                    <a:pt x="599" y="34"/>
                  </a:cubicBezTo>
                  <a:lnTo>
                    <a:pt x="545" y="19"/>
                  </a:lnTo>
                  <a:cubicBezTo>
                    <a:pt x="519" y="13"/>
                    <a:pt x="492" y="10"/>
                    <a:pt x="464" y="7"/>
                  </a:cubicBezTo>
                  <a:cubicBezTo>
                    <a:pt x="428" y="3"/>
                    <a:pt x="392" y="0"/>
                    <a:pt x="356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943;p55">
              <a:extLst>
                <a:ext uri="{FF2B5EF4-FFF2-40B4-BE49-F238E27FC236}">
                  <a16:creationId xmlns="" xmlns:a16="http://schemas.microsoft.com/office/drawing/2014/main" id="{98B02C07-FE0F-72E2-2BDF-11D5DB67E9B7}"/>
                </a:ext>
              </a:extLst>
            </p:cNvPr>
            <p:cNvSpPr/>
            <p:nvPr/>
          </p:nvSpPr>
          <p:spPr>
            <a:xfrm>
              <a:off x="2878425" y="3974025"/>
              <a:ext cx="547175" cy="986200"/>
            </a:xfrm>
            <a:custGeom>
              <a:avLst/>
              <a:gdLst/>
              <a:ahLst/>
              <a:cxnLst/>
              <a:rect l="l" t="t" r="r" b="b"/>
              <a:pathLst>
                <a:path w="21887" h="39448" extrusionOk="0">
                  <a:moveTo>
                    <a:pt x="2676" y="0"/>
                  </a:moveTo>
                  <a:lnTo>
                    <a:pt x="1" y="1541"/>
                  </a:lnTo>
                  <a:lnTo>
                    <a:pt x="19211" y="12635"/>
                  </a:lnTo>
                  <a:lnTo>
                    <a:pt x="19176" y="39447"/>
                  </a:lnTo>
                  <a:lnTo>
                    <a:pt x="21597" y="38050"/>
                  </a:lnTo>
                  <a:cubicBezTo>
                    <a:pt x="21775" y="37946"/>
                    <a:pt x="21885" y="37755"/>
                    <a:pt x="21885" y="37549"/>
                  </a:cubicBezTo>
                  <a:lnTo>
                    <a:pt x="21886" y="11759"/>
                  </a:lnTo>
                  <a:cubicBezTo>
                    <a:pt x="21886" y="11346"/>
                    <a:pt x="21666" y="10964"/>
                    <a:pt x="21308" y="10757"/>
                  </a:cubicBezTo>
                  <a:lnTo>
                    <a:pt x="2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44;p55">
              <a:extLst>
                <a:ext uri="{FF2B5EF4-FFF2-40B4-BE49-F238E27FC236}">
                  <a16:creationId xmlns="" xmlns:a16="http://schemas.microsoft.com/office/drawing/2014/main" id="{397619D5-D1CA-7557-9EBE-93674BD0A845}"/>
                </a:ext>
              </a:extLst>
            </p:cNvPr>
            <p:cNvSpPr/>
            <p:nvPr/>
          </p:nvSpPr>
          <p:spPr>
            <a:xfrm>
              <a:off x="3357825" y="4253525"/>
              <a:ext cx="67775" cy="706700"/>
            </a:xfrm>
            <a:custGeom>
              <a:avLst/>
              <a:gdLst/>
              <a:ahLst/>
              <a:cxnLst/>
              <a:rect l="l" t="t" r="r" b="b"/>
              <a:pathLst>
                <a:path w="2711" h="28268" extrusionOk="0">
                  <a:moveTo>
                    <a:pt x="2555" y="1"/>
                  </a:moveTo>
                  <a:lnTo>
                    <a:pt x="35" y="1455"/>
                  </a:lnTo>
                  <a:lnTo>
                    <a:pt x="0" y="28267"/>
                  </a:lnTo>
                  <a:lnTo>
                    <a:pt x="2420" y="26870"/>
                  </a:lnTo>
                  <a:cubicBezTo>
                    <a:pt x="2598" y="26766"/>
                    <a:pt x="2709" y="26575"/>
                    <a:pt x="2709" y="26369"/>
                  </a:cubicBezTo>
                  <a:lnTo>
                    <a:pt x="2710" y="579"/>
                  </a:lnTo>
                  <a:cubicBezTo>
                    <a:pt x="2710" y="376"/>
                    <a:pt x="2656" y="177"/>
                    <a:pt x="2555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945;p55">
              <a:extLst>
                <a:ext uri="{FF2B5EF4-FFF2-40B4-BE49-F238E27FC236}">
                  <a16:creationId xmlns="" xmlns:a16="http://schemas.microsoft.com/office/drawing/2014/main" id="{D70EA0FB-8E4B-0039-8F5A-EB0D2B54F3DE}"/>
                </a:ext>
              </a:extLst>
            </p:cNvPr>
            <p:cNvSpPr/>
            <p:nvPr/>
          </p:nvSpPr>
          <p:spPr>
            <a:xfrm>
              <a:off x="2879550" y="3968175"/>
              <a:ext cx="77000" cy="43050"/>
            </a:xfrm>
            <a:custGeom>
              <a:avLst/>
              <a:gdLst/>
              <a:ahLst/>
              <a:cxnLst/>
              <a:rect l="l" t="t" r="r" b="b"/>
              <a:pathLst>
                <a:path w="3080" h="1722" extrusionOk="0">
                  <a:moveTo>
                    <a:pt x="2744" y="1"/>
                  </a:moveTo>
                  <a:cubicBezTo>
                    <a:pt x="2634" y="1"/>
                    <a:pt x="2512" y="30"/>
                    <a:pt x="2415" y="86"/>
                  </a:cubicBezTo>
                  <a:lnTo>
                    <a:pt x="195" y="1365"/>
                  </a:lnTo>
                  <a:cubicBezTo>
                    <a:pt x="29" y="1460"/>
                    <a:pt x="0" y="1599"/>
                    <a:pt x="131" y="1674"/>
                  </a:cubicBezTo>
                  <a:cubicBezTo>
                    <a:pt x="186" y="1706"/>
                    <a:pt x="260" y="1721"/>
                    <a:pt x="340" y="1721"/>
                  </a:cubicBezTo>
                  <a:cubicBezTo>
                    <a:pt x="450" y="1721"/>
                    <a:pt x="571" y="1692"/>
                    <a:pt x="667" y="1636"/>
                  </a:cubicBezTo>
                  <a:lnTo>
                    <a:pt x="2884" y="356"/>
                  </a:lnTo>
                  <a:cubicBezTo>
                    <a:pt x="3050" y="261"/>
                    <a:pt x="3080" y="122"/>
                    <a:pt x="2951" y="47"/>
                  </a:cubicBezTo>
                  <a:cubicBezTo>
                    <a:pt x="2896" y="16"/>
                    <a:pt x="2823" y="1"/>
                    <a:pt x="274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46;p55">
              <a:extLst>
                <a:ext uri="{FF2B5EF4-FFF2-40B4-BE49-F238E27FC236}">
                  <a16:creationId xmlns="" xmlns:a16="http://schemas.microsoft.com/office/drawing/2014/main" id="{46D8A80F-6E11-623F-C40E-7E58EE07F71C}"/>
                </a:ext>
              </a:extLst>
            </p:cNvPr>
            <p:cNvSpPr/>
            <p:nvPr/>
          </p:nvSpPr>
          <p:spPr>
            <a:xfrm>
              <a:off x="3339600" y="4287075"/>
              <a:ext cx="30950" cy="702250"/>
            </a:xfrm>
            <a:custGeom>
              <a:avLst/>
              <a:gdLst/>
              <a:ahLst/>
              <a:cxnLst/>
              <a:rect l="l" t="t" r="r" b="b"/>
              <a:pathLst>
                <a:path w="1238" h="28090" extrusionOk="0">
                  <a:moveTo>
                    <a:pt x="959" y="1"/>
                  </a:moveTo>
                  <a:lnTo>
                    <a:pt x="1" y="554"/>
                  </a:lnTo>
                  <a:cubicBezTo>
                    <a:pt x="183" y="868"/>
                    <a:pt x="295" y="1220"/>
                    <a:pt x="295" y="1544"/>
                  </a:cubicBezTo>
                  <a:cubicBezTo>
                    <a:pt x="295" y="1544"/>
                    <a:pt x="295" y="2554"/>
                    <a:pt x="296" y="2556"/>
                  </a:cubicBezTo>
                  <a:lnTo>
                    <a:pt x="295" y="16646"/>
                  </a:lnTo>
                  <a:lnTo>
                    <a:pt x="295" y="27343"/>
                  </a:lnTo>
                  <a:cubicBezTo>
                    <a:pt x="295" y="27511"/>
                    <a:pt x="301" y="27915"/>
                    <a:pt x="2" y="28089"/>
                  </a:cubicBezTo>
                  <a:lnTo>
                    <a:pt x="2" y="28089"/>
                  </a:lnTo>
                  <a:lnTo>
                    <a:pt x="764" y="27649"/>
                  </a:lnTo>
                  <a:cubicBezTo>
                    <a:pt x="1024" y="27499"/>
                    <a:pt x="1234" y="27119"/>
                    <a:pt x="1234" y="26800"/>
                  </a:cubicBezTo>
                  <a:lnTo>
                    <a:pt x="1234" y="17191"/>
                  </a:lnTo>
                  <a:cubicBezTo>
                    <a:pt x="1234" y="17191"/>
                    <a:pt x="1236" y="2013"/>
                    <a:pt x="1236" y="2008"/>
                  </a:cubicBezTo>
                  <a:lnTo>
                    <a:pt x="1236" y="1966"/>
                  </a:lnTo>
                  <a:cubicBezTo>
                    <a:pt x="1237" y="1890"/>
                    <a:pt x="1237" y="1738"/>
                    <a:pt x="1236" y="1535"/>
                  </a:cubicBezTo>
                  <a:lnTo>
                    <a:pt x="1235" y="1351"/>
                  </a:lnTo>
                  <a:lnTo>
                    <a:pt x="1235" y="928"/>
                  </a:lnTo>
                  <a:cubicBezTo>
                    <a:pt x="1235" y="627"/>
                    <a:pt x="1131" y="294"/>
                    <a:pt x="959" y="1"/>
                  </a:cubicBezTo>
                  <a:close/>
                  <a:moveTo>
                    <a:pt x="2" y="28089"/>
                  </a:moveTo>
                  <a:lnTo>
                    <a:pt x="1" y="28089"/>
                  </a:lnTo>
                  <a:cubicBezTo>
                    <a:pt x="1" y="28089"/>
                    <a:pt x="2" y="28089"/>
                    <a:pt x="2" y="28089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47;p55">
              <a:extLst>
                <a:ext uri="{FF2B5EF4-FFF2-40B4-BE49-F238E27FC236}">
                  <a16:creationId xmlns="" xmlns:a16="http://schemas.microsoft.com/office/drawing/2014/main" id="{B72100F8-7708-271C-520E-25CDCA8A8701}"/>
                </a:ext>
              </a:extLst>
            </p:cNvPr>
            <p:cNvSpPr/>
            <p:nvPr/>
          </p:nvSpPr>
          <p:spPr>
            <a:xfrm>
              <a:off x="2843150" y="3996950"/>
              <a:ext cx="503875" cy="994100"/>
            </a:xfrm>
            <a:custGeom>
              <a:avLst/>
              <a:gdLst/>
              <a:ahLst/>
              <a:cxnLst/>
              <a:rect l="l" t="t" r="r" b="b"/>
              <a:pathLst>
                <a:path w="20155" h="39764" extrusionOk="0">
                  <a:moveTo>
                    <a:pt x="2" y="0"/>
                  </a:moveTo>
                  <a:cubicBezTo>
                    <a:pt x="1" y="13"/>
                    <a:pt x="1" y="26"/>
                    <a:pt x="2" y="39"/>
                  </a:cubicBezTo>
                  <a:lnTo>
                    <a:pt x="2" y="39"/>
                  </a:lnTo>
                  <a:lnTo>
                    <a:pt x="2" y="0"/>
                  </a:lnTo>
                  <a:close/>
                  <a:moveTo>
                    <a:pt x="2" y="39"/>
                  </a:moveTo>
                  <a:lnTo>
                    <a:pt x="6" y="27421"/>
                  </a:lnTo>
                  <a:cubicBezTo>
                    <a:pt x="6" y="28059"/>
                    <a:pt x="459" y="28835"/>
                    <a:pt x="1014" y="29152"/>
                  </a:cubicBezTo>
                  <a:lnTo>
                    <a:pt x="19149" y="39629"/>
                  </a:lnTo>
                  <a:cubicBezTo>
                    <a:pt x="19309" y="39721"/>
                    <a:pt x="19460" y="39764"/>
                    <a:pt x="19594" y="39764"/>
                  </a:cubicBezTo>
                  <a:cubicBezTo>
                    <a:pt x="19925" y="39764"/>
                    <a:pt x="20153" y="39501"/>
                    <a:pt x="20154" y="39046"/>
                  </a:cubicBezTo>
                  <a:lnTo>
                    <a:pt x="20154" y="35881"/>
                  </a:lnTo>
                  <a:lnTo>
                    <a:pt x="20153" y="14159"/>
                  </a:lnTo>
                  <a:lnTo>
                    <a:pt x="20153" y="13146"/>
                  </a:lnTo>
                  <a:cubicBezTo>
                    <a:pt x="20153" y="12825"/>
                    <a:pt x="20040" y="12472"/>
                    <a:pt x="19859" y="12159"/>
                  </a:cubicBezTo>
                  <a:cubicBezTo>
                    <a:pt x="19690" y="11853"/>
                    <a:pt x="19445" y="11595"/>
                    <a:pt x="19148" y="11410"/>
                  </a:cubicBezTo>
                  <a:lnTo>
                    <a:pt x="18273" y="10904"/>
                  </a:lnTo>
                  <a:lnTo>
                    <a:pt x="18272" y="10902"/>
                  </a:lnTo>
                  <a:lnTo>
                    <a:pt x="3772" y="2532"/>
                  </a:lnTo>
                  <a:lnTo>
                    <a:pt x="1002" y="933"/>
                  </a:lnTo>
                  <a:lnTo>
                    <a:pt x="416" y="594"/>
                  </a:lnTo>
                  <a:cubicBezTo>
                    <a:pt x="344" y="552"/>
                    <a:pt x="276" y="501"/>
                    <a:pt x="212" y="445"/>
                  </a:cubicBezTo>
                  <a:cubicBezTo>
                    <a:pt x="185" y="419"/>
                    <a:pt x="159" y="391"/>
                    <a:pt x="135" y="361"/>
                  </a:cubicBezTo>
                  <a:cubicBezTo>
                    <a:pt x="112" y="333"/>
                    <a:pt x="91" y="304"/>
                    <a:pt x="72" y="272"/>
                  </a:cubicBezTo>
                  <a:cubicBezTo>
                    <a:pt x="62" y="252"/>
                    <a:pt x="52" y="231"/>
                    <a:pt x="42" y="209"/>
                  </a:cubicBezTo>
                  <a:cubicBezTo>
                    <a:pt x="34" y="190"/>
                    <a:pt x="27" y="168"/>
                    <a:pt x="23" y="146"/>
                  </a:cubicBezTo>
                  <a:cubicBezTo>
                    <a:pt x="17" y="132"/>
                    <a:pt x="13" y="117"/>
                    <a:pt x="12" y="102"/>
                  </a:cubicBezTo>
                  <a:cubicBezTo>
                    <a:pt x="7" y="87"/>
                    <a:pt x="5" y="73"/>
                    <a:pt x="6" y="57"/>
                  </a:cubicBezTo>
                  <a:cubicBezTo>
                    <a:pt x="5" y="51"/>
                    <a:pt x="3" y="45"/>
                    <a:pt x="2" y="39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48;p55">
              <a:extLst>
                <a:ext uri="{FF2B5EF4-FFF2-40B4-BE49-F238E27FC236}">
                  <a16:creationId xmlns="" xmlns:a16="http://schemas.microsoft.com/office/drawing/2014/main" id="{886FA8F7-F39C-5098-0AF6-4B3F2DEDBDD3}"/>
                </a:ext>
              </a:extLst>
            </p:cNvPr>
            <p:cNvSpPr/>
            <p:nvPr/>
          </p:nvSpPr>
          <p:spPr>
            <a:xfrm>
              <a:off x="2843175" y="3937975"/>
              <a:ext cx="614400" cy="362975"/>
            </a:xfrm>
            <a:custGeom>
              <a:avLst/>
              <a:gdLst/>
              <a:ahLst/>
              <a:cxnLst/>
              <a:rect l="l" t="t" r="r" b="b"/>
              <a:pathLst>
                <a:path w="24576" h="14519" extrusionOk="0">
                  <a:moveTo>
                    <a:pt x="4113" y="0"/>
                  </a:moveTo>
                  <a:cubicBezTo>
                    <a:pt x="3751" y="0"/>
                    <a:pt x="3388" y="80"/>
                    <a:pt x="3111" y="239"/>
                  </a:cubicBezTo>
                  <a:lnTo>
                    <a:pt x="417" y="1796"/>
                  </a:lnTo>
                  <a:cubicBezTo>
                    <a:pt x="147" y="1951"/>
                    <a:pt x="10" y="2153"/>
                    <a:pt x="0" y="2357"/>
                  </a:cubicBezTo>
                  <a:lnTo>
                    <a:pt x="1" y="2359"/>
                  </a:lnTo>
                  <a:lnTo>
                    <a:pt x="1" y="2397"/>
                  </a:lnTo>
                  <a:cubicBezTo>
                    <a:pt x="3" y="2404"/>
                    <a:pt x="3" y="2409"/>
                    <a:pt x="4" y="2416"/>
                  </a:cubicBezTo>
                  <a:cubicBezTo>
                    <a:pt x="4" y="2430"/>
                    <a:pt x="6" y="2446"/>
                    <a:pt x="11" y="2459"/>
                  </a:cubicBezTo>
                  <a:cubicBezTo>
                    <a:pt x="12" y="2475"/>
                    <a:pt x="15" y="2491"/>
                    <a:pt x="21" y="2505"/>
                  </a:cubicBezTo>
                  <a:cubicBezTo>
                    <a:pt x="26" y="2527"/>
                    <a:pt x="33" y="2547"/>
                    <a:pt x="41" y="2568"/>
                  </a:cubicBezTo>
                  <a:cubicBezTo>
                    <a:pt x="51" y="2590"/>
                    <a:pt x="61" y="2610"/>
                    <a:pt x="71" y="2631"/>
                  </a:cubicBezTo>
                  <a:cubicBezTo>
                    <a:pt x="90" y="2662"/>
                    <a:pt x="110" y="2692"/>
                    <a:pt x="134" y="2720"/>
                  </a:cubicBezTo>
                  <a:cubicBezTo>
                    <a:pt x="157" y="2750"/>
                    <a:pt x="184" y="2778"/>
                    <a:pt x="211" y="2803"/>
                  </a:cubicBezTo>
                  <a:cubicBezTo>
                    <a:pt x="274" y="2860"/>
                    <a:pt x="343" y="2909"/>
                    <a:pt x="415" y="2953"/>
                  </a:cubicBezTo>
                  <a:lnTo>
                    <a:pt x="1001" y="3291"/>
                  </a:lnTo>
                  <a:lnTo>
                    <a:pt x="3771" y="4890"/>
                  </a:lnTo>
                  <a:lnTo>
                    <a:pt x="18271" y="13261"/>
                  </a:lnTo>
                  <a:lnTo>
                    <a:pt x="18272" y="13263"/>
                  </a:lnTo>
                  <a:lnTo>
                    <a:pt x="19147" y="13768"/>
                  </a:lnTo>
                  <a:lnTo>
                    <a:pt x="19151" y="13769"/>
                  </a:lnTo>
                  <a:cubicBezTo>
                    <a:pt x="19427" y="13930"/>
                    <a:pt x="19675" y="14203"/>
                    <a:pt x="19858" y="14518"/>
                  </a:cubicBezTo>
                  <a:lnTo>
                    <a:pt x="20816" y="13965"/>
                  </a:lnTo>
                  <a:cubicBezTo>
                    <a:pt x="20647" y="13669"/>
                    <a:pt x="20411" y="13413"/>
                    <a:pt x="20150" y="13261"/>
                  </a:cubicBezTo>
                  <a:cubicBezTo>
                    <a:pt x="20022" y="13186"/>
                    <a:pt x="19897" y="13116"/>
                    <a:pt x="19785" y="13050"/>
                  </a:cubicBezTo>
                  <a:lnTo>
                    <a:pt x="19625" y="12958"/>
                  </a:lnTo>
                  <a:cubicBezTo>
                    <a:pt x="19451" y="12856"/>
                    <a:pt x="19318" y="12780"/>
                    <a:pt x="19252" y="12743"/>
                  </a:cubicBezTo>
                  <a:lnTo>
                    <a:pt x="19216" y="12722"/>
                  </a:lnTo>
                  <a:cubicBezTo>
                    <a:pt x="19214" y="12720"/>
                    <a:pt x="19212" y="12719"/>
                    <a:pt x="19211" y="12718"/>
                  </a:cubicBezTo>
                  <a:lnTo>
                    <a:pt x="3770" y="3804"/>
                  </a:lnTo>
                  <a:lnTo>
                    <a:pt x="1694" y="2605"/>
                  </a:lnTo>
                  <a:cubicBezTo>
                    <a:pt x="1474" y="2479"/>
                    <a:pt x="1474" y="2270"/>
                    <a:pt x="1694" y="2143"/>
                  </a:cubicBezTo>
                  <a:lnTo>
                    <a:pt x="3712" y="978"/>
                  </a:lnTo>
                  <a:cubicBezTo>
                    <a:pt x="3726" y="969"/>
                    <a:pt x="3742" y="962"/>
                    <a:pt x="3759" y="957"/>
                  </a:cubicBezTo>
                  <a:cubicBezTo>
                    <a:pt x="3769" y="949"/>
                    <a:pt x="3781" y="944"/>
                    <a:pt x="3793" y="941"/>
                  </a:cubicBezTo>
                  <a:cubicBezTo>
                    <a:pt x="3799" y="937"/>
                    <a:pt x="3806" y="933"/>
                    <a:pt x="3814" y="932"/>
                  </a:cubicBezTo>
                  <a:cubicBezTo>
                    <a:pt x="3842" y="921"/>
                    <a:pt x="3871" y="913"/>
                    <a:pt x="3901" y="906"/>
                  </a:cubicBezTo>
                  <a:cubicBezTo>
                    <a:pt x="3935" y="897"/>
                    <a:pt x="3970" y="891"/>
                    <a:pt x="4005" y="888"/>
                  </a:cubicBezTo>
                  <a:cubicBezTo>
                    <a:pt x="4041" y="884"/>
                    <a:pt x="4077" y="882"/>
                    <a:pt x="4114" y="882"/>
                  </a:cubicBezTo>
                  <a:cubicBezTo>
                    <a:pt x="4120" y="882"/>
                    <a:pt x="4126" y="882"/>
                    <a:pt x="4132" y="882"/>
                  </a:cubicBezTo>
                  <a:cubicBezTo>
                    <a:pt x="4162" y="882"/>
                    <a:pt x="4192" y="884"/>
                    <a:pt x="4222" y="888"/>
                  </a:cubicBezTo>
                  <a:cubicBezTo>
                    <a:pt x="4250" y="891"/>
                    <a:pt x="4277" y="894"/>
                    <a:pt x="4303" y="900"/>
                  </a:cubicBezTo>
                  <a:lnTo>
                    <a:pt x="4357" y="916"/>
                  </a:lnTo>
                  <a:cubicBezTo>
                    <a:pt x="4386" y="922"/>
                    <a:pt x="4414" y="932"/>
                    <a:pt x="4441" y="945"/>
                  </a:cubicBezTo>
                  <a:cubicBezTo>
                    <a:pt x="4466" y="955"/>
                    <a:pt x="4491" y="967"/>
                    <a:pt x="4513" y="978"/>
                  </a:cubicBezTo>
                  <a:lnTo>
                    <a:pt x="22032" y="11092"/>
                  </a:lnTo>
                  <a:lnTo>
                    <a:pt x="22033" y="11090"/>
                  </a:lnTo>
                  <a:lnTo>
                    <a:pt x="22913" y="11598"/>
                  </a:lnTo>
                  <a:cubicBezTo>
                    <a:pt x="23189" y="11759"/>
                    <a:pt x="23440" y="12032"/>
                    <a:pt x="23621" y="12345"/>
                  </a:cubicBezTo>
                  <a:lnTo>
                    <a:pt x="24575" y="11795"/>
                  </a:lnTo>
                  <a:cubicBezTo>
                    <a:pt x="24407" y="11499"/>
                    <a:pt x="24171" y="11242"/>
                    <a:pt x="23909" y="11092"/>
                  </a:cubicBezTo>
                  <a:cubicBezTo>
                    <a:pt x="23780" y="11016"/>
                    <a:pt x="23657" y="10946"/>
                    <a:pt x="23545" y="10880"/>
                  </a:cubicBezTo>
                  <a:lnTo>
                    <a:pt x="23385" y="10789"/>
                  </a:lnTo>
                  <a:cubicBezTo>
                    <a:pt x="23312" y="10745"/>
                    <a:pt x="23243" y="10707"/>
                    <a:pt x="23187" y="10673"/>
                  </a:cubicBezTo>
                  <a:cubicBezTo>
                    <a:pt x="23155" y="10656"/>
                    <a:pt x="23131" y="10640"/>
                    <a:pt x="23107" y="10627"/>
                  </a:cubicBezTo>
                  <a:cubicBezTo>
                    <a:pt x="23084" y="10614"/>
                    <a:pt x="23064" y="10602"/>
                    <a:pt x="23044" y="10592"/>
                  </a:cubicBezTo>
                  <a:cubicBezTo>
                    <a:pt x="23020" y="10579"/>
                    <a:pt x="23003" y="10567"/>
                    <a:pt x="22990" y="10558"/>
                  </a:cubicBezTo>
                  <a:cubicBezTo>
                    <a:pt x="22978" y="10550"/>
                    <a:pt x="22971" y="10549"/>
                    <a:pt x="22971" y="10549"/>
                  </a:cubicBezTo>
                  <a:lnTo>
                    <a:pt x="5115" y="239"/>
                  </a:lnTo>
                  <a:cubicBezTo>
                    <a:pt x="4839" y="80"/>
                    <a:pt x="4476" y="0"/>
                    <a:pt x="4113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49;p55">
              <a:extLst>
                <a:ext uri="{FF2B5EF4-FFF2-40B4-BE49-F238E27FC236}">
                  <a16:creationId xmlns="" xmlns:a16="http://schemas.microsoft.com/office/drawing/2014/main" id="{3A4F17E3-9968-DD8A-9739-097CA79C12A8}"/>
                </a:ext>
              </a:extLst>
            </p:cNvPr>
            <p:cNvSpPr/>
            <p:nvPr/>
          </p:nvSpPr>
          <p:spPr>
            <a:xfrm>
              <a:off x="2210750" y="4781625"/>
              <a:ext cx="1044075" cy="600350"/>
            </a:xfrm>
            <a:custGeom>
              <a:avLst/>
              <a:gdLst/>
              <a:ahLst/>
              <a:cxnLst/>
              <a:rect l="l" t="t" r="r" b="b"/>
              <a:pathLst>
                <a:path w="41763" h="24014" extrusionOk="0">
                  <a:moveTo>
                    <a:pt x="24168" y="1"/>
                  </a:moveTo>
                  <a:cubicBezTo>
                    <a:pt x="23950" y="1"/>
                    <a:pt x="23733" y="49"/>
                    <a:pt x="23567" y="145"/>
                  </a:cubicBezTo>
                  <a:lnTo>
                    <a:pt x="332" y="13559"/>
                  </a:lnTo>
                  <a:cubicBezTo>
                    <a:pt x="1" y="13749"/>
                    <a:pt x="1" y="14061"/>
                    <a:pt x="332" y="14252"/>
                  </a:cubicBezTo>
                  <a:lnTo>
                    <a:pt x="16990" y="23869"/>
                  </a:lnTo>
                  <a:cubicBezTo>
                    <a:pt x="17156" y="23965"/>
                    <a:pt x="17373" y="24013"/>
                    <a:pt x="17591" y="24013"/>
                  </a:cubicBezTo>
                  <a:cubicBezTo>
                    <a:pt x="17809" y="24013"/>
                    <a:pt x="18027" y="23965"/>
                    <a:pt x="18193" y="23869"/>
                  </a:cubicBezTo>
                  <a:lnTo>
                    <a:pt x="41431" y="10454"/>
                  </a:lnTo>
                  <a:cubicBezTo>
                    <a:pt x="41763" y="10262"/>
                    <a:pt x="41763" y="9951"/>
                    <a:pt x="41431" y="9760"/>
                  </a:cubicBezTo>
                  <a:lnTo>
                    <a:pt x="24769" y="145"/>
                  </a:lnTo>
                  <a:cubicBezTo>
                    <a:pt x="24603" y="49"/>
                    <a:pt x="24385" y="1"/>
                    <a:pt x="241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50;p55">
              <a:extLst>
                <a:ext uri="{FF2B5EF4-FFF2-40B4-BE49-F238E27FC236}">
                  <a16:creationId xmlns="" xmlns:a16="http://schemas.microsoft.com/office/drawing/2014/main" id="{8CA1156C-728D-CF29-BEBA-AA5B00C86884}"/>
                </a:ext>
              </a:extLst>
            </p:cNvPr>
            <p:cNvSpPr/>
            <p:nvPr/>
          </p:nvSpPr>
          <p:spPr>
            <a:xfrm>
              <a:off x="1670325" y="4770600"/>
              <a:ext cx="668375" cy="380750"/>
            </a:xfrm>
            <a:custGeom>
              <a:avLst/>
              <a:gdLst/>
              <a:ahLst/>
              <a:cxnLst/>
              <a:rect l="l" t="t" r="r" b="b"/>
              <a:pathLst>
                <a:path w="26735" h="15230" extrusionOk="0">
                  <a:moveTo>
                    <a:pt x="9008" y="1"/>
                  </a:moveTo>
                  <a:cubicBezTo>
                    <a:pt x="8788" y="1"/>
                    <a:pt x="8567" y="49"/>
                    <a:pt x="8400" y="145"/>
                  </a:cubicBezTo>
                  <a:lnTo>
                    <a:pt x="334" y="4775"/>
                  </a:lnTo>
                  <a:cubicBezTo>
                    <a:pt x="1" y="4967"/>
                    <a:pt x="1" y="5277"/>
                    <a:pt x="333" y="5468"/>
                  </a:cubicBezTo>
                  <a:lnTo>
                    <a:pt x="16990" y="15086"/>
                  </a:lnTo>
                  <a:cubicBezTo>
                    <a:pt x="17157" y="15182"/>
                    <a:pt x="17374" y="15229"/>
                    <a:pt x="17592" y="15229"/>
                  </a:cubicBezTo>
                  <a:cubicBezTo>
                    <a:pt x="17810" y="15229"/>
                    <a:pt x="18027" y="15182"/>
                    <a:pt x="18193" y="15086"/>
                  </a:cubicBezTo>
                  <a:lnTo>
                    <a:pt x="26403" y="10358"/>
                  </a:lnTo>
                  <a:cubicBezTo>
                    <a:pt x="26735" y="10167"/>
                    <a:pt x="26735" y="9859"/>
                    <a:pt x="26401" y="9669"/>
                  </a:cubicBezTo>
                  <a:lnTo>
                    <a:pt x="9606" y="142"/>
                  </a:lnTo>
                  <a:cubicBezTo>
                    <a:pt x="9440" y="48"/>
                    <a:pt x="9224" y="1"/>
                    <a:pt x="900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51;p55">
              <a:extLst>
                <a:ext uri="{FF2B5EF4-FFF2-40B4-BE49-F238E27FC236}">
                  <a16:creationId xmlns="" xmlns:a16="http://schemas.microsoft.com/office/drawing/2014/main" id="{397A6FAF-809E-61D3-EC59-295E5334613F}"/>
                </a:ext>
              </a:extLst>
            </p:cNvPr>
            <p:cNvSpPr/>
            <p:nvPr/>
          </p:nvSpPr>
          <p:spPr>
            <a:xfrm>
              <a:off x="1701775" y="4138800"/>
              <a:ext cx="48075" cy="56125"/>
            </a:xfrm>
            <a:custGeom>
              <a:avLst/>
              <a:gdLst/>
              <a:ahLst/>
              <a:cxnLst/>
              <a:rect l="l" t="t" r="r" b="b"/>
              <a:pathLst>
                <a:path w="1923" h="2245" extrusionOk="0">
                  <a:moveTo>
                    <a:pt x="1922" y="1"/>
                  </a:moveTo>
                  <a:lnTo>
                    <a:pt x="0" y="887"/>
                  </a:lnTo>
                  <a:lnTo>
                    <a:pt x="0" y="2244"/>
                  </a:lnTo>
                  <a:lnTo>
                    <a:pt x="1922" y="126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52;p55">
              <a:extLst>
                <a:ext uri="{FF2B5EF4-FFF2-40B4-BE49-F238E27FC236}">
                  <a16:creationId xmlns="" xmlns:a16="http://schemas.microsoft.com/office/drawing/2014/main" id="{5B657BEB-85EE-B8A0-AA41-41AAE48C6720}"/>
                </a:ext>
              </a:extLst>
            </p:cNvPr>
            <p:cNvSpPr/>
            <p:nvPr/>
          </p:nvSpPr>
          <p:spPr>
            <a:xfrm>
              <a:off x="1715775" y="4140825"/>
              <a:ext cx="126300" cy="81450"/>
            </a:xfrm>
            <a:custGeom>
              <a:avLst/>
              <a:gdLst/>
              <a:ahLst/>
              <a:cxnLst/>
              <a:rect l="l" t="t" r="r" b="b"/>
              <a:pathLst>
                <a:path w="5052" h="3258" extrusionOk="0">
                  <a:moveTo>
                    <a:pt x="2231" y="1"/>
                  </a:moveTo>
                  <a:lnTo>
                    <a:pt x="0" y="1157"/>
                  </a:lnTo>
                  <a:lnTo>
                    <a:pt x="2231" y="3257"/>
                  </a:lnTo>
                  <a:lnTo>
                    <a:pt x="5051" y="1629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53;p55">
              <a:extLst>
                <a:ext uri="{FF2B5EF4-FFF2-40B4-BE49-F238E27FC236}">
                  <a16:creationId xmlns="" xmlns:a16="http://schemas.microsoft.com/office/drawing/2014/main" id="{68B4BDF5-F990-1F5D-36DA-291A0284FA5A}"/>
                </a:ext>
              </a:extLst>
            </p:cNvPr>
            <p:cNvSpPr/>
            <p:nvPr/>
          </p:nvSpPr>
          <p:spPr>
            <a:xfrm>
              <a:off x="1707075" y="4162050"/>
              <a:ext cx="68775" cy="57900"/>
            </a:xfrm>
            <a:custGeom>
              <a:avLst/>
              <a:gdLst/>
              <a:ahLst/>
              <a:cxnLst/>
              <a:rect l="l" t="t" r="r" b="b"/>
              <a:pathLst>
                <a:path w="2751" h="2316" extrusionOk="0">
                  <a:moveTo>
                    <a:pt x="716" y="0"/>
                  </a:moveTo>
                  <a:cubicBezTo>
                    <a:pt x="548" y="0"/>
                    <a:pt x="384" y="36"/>
                    <a:pt x="260" y="107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1521" y="2190"/>
                  </a:lnTo>
                  <a:cubicBezTo>
                    <a:pt x="1665" y="2273"/>
                    <a:pt x="1852" y="2315"/>
                    <a:pt x="2035" y="2315"/>
                  </a:cubicBezTo>
                  <a:cubicBezTo>
                    <a:pt x="2203" y="2315"/>
                    <a:pt x="2367" y="2280"/>
                    <a:pt x="2491" y="2208"/>
                  </a:cubicBezTo>
                  <a:cubicBezTo>
                    <a:pt x="2751" y="2057"/>
                    <a:pt x="2737" y="1806"/>
                    <a:pt x="2461" y="1647"/>
                  </a:cubicBezTo>
                  <a:lnTo>
                    <a:pt x="1231" y="126"/>
                  </a:lnTo>
                  <a:cubicBezTo>
                    <a:pt x="1087" y="43"/>
                    <a:pt x="899" y="0"/>
                    <a:pt x="7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54;p55">
              <a:extLst>
                <a:ext uri="{FF2B5EF4-FFF2-40B4-BE49-F238E27FC236}">
                  <a16:creationId xmlns="" xmlns:a16="http://schemas.microsoft.com/office/drawing/2014/main" id="{0732E2AC-74AF-A99D-FBFB-300610DDA2FF}"/>
                </a:ext>
              </a:extLst>
            </p:cNvPr>
            <p:cNvSpPr/>
            <p:nvPr/>
          </p:nvSpPr>
          <p:spPr>
            <a:xfrm>
              <a:off x="1525425" y="4226850"/>
              <a:ext cx="279175" cy="449475"/>
            </a:xfrm>
            <a:custGeom>
              <a:avLst/>
              <a:gdLst/>
              <a:ahLst/>
              <a:cxnLst/>
              <a:rect l="l" t="t" r="r" b="b"/>
              <a:pathLst>
                <a:path w="11167" h="17979" extrusionOk="0">
                  <a:moveTo>
                    <a:pt x="10834" y="1"/>
                  </a:moveTo>
                  <a:cubicBezTo>
                    <a:pt x="10754" y="1"/>
                    <a:pt x="10663" y="27"/>
                    <a:pt x="10568" y="82"/>
                  </a:cubicBezTo>
                  <a:lnTo>
                    <a:pt x="9889" y="475"/>
                  </a:lnTo>
                  <a:cubicBezTo>
                    <a:pt x="9752" y="554"/>
                    <a:pt x="9579" y="597"/>
                    <a:pt x="9401" y="612"/>
                  </a:cubicBezTo>
                  <a:lnTo>
                    <a:pt x="0" y="17979"/>
                  </a:lnTo>
                  <a:cubicBezTo>
                    <a:pt x="179" y="17964"/>
                    <a:pt x="353" y="17918"/>
                    <a:pt x="489" y="17840"/>
                  </a:cubicBezTo>
                  <a:lnTo>
                    <a:pt x="10567" y="12021"/>
                  </a:lnTo>
                  <a:cubicBezTo>
                    <a:pt x="10897" y="11830"/>
                    <a:pt x="11166" y="11365"/>
                    <a:pt x="11166" y="10981"/>
                  </a:cubicBezTo>
                  <a:lnTo>
                    <a:pt x="11166" y="428"/>
                  </a:lnTo>
                  <a:cubicBezTo>
                    <a:pt x="11166" y="157"/>
                    <a:pt x="11031" y="1"/>
                    <a:pt x="10834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55;p55">
              <a:extLst>
                <a:ext uri="{FF2B5EF4-FFF2-40B4-BE49-F238E27FC236}">
                  <a16:creationId xmlns="" xmlns:a16="http://schemas.microsoft.com/office/drawing/2014/main" id="{6EC91B20-EEEE-DE5B-8397-66017FE3B1D6}"/>
                </a:ext>
              </a:extLst>
            </p:cNvPr>
            <p:cNvSpPr/>
            <p:nvPr/>
          </p:nvSpPr>
          <p:spPr>
            <a:xfrm>
              <a:off x="1429200" y="4163550"/>
              <a:ext cx="331275" cy="512900"/>
            </a:xfrm>
            <a:custGeom>
              <a:avLst/>
              <a:gdLst/>
              <a:ahLst/>
              <a:cxnLst/>
              <a:rect l="l" t="t" r="r" b="b"/>
              <a:pathLst>
                <a:path w="13251" h="20516" extrusionOk="0">
                  <a:moveTo>
                    <a:pt x="9432" y="0"/>
                  </a:moveTo>
                  <a:lnTo>
                    <a:pt x="111" y="17196"/>
                  </a:lnTo>
                  <a:lnTo>
                    <a:pt x="102" y="17215"/>
                  </a:lnTo>
                  <a:cubicBezTo>
                    <a:pt x="21" y="17381"/>
                    <a:pt x="0" y="17752"/>
                    <a:pt x="227" y="17883"/>
                  </a:cubicBezTo>
                  <a:lnTo>
                    <a:pt x="3135" y="20372"/>
                  </a:lnTo>
                  <a:cubicBezTo>
                    <a:pt x="3301" y="20468"/>
                    <a:pt x="3517" y="20515"/>
                    <a:pt x="3732" y="20515"/>
                  </a:cubicBezTo>
                  <a:cubicBezTo>
                    <a:pt x="3771" y="20515"/>
                    <a:pt x="3810" y="20514"/>
                    <a:pt x="3849" y="20511"/>
                  </a:cubicBezTo>
                  <a:lnTo>
                    <a:pt x="13250" y="3144"/>
                  </a:lnTo>
                  <a:lnTo>
                    <a:pt x="13250" y="3144"/>
                  </a:lnTo>
                  <a:cubicBezTo>
                    <a:pt x="13211" y="3147"/>
                    <a:pt x="13171" y="3148"/>
                    <a:pt x="13132" y="3148"/>
                  </a:cubicBezTo>
                  <a:cubicBezTo>
                    <a:pt x="12916" y="3148"/>
                    <a:pt x="12701" y="3101"/>
                    <a:pt x="12535" y="3007"/>
                  </a:cubicBezTo>
                  <a:lnTo>
                    <a:pt x="10994" y="1306"/>
                  </a:lnTo>
                  <a:lnTo>
                    <a:pt x="9625" y="514"/>
                  </a:lnTo>
                  <a:cubicBezTo>
                    <a:pt x="9500" y="314"/>
                    <a:pt x="9354" y="165"/>
                    <a:pt x="943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56;p55">
              <a:extLst>
                <a:ext uri="{FF2B5EF4-FFF2-40B4-BE49-F238E27FC236}">
                  <a16:creationId xmlns="" xmlns:a16="http://schemas.microsoft.com/office/drawing/2014/main" id="{C756A6CA-DF38-D3D3-4EDF-1B1F77B5188B}"/>
                </a:ext>
              </a:extLst>
            </p:cNvPr>
            <p:cNvSpPr/>
            <p:nvPr/>
          </p:nvSpPr>
          <p:spPr>
            <a:xfrm>
              <a:off x="1661525" y="4120775"/>
              <a:ext cx="184825" cy="121500"/>
            </a:xfrm>
            <a:custGeom>
              <a:avLst/>
              <a:gdLst/>
              <a:ahLst/>
              <a:cxnLst/>
              <a:rect l="l" t="t" r="r" b="b"/>
              <a:pathLst>
                <a:path w="7393" h="4860" extrusionOk="0">
                  <a:moveTo>
                    <a:pt x="3570" y="0"/>
                  </a:moveTo>
                  <a:cubicBezTo>
                    <a:pt x="3350" y="0"/>
                    <a:pt x="3109" y="58"/>
                    <a:pt x="2917" y="169"/>
                  </a:cubicBezTo>
                  <a:lnTo>
                    <a:pt x="332" y="1532"/>
                  </a:lnTo>
                  <a:cubicBezTo>
                    <a:pt x="1" y="1723"/>
                    <a:pt x="83" y="1937"/>
                    <a:pt x="332" y="2225"/>
                  </a:cubicBezTo>
                  <a:lnTo>
                    <a:pt x="3242" y="4716"/>
                  </a:lnTo>
                  <a:cubicBezTo>
                    <a:pt x="3408" y="4812"/>
                    <a:pt x="3625" y="4860"/>
                    <a:pt x="3843" y="4860"/>
                  </a:cubicBezTo>
                  <a:cubicBezTo>
                    <a:pt x="4060" y="4860"/>
                    <a:pt x="4278" y="4812"/>
                    <a:pt x="4445" y="4716"/>
                  </a:cubicBezTo>
                  <a:lnTo>
                    <a:pt x="7001" y="3239"/>
                  </a:lnTo>
                  <a:cubicBezTo>
                    <a:pt x="7333" y="3048"/>
                    <a:pt x="7392" y="2771"/>
                    <a:pt x="7133" y="2621"/>
                  </a:cubicBezTo>
                  <a:cubicBezTo>
                    <a:pt x="7024" y="2558"/>
                    <a:pt x="6876" y="2528"/>
                    <a:pt x="6716" y="2528"/>
                  </a:cubicBezTo>
                  <a:cubicBezTo>
                    <a:pt x="6497" y="2528"/>
                    <a:pt x="6255" y="2586"/>
                    <a:pt x="6063" y="2696"/>
                  </a:cubicBezTo>
                  <a:lnTo>
                    <a:pt x="4044" y="3862"/>
                  </a:lnTo>
                  <a:cubicBezTo>
                    <a:pt x="3989" y="3894"/>
                    <a:pt x="3916" y="3910"/>
                    <a:pt x="3843" y="3910"/>
                  </a:cubicBezTo>
                  <a:cubicBezTo>
                    <a:pt x="3771" y="3910"/>
                    <a:pt x="3698" y="3894"/>
                    <a:pt x="3643" y="3862"/>
                  </a:cubicBezTo>
                  <a:lnTo>
                    <a:pt x="1812" y="1994"/>
                  </a:lnTo>
                  <a:cubicBezTo>
                    <a:pt x="1702" y="1930"/>
                    <a:pt x="1702" y="1826"/>
                    <a:pt x="1812" y="1762"/>
                  </a:cubicBezTo>
                  <a:lnTo>
                    <a:pt x="3856" y="712"/>
                  </a:lnTo>
                  <a:cubicBezTo>
                    <a:pt x="4188" y="520"/>
                    <a:pt x="4247" y="244"/>
                    <a:pt x="3987" y="95"/>
                  </a:cubicBezTo>
                  <a:cubicBezTo>
                    <a:pt x="3878" y="31"/>
                    <a:pt x="3730" y="0"/>
                    <a:pt x="3570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57;p55">
              <a:extLst>
                <a:ext uri="{FF2B5EF4-FFF2-40B4-BE49-F238E27FC236}">
                  <a16:creationId xmlns="" xmlns:a16="http://schemas.microsoft.com/office/drawing/2014/main" id="{007D76D4-46AE-23C4-AE17-3936BA77054A}"/>
                </a:ext>
              </a:extLst>
            </p:cNvPr>
            <p:cNvSpPr/>
            <p:nvPr/>
          </p:nvSpPr>
          <p:spPr>
            <a:xfrm>
              <a:off x="1759300" y="3812850"/>
              <a:ext cx="421200" cy="975325"/>
            </a:xfrm>
            <a:custGeom>
              <a:avLst/>
              <a:gdLst/>
              <a:ahLst/>
              <a:cxnLst/>
              <a:rect l="l" t="t" r="r" b="b"/>
              <a:pathLst>
                <a:path w="16848" h="39013" extrusionOk="0">
                  <a:moveTo>
                    <a:pt x="16381" y="0"/>
                  </a:moveTo>
                  <a:lnTo>
                    <a:pt x="0" y="8906"/>
                  </a:lnTo>
                  <a:lnTo>
                    <a:pt x="0" y="9300"/>
                  </a:lnTo>
                  <a:lnTo>
                    <a:pt x="0" y="9636"/>
                  </a:lnTo>
                  <a:lnTo>
                    <a:pt x="0" y="39013"/>
                  </a:lnTo>
                  <a:cubicBezTo>
                    <a:pt x="179" y="39013"/>
                    <a:pt x="357" y="38993"/>
                    <a:pt x="531" y="38954"/>
                  </a:cubicBezTo>
                  <a:cubicBezTo>
                    <a:pt x="697" y="38917"/>
                    <a:pt x="855" y="38856"/>
                    <a:pt x="1002" y="38774"/>
                  </a:cubicBezTo>
                  <a:lnTo>
                    <a:pt x="12898" y="28653"/>
                  </a:lnTo>
                  <a:cubicBezTo>
                    <a:pt x="12938" y="28630"/>
                    <a:pt x="12976" y="28604"/>
                    <a:pt x="13014" y="28578"/>
                  </a:cubicBezTo>
                  <a:cubicBezTo>
                    <a:pt x="13513" y="28222"/>
                    <a:pt x="13899" y="27510"/>
                    <a:pt x="13901" y="26916"/>
                  </a:cubicBezTo>
                  <a:lnTo>
                    <a:pt x="13901" y="5960"/>
                  </a:lnTo>
                  <a:lnTo>
                    <a:pt x="14021" y="4811"/>
                  </a:lnTo>
                  <a:lnTo>
                    <a:pt x="16847" y="268"/>
                  </a:lnTo>
                  <a:lnTo>
                    <a:pt x="16842" y="266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58;p55">
              <a:extLst>
                <a:ext uri="{FF2B5EF4-FFF2-40B4-BE49-F238E27FC236}">
                  <a16:creationId xmlns="" xmlns:a16="http://schemas.microsoft.com/office/drawing/2014/main" id="{49E69D99-59EB-7C0A-71D1-3CCB3A004CEA}"/>
                </a:ext>
              </a:extLst>
            </p:cNvPr>
            <p:cNvSpPr/>
            <p:nvPr/>
          </p:nvSpPr>
          <p:spPr>
            <a:xfrm>
              <a:off x="1759200" y="3812850"/>
              <a:ext cx="428525" cy="975325"/>
            </a:xfrm>
            <a:custGeom>
              <a:avLst/>
              <a:gdLst/>
              <a:ahLst/>
              <a:cxnLst/>
              <a:rect l="l" t="t" r="r" b="b"/>
              <a:pathLst>
                <a:path w="17141" h="39013" extrusionOk="0">
                  <a:moveTo>
                    <a:pt x="16385" y="0"/>
                  </a:moveTo>
                  <a:lnTo>
                    <a:pt x="3" y="8904"/>
                  </a:lnTo>
                  <a:lnTo>
                    <a:pt x="3" y="9297"/>
                  </a:lnTo>
                  <a:lnTo>
                    <a:pt x="1" y="9633"/>
                  </a:lnTo>
                  <a:lnTo>
                    <a:pt x="1" y="9636"/>
                  </a:lnTo>
                  <a:lnTo>
                    <a:pt x="1" y="39011"/>
                  </a:lnTo>
                  <a:lnTo>
                    <a:pt x="3" y="39013"/>
                  </a:lnTo>
                  <a:cubicBezTo>
                    <a:pt x="182" y="39013"/>
                    <a:pt x="360" y="38992"/>
                    <a:pt x="534" y="38954"/>
                  </a:cubicBezTo>
                  <a:cubicBezTo>
                    <a:pt x="698" y="38915"/>
                    <a:pt x="855" y="38855"/>
                    <a:pt x="1002" y="38773"/>
                  </a:cubicBezTo>
                  <a:lnTo>
                    <a:pt x="13015" y="28578"/>
                  </a:lnTo>
                  <a:lnTo>
                    <a:pt x="13316" y="28404"/>
                  </a:lnTo>
                  <a:cubicBezTo>
                    <a:pt x="13870" y="28084"/>
                    <a:pt x="14318" y="27307"/>
                    <a:pt x="14318" y="26668"/>
                  </a:cubicBezTo>
                  <a:lnTo>
                    <a:pt x="14223" y="5774"/>
                  </a:lnTo>
                  <a:lnTo>
                    <a:pt x="17141" y="3104"/>
                  </a:lnTo>
                  <a:lnTo>
                    <a:pt x="17141" y="915"/>
                  </a:lnTo>
                  <a:cubicBezTo>
                    <a:pt x="17130" y="637"/>
                    <a:pt x="17063" y="401"/>
                    <a:pt x="16851" y="268"/>
                  </a:cubicBezTo>
                  <a:lnTo>
                    <a:pt x="16846" y="266"/>
                  </a:lnTo>
                  <a:lnTo>
                    <a:pt x="16385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9;p55">
              <a:extLst>
                <a:ext uri="{FF2B5EF4-FFF2-40B4-BE49-F238E27FC236}">
                  <a16:creationId xmlns="" xmlns:a16="http://schemas.microsoft.com/office/drawing/2014/main" id="{D510C4DB-B78F-3BF2-28C4-0A7EEA78CD2E}"/>
                </a:ext>
              </a:extLst>
            </p:cNvPr>
            <p:cNvSpPr/>
            <p:nvPr/>
          </p:nvSpPr>
          <p:spPr>
            <a:xfrm>
              <a:off x="1791925" y="3836700"/>
              <a:ext cx="437675" cy="248725"/>
            </a:xfrm>
            <a:custGeom>
              <a:avLst/>
              <a:gdLst/>
              <a:ahLst/>
              <a:cxnLst/>
              <a:rect l="l" t="t" r="r" b="b"/>
              <a:pathLst>
                <a:path w="17507" h="9949" extrusionOk="0">
                  <a:moveTo>
                    <a:pt x="14905" y="0"/>
                  </a:moveTo>
                  <a:cubicBezTo>
                    <a:pt x="14805" y="0"/>
                    <a:pt x="14705" y="26"/>
                    <a:pt x="14615" y="78"/>
                  </a:cubicBezTo>
                  <a:lnTo>
                    <a:pt x="1" y="8499"/>
                  </a:lnTo>
                  <a:lnTo>
                    <a:pt x="2509" y="9948"/>
                  </a:lnTo>
                  <a:lnTo>
                    <a:pt x="17506" y="1414"/>
                  </a:lnTo>
                  <a:lnTo>
                    <a:pt x="15195" y="78"/>
                  </a:lnTo>
                  <a:cubicBezTo>
                    <a:pt x="15105" y="26"/>
                    <a:pt x="15005" y="0"/>
                    <a:pt x="14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0;p55">
              <a:extLst>
                <a:ext uri="{FF2B5EF4-FFF2-40B4-BE49-F238E27FC236}">
                  <a16:creationId xmlns="" xmlns:a16="http://schemas.microsoft.com/office/drawing/2014/main" id="{7BE98874-4769-9C55-3ABE-D223A29452D9}"/>
                </a:ext>
              </a:extLst>
            </p:cNvPr>
            <p:cNvSpPr/>
            <p:nvPr/>
          </p:nvSpPr>
          <p:spPr>
            <a:xfrm>
              <a:off x="1791025" y="4036125"/>
              <a:ext cx="83400" cy="46075"/>
            </a:xfrm>
            <a:custGeom>
              <a:avLst/>
              <a:gdLst/>
              <a:ahLst/>
              <a:cxnLst/>
              <a:rect l="l" t="t" r="r" b="b"/>
              <a:pathLst>
                <a:path w="3336" h="1843" extrusionOk="0">
                  <a:moveTo>
                    <a:pt x="717" y="1"/>
                  </a:moveTo>
                  <a:cubicBezTo>
                    <a:pt x="549" y="1"/>
                    <a:pt x="384" y="36"/>
                    <a:pt x="260" y="108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2105" y="1718"/>
                  </a:lnTo>
                  <a:cubicBezTo>
                    <a:pt x="2250" y="1801"/>
                    <a:pt x="2437" y="1843"/>
                    <a:pt x="2620" y="1843"/>
                  </a:cubicBezTo>
                  <a:cubicBezTo>
                    <a:pt x="2788" y="1843"/>
                    <a:pt x="2952" y="1807"/>
                    <a:pt x="3076" y="1736"/>
                  </a:cubicBezTo>
                  <a:cubicBezTo>
                    <a:pt x="3336" y="1586"/>
                    <a:pt x="3322" y="1335"/>
                    <a:pt x="3046" y="1175"/>
                  </a:cubicBezTo>
                  <a:lnTo>
                    <a:pt x="1231" y="126"/>
                  </a:lnTo>
                  <a:cubicBezTo>
                    <a:pt x="1087" y="43"/>
                    <a:pt x="900" y="1"/>
                    <a:pt x="717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61;p55">
              <a:extLst>
                <a:ext uri="{FF2B5EF4-FFF2-40B4-BE49-F238E27FC236}">
                  <a16:creationId xmlns="" xmlns:a16="http://schemas.microsoft.com/office/drawing/2014/main" id="{B04BB9E0-C89E-BC93-623B-71A6EE414927}"/>
                </a:ext>
              </a:extLst>
            </p:cNvPr>
            <p:cNvSpPr/>
            <p:nvPr/>
          </p:nvSpPr>
          <p:spPr>
            <a:xfrm>
              <a:off x="1853200" y="3867075"/>
              <a:ext cx="428525" cy="975350"/>
            </a:xfrm>
            <a:custGeom>
              <a:avLst/>
              <a:gdLst/>
              <a:ahLst/>
              <a:cxnLst/>
              <a:rect l="l" t="t" r="r" b="b"/>
              <a:pathLst>
                <a:path w="17141" h="39014" extrusionOk="0">
                  <a:moveTo>
                    <a:pt x="16384" y="1"/>
                  </a:moveTo>
                  <a:lnTo>
                    <a:pt x="0" y="8906"/>
                  </a:lnTo>
                  <a:lnTo>
                    <a:pt x="0" y="9299"/>
                  </a:lnTo>
                  <a:lnTo>
                    <a:pt x="0" y="9638"/>
                  </a:lnTo>
                  <a:lnTo>
                    <a:pt x="0" y="39013"/>
                  </a:lnTo>
                  <a:cubicBezTo>
                    <a:pt x="3" y="39013"/>
                    <a:pt x="6" y="39013"/>
                    <a:pt x="8" y="39013"/>
                  </a:cubicBezTo>
                  <a:cubicBezTo>
                    <a:pt x="368" y="39013"/>
                    <a:pt x="726" y="38932"/>
                    <a:pt x="1001" y="38773"/>
                  </a:cubicBezTo>
                  <a:lnTo>
                    <a:pt x="16139" y="30035"/>
                  </a:lnTo>
                  <a:cubicBezTo>
                    <a:pt x="16692" y="29715"/>
                    <a:pt x="17141" y="28938"/>
                    <a:pt x="17141" y="28300"/>
                  </a:cubicBezTo>
                  <a:lnTo>
                    <a:pt x="17141" y="918"/>
                  </a:lnTo>
                  <a:cubicBezTo>
                    <a:pt x="17130" y="637"/>
                    <a:pt x="17058" y="400"/>
                    <a:pt x="16845" y="267"/>
                  </a:cubicBezTo>
                  <a:lnTo>
                    <a:pt x="16552" y="98"/>
                  </a:lnTo>
                  <a:lnTo>
                    <a:pt x="16384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62;p55">
              <a:extLst>
                <a:ext uri="{FF2B5EF4-FFF2-40B4-BE49-F238E27FC236}">
                  <a16:creationId xmlns="" xmlns:a16="http://schemas.microsoft.com/office/drawing/2014/main" id="{309B4BBD-652A-2FC8-F90A-6287D77F24EC}"/>
                </a:ext>
              </a:extLst>
            </p:cNvPr>
            <p:cNvSpPr/>
            <p:nvPr/>
          </p:nvSpPr>
          <p:spPr>
            <a:xfrm>
              <a:off x="1750450" y="4040025"/>
              <a:ext cx="102775" cy="802400"/>
            </a:xfrm>
            <a:custGeom>
              <a:avLst/>
              <a:gdLst/>
              <a:ahLst/>
              <a:cxnLst/>
              <a:rect l="l" t="t" r="r" b="b"/>
              <a:pathLst>
                <a:path w="4111" h="32096" extrusionOk="0">
                  <a:moveTo>
                    <a:pt x="1" y="0"/>
                  </a:moveTo>
                  <a:lnTo>
                    <a:pt x="1" y="28905"/>
                  </a:lnTo>
                  <a:cubicBezTo>
                    <a:pt x="1" y="29543"/>
                    <a:pt x="450" y="30320"/>
                    <a:pt x="1003" y="30640"/>
                  </a:cubicBezTo>
                  <a:lnTo>
                    <a:pt x="3109" y="31856"/>
                  </a:lnTo>
                  <a:cubicBezTo>
                    <a:pt x="3503" y="32084"/>
                    <a:pt x="3996" y="32095"/>
                    <a:pt x="4093" y="32095"/>
                  </a:cubicBezTo>
                  <a:cubicBezTo>
                    <a:pt x="4105" y="32095"/>
                    <a:pt x="4110" y="32095"/>
                    <a:pt x="4110" y="32095"/>
                  </a:cubicBezTo>
                  <a:lnTo>
                    <a:pt x="4110" y="1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63;p55">
              <a:extLst>
                <a:ext uri="{FF2B5EF4-FFF2-40B4-BE49-F238E27FC236}">
                  <a16:creationId xmlns="" xmlns:a16="http://schemas.microsoft.com/office/drawing/2014/main" id="{E8D4E52A-8F6C-F3AD-C2A9-6021CBC80189}"/>
                </a:ext>
              </a:extLst>
            </p:cNvPr>
            <p:cNvSpPr/>
            <p:nvPr/>
          </p:nvSpPr>
          <p:spPr>
            <a:xfrm>
              <a:off x="1748775" y="3805800"/>
              <a:ext cx="525550" cy="293750"/>
            </a:xfrm>
            <a:custGeom>
              <a:avLst/>
              <a:gdLst/>
              <a:ahLst/>
              <a:cxnLst/>
              <a:rect l="l" t="t" r="r" b="b"/>
              <a:pathLst>
                <a:path w="21022" h="11750" extrusionOk="0">
                  <a:moveTo>
                    <a:pt x="16047" y="0"/>
                  </a:moveTo>
                  <a:cubicBezTo>
                    <a:pt x="15890" y="0"/>
                    <a:pt x="15730" y="31"/>
                    <a:pt x="15597" y="93"/>
                  </a:cubicBezTo>
                  <a:cubicBezTo>
                    <a:pt x="15579" y="100"/>
                    <a:pt x="15560" y="111"/>
                    <a:pt x="15543" y="121"/>
                  </a:cubicBezTo>
                  <a:cubicBezTo>
                    <a:pt x="15540" y="121"/>
                    <a:pt x="15535" y="124"/>
                    <a:pt x="15532" y="124"/>
                  </a:cubicBezTo>
                  <a:lnTo>
                    <a:pt x="7311" y="4865"/>
                  </a:lnTo>
                  <a:cubicBezTo>
                    <a:pt x="7307" y="4866"/>
                    <a:pt x="7305" y="4867"/>
                    <a:pt x="7303" y="4869"/>
                  </a:cubicBezTo>
                  <a:lnTo>
                    <a:pt x="7242" y="4904"/>
                  </a:lnTo>
                  <a:cubicBezTo>
                    <a:pt x="7199" y="4929"/>
                    <a:pt x="7135" y="4966"/>
                    <a:pt x="7049" y="5016"/>
                  </a:cubicBezTo>
                  <a:cubicBezTo>
                    <a:pt x="6990" y="5050"/>
                    <a:pt x="6925" y="5087"/>
                    <a:pt x="6854" y="5128"/>
                  </a:cubicBezTo>
                  <a:cubicBezTo>
                    <a:pt x="6781" y="5169"/>
                    <a:pt x="6702" y="5216"/>
                    <a:pt x="6612" y="5269"/>
                  </a:cubicBezTo>
                  <a:lnTo>
                    <a:pt x="6167" y="5525"/>
                  </a:lnTo>
                  <a:cubicBezTo>
                    <a:pt x="6004" y="5618"/>
                    <a:pt x="5827" y="5722"/>
                    <a:pt x="5637" y="5831"/>
                  </a:cubicBezTo>
                  <a:cubicBezTo>
                    <a:pt x="5491" y="5914"/>
                    <a:pt x="5339" y="6002"/>
                    <a:pt x="5183" y="6092"/>
                  </a:cubicBezTo>
                  <a:lnTo>
                    <a:pt x="4720" y="6360"/>
                  </a:lnTo>
                  <a:cubicBezTo>
                    <a:pt x="4641" y="6406"/>
                    <a:pt x="4561" y="6453"/>
                    <a:pt x="4477" y="6500"/>
                  </a:cubicBezTo>
                  <a:cubicBezTo>
                    <a:pt x="4314" y="6593"/>
                    <a:pt x="4145" y="6691"/>
                    <a:pt x="3972" y="6791"/>
                  </a:cubicBezTo>
                  <a:lnTo>
                    <a:pt x="3447" y="7095"/>
                  </a:lnTo>
                  <a:lnTo>
                    <a:pt x="2901" y="7410"/>
                  </a:lnTo>
                  <a:cubicBezTo>
                    <a:pt x="2894" y="7414"/>
                    <a:pt x="2890" y="7416"/>
                    <a:pt x="2890" y="7416"/>
                  </a:cubicBezTo>
                  <a:cubicBezTo>
                    <a:pt x="2888" y="7416"/>
                    <a:pt x="4855" y="6274"/>
                    <a:pt x="4854" y="6274"/>
                  </a:cubicBezTo>
                  <a:lnTo>
                    <a:pt x="4854" y="6274"/>
                  </a:lnTo>
                  <a:cubicBezTo>
                    <a:pt x="4854" y="6274"/>
                    <a:pt x="4850" y="6276"/>
                    <a:pt x="4842" y="6280"/>
                  </a:cubicBezTo>
                  <a:cubicBezTo>
                    <a:pt x="4267" y="6611"/>
                    <a:pt x="3680" y="6951"/>
                    <a:pt x="3100" y="7287"/>
                  </a:cubicBezTo>
                  <a:cubicBezTo>
                    <a:pt x="3003" y="7343"/>
                    <a:pt x="2907" y="7398"/>
                    <a:pt x="2810" y="7453"/>
                  </a:cubicBezTo>
                  <a:cubicBezTo>
                    <a:pt x="2427" y="7675"/>
                    <a:pt x="2047" y="7894"/>
                    <a:pt x="1676" y="8108"/>
                  </a:cubicBezTo>
                  <a:cubicBezTo>
                    <a:pt x="1609" y="8147"/>
                    <a:pt x="1540" y="8187"/>
                    <a:pt x="1471" y="8228"/>
                  </a:cubicBezTo>
                  <a:cubicBezTo>
                    <a:pt x="1403" y="8268"/>
                    <a:pt x="1333" y="8305"/>
                    <a:pt x="1267" y="8345"/>
                  </a:cubicBezTo>
                  <a:lnTo>
                    <a:pt x="922" y="8546"/>
                  </a:lnTo>
                  <a:lnTo>
                    <a:pt x="484" y="8799"/>
                  </a:lnTo>
                  <a:cubicBezTo>
                    <a:pt x="128" y="9005"/>
                    <a:pt x="0" y="9294"/>
                    <a:pt x="105" y="9558"/>
                  </a:cubicBezTo>
                  <a:lnTo>
                    <a:pt x="106" y="9559"/>
                  </a:lnTo>
                  <a:cubicBezTo>
                    <a:pt x="157" y="9689"/>
                    <a:pt x="261" y="9810"/>
                    <a:pt x="419" y="9916"/>
                  </a:cubicBezTo>
                  <a:lnTo>
                    <a:pt x="424" y="9918"/>
                  </a:lnTo>
                  <a:cubicBezTo>
                    <a:pt x="443" y="9932"/>
                    <a:pt x="462" y="9944"/>
                    <a:pt x="484" y="9956"/>
                  </a:cubicBezTo>
                  <a:lnTo>
                    <a:pt x="3175" y="11511"/>
                  </a:lnTo>
                  <a:cubicBezTo>
                    <a:pt x="3195" y="11522"/>
                    <a:pt x="3217" y="11535"/>
                    <a:pt x="3239" y="11545"/>
                  </a:cubicBezTo>
                  <a:cubicBezTo>
                    <a:pt x="3507" y="11684"/>
                    <a:pt x="3841" y="11750"/>
                    <a:pt x="4177" y="11750"/>
                  </a:cubicBezTo>
                  <a:cubicBezTo>
                    <a:pt x="4180" y="11750"/>
                    <a:pt x="4183" y="11750"/>
                    <a:pt x="4186" y="11750"/>
                  </a:cubicBezTo>
                  <a:cubicBezTo>
                    <a:pt x="4541" y="11750"/>
                    <a:pt x="4896" y="11670"/>
                    <a:pt x="5168" y="11517"/>
                  </a:cubicBezTo>
                  <a:lnTo>
                    <a:pt x="11065" y="8122"/>
                  </a:lnTo>
                  <a:lnTo>
                    <a:pt x="14322" y="6242"/>
                  </a:lnTo>
                  <a:lnTo>
                    <a:pt x="14642" y="6056"/>
                  </a:lnTo>
                  <a:lnTo>
                    <a:pt x="20229" y="2838"/>
                  </a:lnTo>
                  <a:cubicBezTo>
                    <a:pt x="20257" y="2822"/>
                    <a:pt x="20289" y="2802"/>
                    <a:pt x="20332" y="2780"/>
                  </a:cubicBezTo>
                  <a:cubicBezTo>
                    <a:pt x="20485" y="2691"/>
                    <a:pt x="20619" y="2640"/>
                    <a:pt x="20749" y="2640"/>
                  </a:cubicBezTo>
                  <a:cubicBezTo>
                    <a:pt x="20840" y="2640"/>
                    <a:pt x="20929" y="2665"/>
                    <a:pt x="21022" y="2718"/>
                  </a:cubicBezTo>
                  <a:lnTo>
                    <a:pt x="20258" y="2278"/>
                  </a:lnTo>
                  <a:cubicBezTo>
                    <a:pt x="20135" y="2206"/>
                    <a:pt x="19971" y="2171"/>
                    <a:pt x="19804" y="2171"/>
                  </a:cubicBezTo>
                  <a:cubicBezTo>
                    <a:pt x="19625" y="2171"/>
                    <a:pt x="19442" y="2211"/>
                    <a:pt x="19300" y="2291"/>
                  </a:cubicBezTo>
                  <a:cubicBezTo>
                    <a:pt x="19296" y="2291"/>
                    <a:pt x="19292" y="2295"/>
                    <a:pt x="19289" y="2295"/>
                  </a:cubicBezTo>
                  <a:lnTo>
                    <a:pt x="14760" y="4910"/>
                  </a:lnTo>
                  <a:lnTo>
                    <a:pt x="14442" y="5093"/>
                  </a:lnTo>
                  <a:lnTo>
                    <a:pt x="11066" y="7036"/>
                  </a:lnTo>
                  <a:cubicBezTo>
                    <a:pt x="11066" y="7036"/>
                    <a:pt x="10206" y="7532"/>
                    <a:pt x="8940" y="8263"/>
                  </a:cubicBezTo>
                  <a:lnTo>
                    <a:pt x="8478" y="8531"/>
                  </a:lnTo>
                  <a:cubicBezTo>
                    <a:pt x="8398" y="8575"/>
                    <a:pt x="8317" y="8622"/>
                    <a:pt x="8234" y="8671"/>
                  </a:cubicBezTo>
                  <a:cubicBezTo>
                    <a:pt x="8211" y="8684"/>
                    <a:pt x="8201" y="8690"/>
                    <a:pt x="8200" y="8690"/>
                  </a:cubicBezTo>
                  <a:cubicBezTo>
                    <a:pt x="8196" y="8690"/>
                    <a:pt x="9756" y="7784"/>
                    <a:pt x="9754" y="7784"/>
                  </a:cubicBezTo>
                  <a:lnTo>
                    <a:pt x="9754" y="7784"/>
                  </a:lnTo>
                  <a:cubicBezTo>
                    <a:pt x="9754" y="7784"/>
                    <a:pt x="9742" y="7791"/>
                    <a:pt x="9715" y="7807"/>
                  </a:cubicBezTo>
                  <a:lnTo>
                    <a:pt x="9169" y="8122"/>
                  </a:lnTo>
                  <a:cubicBezTo>
                    <a:pt x="8981" y="8230"/>
                    <a:pt x="8792" y="8340"/>
                    <a:pt x="8600" y="8451"/>
                  </a:cubicBezTo>
                  <a:cubicBezTo>
                    <a:pt x="8024" y="8782"/>
                    <a:pt x="7438" y="9122"/>
                    <a:pt x="6856" y="9457"/>
                  </a:cubicBezTo>
                  <a:cubicBezTo>
                    <a:pt x="6760" y="9513"/>
                    <a:pt x="6664" y="9567"/>
                    <a:pt x="6568" y="9624"/>
                  </a:cubicBezTo>
                  <a:cubicBezTo>
                    <a:pt x="6183" y="9846"/>
                    <a:pt x="5803" y="10064"/>
                    <a:pt x="5434" y="10279"/>
                  </a:cubicBezTo>
                  <a:cubicBezTo>
                    <a:pt x="5297" y="10358"/>
                    <a:pt x="5157" y="10437"/>
                    <a:pt x="5025" y="10516"/>
                  </a:cubicBezTo>
                  <a:lnTo>
                    <a:pt x="4678" y="10716"/>
                  </a:lnTo>
                  <a:cubicBezTo>
                    <a:pt x="4661" y="10727"/>
                    <a:pt x="4643" y="10736"/>
                    <a:pt x="4625" y="10744"/>
                  </a:cubicBezTo>
                  <a:lnTo>
                    <a:pt x="4622" y="10745"/>
                  </a:lnTo>
                  <a:cubicBezTo>
                    <a:pt x="4493" y="10805"/>
                    <a:pt x="4336" y="10835"/>
                    <a:pt x="4179" y="10835"/>
                  </a:cubicBezTo>
                  <a:cubicBezTo>
                    <a:pt x="3998" y="10835"/>
                    <a:pt x="3816" y="10795"/>
                    <a:pt x="3678" y="10715"/>
                  </a:cubicBezTo>
                  <a:lnTo>
                    <a:pt x="1664" y="9552"/>
                  </a:lnTo>
                  <a:cubicBezTo>
                    <a:pt x="1498" y="9456"/>
                    <a:pt x="1496" y="9301"/>
                    <a:pt x="1664" y="9204"/>
                  </a:cubicBezTo>
                  <a:lnTo>
                    <a:pt x="7309" y="5952"/>
                  </a:lnTo>
                  <a:lnTo>
                    <a:pt x="16472" y="667"/>
                  </a:lnTo>
                  <a:lnTo>
                    <a:pt x="16575" y="609"/>
                  </a:lnTo>
                  <a:cubicBezTo>
                    <a:pt x="16607" y="591"/>
                    <a:pt x="16638" y="574"/>
                    <a:pt x="16670" y="557"/>
                  </a:cubicBezTo>
                  <a:cubicBezTo>
                    <a:pt x="16783" y="500"/>
                    <a:pt x="16887" y="469"/>
                    <a:pt x="16990" y="469"/>
                  </a:cubicBezTo>
                  <a:cubicBezTo>
                    <a:pt x="17081" y="469"/>
                    <a:pt x="17171" y="493"/>
                    <a:pt x="17264" y="548"/>
                  </a:cubicBezTo>
                  <a:lnTo>
                    <a:pt x="16975" y="380"/>
                  </a:lnTo>
                  <a:lnTo>
                    <a:pt x="16502" y="107"/>
                  </a:lnTo>
                  <a:cubicBezTo>
                    <a:pt x="16378" y="36"/>
                    <a:pt x="16214" y="0"/>
                    <a:pt x="1604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4;p55">
              <a:extLst>
                <a:ext uri="{FF2B5EF4-FFF2-40B4-BE49-F238E27FC236}">
                  <a16:creationId xmlns="" xmlns:a16="http://schemas.microsoft.com/office/drawing/2014/main" id="{BF981EF8-7830-385B-6587-020F0AF31639}"/>
                </a:ext>
              </a:extLst>
            </p:cNvPr>
            <p:cNvSpPr/>
            <p:nvPr/>
          </p:nvSpPr>
          <p:spPr>
            <a:xfrm>
              <a:off x="1687075" y="4763000"/>
              <a:ext cx="94325" cy="94975"/>
            </a:xfrm>
            <a:custGeom>
              <a:avLst/>
              <a:gdLst/>
              <a:ahLst/>
              <a:cxnLst/>
              <a:rect l="l" t="t" r="r" b="b"/>
              <a:pathLst>
                <a:path w="3773" h="3799" extrusionOk="0">
                  <a:moveTo>
                    <a:pt x="941" y="0"/>
                  </a:moveTo>
                  <a:lnTo>
                    <a:pt x="1" y="542"/>
                  </a:lnTo>
                  <a:lnTo>
                    <a:pt x="1" y="3799"/>
                  </a:lnTo>
                  <a:lnTo>
                    <a:pt x="3773" y="163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65;p55">
              <a:extLst>
                <a:ext uri="{FF2B5EF4-FFF2-40B4-BE49-F238E27FC236}">
                  <a16:creationId xmlns="" xmlns:a16="http://schemas.microsoft.com/office/drawing/2014/main" id="{33EC72CC-2517-F2CF-9B03-43D387B2276A}"/>
                </a:ext>
              </a:extLst>
            </p:cNvPr>
            <p:cNvSpPr/>
            <p:nvPr/>
          </p:nvSpPr>
          <p:spPr>
            <a:xfrm>
              <a:off x="2110100" y="476297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0"/>
                  </a:moveTo>
                  <a:lnTo>
                    <a:pt x="22913" y="4"/>
                  </a:lnTo>
                  <a:lnTo>
                    <a:pt x="22913" y="4"/>
                  </a:lnTo>
                  <a:cubicBezTo>
                    <a:pt x="22913" y="2"/>
                    <a:pt x="22913" y="1"/>
                    <a:pt x="22913" y="0"/>
                  </a:cubicBezTo>
                  <a:close/>
                  <a:moveTo>
                    <a:pt x="22913" y="4"/>
                  </a:moveTo>
                  <a:lnTo>
                    <a:pt x="22913" y="4"/>
                  </a:lnTo>
                  <a:cubicBezTo>
                    <a:pt x="22911" y="337"/>
                    <a:pt x="22568" y="539"/>
                    <a:pt x="22412" y="629"/>
                  </a:cubicBezTo>
                  <a:lnTo>
                    <a:pt x="1881" y="12484"/>
                  </a:lnTo>
                  <a:cubicBezTo>
                    <a:pt x="1881" y="12486"/>
                    <a:pt x="1003" y="12993"/>
                    <a:pt x="1003" y="12993"/>
                  </a:cubicBezTo>
                  <a:cubicBezTo>
                    <a:pt x="724" y="13154"/>
                    <a:pt x="363" y="13234"/>
                    <a:pt x="0" y="13234"/>
                  </a:cubicBezTo>
                  <a:lnTo>
                    <a:pt x="0" y="14336"/>
                  </a:lnTo>
                  <a:cubicBezTo>
                    <a:pt x="5" y="14336"/>
                    <a:pt x="11" y="14336"/>
                    <a:pt x="16" y="14336"/>
                  </a:cubicBezTo>
                  <a:cubicBezTo>
                    <a:pt x="351" y="14336"/>
                    <a:pt x="685" y="14260"/>
                    <a:pt x="942" y="14112"/>
                  </a:cubicBezTo>
                  <a:cubicBezTo>
                    <a:pt x="1072" y="14038"/>
                    <a:pt x="1195" y="13966"/>
                    <a:pt x="1308" y="13900"/>
                  </a:cubicBezTo>
                  <a:lnTo>
                    <a:pt x="1467" y="13807"/>
                  </a:lnTo>
                  <a:cubicBezTo>
                    <a:pt x="1541" y="13766"/>
                    <a:pt x="1608" y="13727"/>
                    <a:pt x="1666" y="13694"/>
                  </a:cubicBezTo>
                  <a:cubicBezTo>
                    <a:pt x="1697" y="13676"/>
                    <a:pt x="1722" y="13661"/>
                    <a:pt x="1745" y="13648"/>
                  </a:cubicBezTo>
                  <a:cubicBezTo>
                    <a:pt x="1770" y="13634"/>
                    <a:pt x="1788" y="13623"/>
                    <a:pt x="1808" y="13611"/>
                  </a:cubicBezTo>
                  <a:cubicBezTo>
                    <a:pt x="1830" y="13598"/>
                    <a:pt x="1849" y="13588"/>
                    <a:pt x="1863" y="13581"/>
                  </a:cubicBezTo>
                  <a:cubicBezTo>
                    <a:pt x="1874" y="13573"/>
                    <a:pt x="1881" y="13570"/>
                    <a:pt x="1881" y="13570"/>
                  </a:cubicBezTo>
                  <a:lnTo>
                    <a:pt x="22412" y="1715"/>
                  </a:lnTo>
                  <a:cubicBezTo>
                    <a:pt x="22689" y="1554"/>
                    <a:pt x="22913" y="1181"/>
                    <a:pt x="22913" y="882"/>
                  </a:cubicBezTo>
                  <a:lnTo>
                    <a:pt x="22913" y="4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66;p55">
              <a:extLst>
                <a:ext uri="{FF2B5EF4-FFF2-40B4-BE49-F238E27FC236}">
                  <a16:creationId xmlns="" xmlns:a16="http://schemas.microsoft.com/office/drawing/2014/main" id="{6C903558-7B93-DCC0-D086-9CD7AFFD7841}"/>
                </a:ext>
              </a:extLst>
            </p:cNvPr>
            <p:cNvSpPr/>
            <p:nvPr/>
          </p:nvSpPr>
          <p:spPr>
            <a:xfrm>
              <a:off x="1695950" y="45273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0"/>
                  </a:moveTo>
                  <a:cubicBezTo>
                    <a:pt x="22950" y="0"/>
                    <a:pt x="22590" y="79"/>
                    <a:pt x="22316" y="236"/>
                  </a:cubicBezTo>
                  <a:lnTo>
                    <a:pt x="3416" y="11062"/>
                  </a:lnTo>
                  <a:lnTo>
                    <a:pt x="2475" y="11604"/>
                  </a:lnTo>
                  <a:lnTo>
                    <a:pt x="3" y="13018"/>
                  </a:lnTo>
                  <a:lnTo>
                    <a:pt x="0" y="13019"/>
                  </a:lnTo>
                  <a:cubicBezTo>
                    <a:pt x="2" y="13031"/>
                    <a:pt x="4" y="13043"/>
                    <a:pt x="8" y="13054"/>
                  </a:cubicBezTo>
                  <a:cubicBezTo>
                    <a:pt x="6" y="13063"/>
                    <a:pt x="6" y="13070"/>
                    <a:pt x="10" y="13077"/>
                  </a:cubicBezTo>
                  <a:cubicBezTo>
                    <a:pt x="15" y="13107"/>
                    <a:pt x="22" y="13136"/>
                    <a:pt x="31" y="13165"/>
                  </a:cubicBezTo>
                  <a:cubicBezTo>
                    <a:pt x="40" y="13200"/>
                    <a:pt x="52" y="13233"/>
                    <a:pt x="68" y="13265"/>
                  </a:cubicBezTo>
                  <a:cubicBezTo>
                    <a:pt x="82" y="13298"/>
                    <a:pt x="98" y="13331"/>
                    <a:pt x="116" y="13362"/>
                  </a:cubicBezTo>
                  <a:cubicBezTo>
                    <a:pt x="134" y="13395"/>
                    <a:pt x="154" y="13425"/>
                    <a:pt x="177" y="13452"/>
                  </a:cubicBezTo>
                  <a:cubicBezTo>
                    <a:pt x="192" y="13475"/>
                    <a:pt x="209" y="13497"/>
                    <a:pt x="227" y="13518"/>
                  </a:cubicBezTo>
                  <a:lnTo>
                    <a:pt x="267" y="13557"/>
                  </a:lnTo>
                  <a:cubicBezTo>
                    <a:pt x="289" y="13578"/>
                    <a:pt x="310" y="13597"/>
                    <a:pt x="335" y="13615"/>
                  </a:cubicBezTo>
                  <a:cubicBezTo>
                    <a:pt x="355" y="13631"/>
                    <a:pt x="378" y="13647"/>
                    <a:pt x="399" y="13661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6" y="22579"/>
                    <a:pt x="16187" y="22660"/>
                    <a:pt x="16558" y="22660"/>
                  </a:cubicBezTo>
                  <a:cubicBezTo>
                    <a:pt x="16561" y="22660"/>
                    <a:pt x="16563" y="22660"/>
                    <a:pt x="16566" y="22660"/>
                  </a:cubicBezTo>
                  <a:cubicBezTo>
                    <a:pt x="16927" y="22660"/>
                    <a:pt x="17290" y="22579"/>
                    <a:pt x="17569" y="22419"/>
                  </a:cubicBezTo>
                  <a:lnTo>
                    <a:pt x="18445" y="21912"/>
                  </a:lnTo>
                  <a:lnTo>
                    <a:pt x="39063" y="10009"/>
                  </a:lnTo>
                  <a:cubicBezTo>
                    <a:pt x="39616" y="9689"/>
                    <a:pt x="39616" y="9169"/>
                    <a:pt x="39066" y="8847"/>
                  </a:cubicBezTo>
                  <a:lnTo>
                    <a:pt x="36323" y="7248"/>
                  </a:lnTo>
                  <a:lnTo>
                    <a:pt x="24320" y="244"/>
                  </a:lnTo>
                  <a:cubicBezTo>
                    <a:pt x="24041" y="81"/>
                    <a:pt x="23675" y="0"/>
                    <a:pt x="23310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67;p55">
              <a:extLst>
                <a:ext uri="{FF2B5EF4-FFF2-40B4-BE49-F238E27FC236}">
                  <a16:creationId xmlns="" xmlns:a16="http://schemas.microsoft.com/office/drawing/2014/main" id="{47C1E9B9-5FB6-4E67-7A68-FC5E4996B957}"/>
                </a:ext>
              </a:extLst>
            </p:cNvPr>
            <p:cNvSpPr/>
            <p:nvPr/>
          </p:nvSpPr>
          <p:spPr>
            <a:xfrm>
              <a:off x="1710575" y="4684775"/>
              <a:ext cx="956250" cy="395175"/>
            </a:xfrm>
            <a:custGeom>
              <a:avLst/>
              <a:gdLst/>
              <a:ahLst/>
              <a:cxnLst/>
              <a:rect l="l" t="t" r="r" b="b"/>
              <a:pathLst>
                <a:path w="38250" h="15807" extrusionOk="0">
                  <a:moveTo>
                    <a:pt x="38249" y="1"/>
                  </a:moveTo>
                  <a:lnTo>
                    <a:pt x="15981" y="12897"/>
                  </a:lnTo>
                  <a:lnTo>
                    <a:pt x="1" y="3671"/>
                  </a:lnTo>
                  <a:lnTo>
                    <a:pt x="1" y="3671"/>
                  </a:lnTo>
                  <a:lnTo>
                    <a:pt x="3" y="6759"/>
                  </a:lnTo>
                  <a:lnTo>
                    <a:pt x="15402" y="15652"/>
                  </a:lnTo>
                  <a:cubicBezTo>
                    <a:pt x="15581" y="15755"/>
                    <a:pt x="15781" y="15806"/>
                    <a:pt x="15981" y="15806"/>
                  </a:cubicBezTo>
                  <a:cubicBezTo>
                    <a:pt x="16181" y="15806"/>
                    <a:pt x="16380" y="15755"/>
                    <a:pt x="16559" y="15652"/>
                  </a:cubicBezTo>
                  <a:lnTo>
                    <a:pt x="37960" y="3295"/>
                  </a:lnTo>
                  <a:cubicBezTo>
                    <a:pt x="38138" y="3192"/>
                    <a:pt x="38249" y="3000"/>
                    <a:pt x="38249" y="2794"/>
                  </a:cubicBezTo>
                  <a:lnTo>
                    <a:pt x="38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68;p55">
              <a:extLst>
                <a:ext uri="{FF2B5EF4-FFF2-40B4-BE49-F238E27FC236}">
                  <a16:creationId xmlns="" xmlns:a16="http://schemas.microsoft.com/office/drawing/2014/main" id="{34A9A7F6-2323-11B8-5482-010300F06737}"/>
                </a:ext>
              </a:extLst>
            </p:cNvPr>
            <p:cNvSpPr/>
            <p:nvPr/>
          </p:nvSpPr>
          <p:spPr>
            <a:xfrm>
              <a:off x="2110100" y="4684775"/>
              <a:ext cx="556725" cy="395200"/>
            </a:xfrm>
            <a:custGeom>
              <a:avLst/>
              <a:gdLst/>
              <a:ahLst/>
              <a:cxnLst/>
              <a:rect l="l" t="t" r="r" b="b"/>
              <a:pathLst>
                <a:path w="22269" h="15808" extrusionOk="0">
                  <a:moveTo>
                    <a:pt x="22268" y="1"/>
                  </a:moveTo>
                  <a:lnTo>
                    <a:pt x="0" y="12897"/>
                  </a:lnTo>
                  <a:lnTo>
                    <a:pt x="0" y="15807"/>
                  </a:lnTo>
                  <a:cubicBezTo>
                    <a:pt x="203" y="15807"/>
                    <a:pt x="403" y="15753"/>
                    <a:pt x="579" y="15652"/>
                  </a:cubicBezTo>
                  <a:lnTo>
                    <a:pt x="21979" y="3296"/>
                  </a:lnTo>
                  <a:cubicBezTo>
                    <a:pt x="22157" y="3192"/>
                    <a:pt x="22268" y="3001"/>
                    <a:pt x="22268" y="2795"/>
                  </a:cubicBezTo>
                  <a:lnTo>
                    <a:pt x="22268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69;p55">
              <a:extLst>
                <a:ext uri="{FF2B5EF4-FFF2-40B4-BE49-F238E27FC236}">
                  <a16:creationId xmlns="" xmlns:a16="http://schemas.microsoft.com/office/drawing/2014/main" id="{47F2445B-36DC-9F09-DA3D-694BE35BC0D7}"/>
                </a:ext>
              </a:extLst>
            </p:cNvPr>
            <p:cNvSpPr/>
            <p:nvPr/>
          </p:nvSpPr>
          <p:spPr>
            <a:xfrm>
              <a:off x="1704675" y="478097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149" y="1"/>
                  </a:moveTo>
                  <a:cubicBezTo>
                    <a:pt x="62" y="1"/>
                    <a:pt x="0" y="90"/>
                    <a:pt x="0" y="237"/>
                  </a:cubicBezTo>
                  <a:lnTo>
                    <a:pt x="3" y="2799"/>
                  </a:lnTo>
                  <a:cubicBezTo>
                    <a:pt x="3" y="2991"/>
                    <a:pt x="109" y="3206"/>
                    <a:pt x="237" y="3281"/>
                  </a:cubicBezTo>
                  <a:cubicBezTo>
                    <a:pt x="267" y="3299"/>
                    <a:pt x="295" y="3307"/>
                    <a:pt x="322" y="3307"/>
                  </a:cubicBezTo>
                  <a:cubicBezTo>
                    <a:pt x="409" y="3307"/>
                    <a:pt x="472" y="3216"/>
                    <a:pt x="472" y="3070"/>
                  </a:cubicBezTo>
                  <a:lnTo>
                    <a:pt x="472" y="510"/>
                  </a:lnTo>
                  <a:cubicBezTo>
                    <a:pt x="472" y="318"/>
                    <a:pt x="366" y="102"/>
                    <a:pt x="235" y="27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0;p55">
              <a:extLst>
                <a:ext uri="{FF2B5EF4-FFF2-40B4-BE49-F238E27FC236}">
                  <a16:creationId xmlns="" xmlns:a16="http://schemas.microsoft.com/office/drawing/2014/main" id="{36C09710-1C14-0E4A-F422-8FDEA6F7489C}"/>
                </a:ext>
              </a:extLst>
            </p:cNvPr>
            <p:cNvSpPr/>
            <p:nvPr/>
          </p:nvSpPr>
          <p:spPr>
            <a:xfrm>
              <a:off x="2110125" y="465442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1"/>
                  </a:moveTo>
                  <a:cubicBezTo>
                    <a:pt x="22913" y="348"/>
                    <a:pt x="22559" y="545"/>
                    <a:pt x="22412" y="629"/>
                  </a:cubicBezTo>
                  <a:lnTo>
                    <a:pt x="13149" y="5977"/>
                  </a:lnTo>
                  <a:lnTo>
                    <a:pt x="1881" y="12484"/>
                  </a:lnTo>
                  <a:cubicBezTo>
                    <a:pt x="1879" y="12484"/>
                    <a:pt x="1004" y="12989"/>
                    <a:pt x="1004" y="12989"/>
                  </a:cubicBezTo>
                  <a:cubicBezTo>
                    <a:pt x="724" y="13150"/>
                    <a:pt x="363" y="13230"/>
                    <a:pt x="0" y="13230"/>
                  </a:cubicBezTo>
                  <a:lnTo>
                    <a:pt x="0" y="14337"/>
                  </a:lnTo>
                  <a:cubicBezTo>
                    <a:pt x="5" y="14337"/>
                    <a:pt x="11" y="14337"/>
                    <a:pt x="16" y="14337"/>
                  </a:cubicBezTo>
                  <a:cubicBezTo>
                    <a:pt x="351" y="14337"/>
                    <a:pt x="685" y="14261"/>
                    <a:pt x="943" y="14112"/>
                  </a:cubicBezTo>
                  <a:cubicBezTo>
                    <a:pt x="1072" y="14039"/>
                    <a:pt x="1195" y="13966"/>
                    <a:pt x="1308" y="13901"/>
                  </a:cubicBezTo>
                  <a:lnTo>
                    <a:pt x="1466" y="13808"/>
                  </a:lnTo>
                  <a:cubicBezTo>
                    <a:pt x="1642" y="13709"/>
                    <a:pt x="1774" y="13632"/>
                    <a:pt x="1839" y="13593"/>
                  </a:cubicBezTo>
                  <a:lnTo>
                    <a:pt x="1875" y="13572"/>
                  </a:lnTo>
                  <a:cubicBezTo>
                    <a:pt x="1880" y="13570"/>
                    <a:pt x="14090" y="6519"/>
                    <a:pt x="14090" y="6519"/>
                  </a:cubicBezTo>
                  <a:lnTo>
                    <a:pt x="22411" y="1715"/>
                  </a:lnTo>
                  <a:cubicBezTo>
                    <a:pt x="22688" y="1555"/>
                    <a:pt x="22913" y="1183"/>
                    <a:pt x="22913" y="883"/>
                  </a:cubicBezTo>
                  <a:lnTo>
                    <a:pt x="22913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1;p55">
              <a:extLst>
                <a:ext uri="{FF2B5EF4-FFF2-40B4-BE49-F238E27FC236}">
                  <a16:creationId xmlns="" xmlns:a16="http://schemas.microsoft.com/office/drawing/2014/main" id="{085049C6-9216-ABC1-1A28-9203F2CB8332}"/>
                </a:ext>
              </a:extLst>
            </p:cNvPr>
            <p:cNvSpPr/>
            <p:nvPr/>
          </p:nvSpPr>
          <p:spPr>
            <a:xfrm>
              <a:off x="1679450" y="4418675"/>
              <a:ext cx="1006950" cy="566525"/>
            </a:xfrm>
            <a:custGeom>
              <a:avLst/>
              <a:gdLst/>
              <a:ahLst/>
              <a:cxnLst/>
              <a:rect l="l" t="t" r="r" b="b"/>
              <a:pathLst>
                <a:path w="40278" h="22661" extrusionOk="0">
                  <a:moveTo>
                    <a:pt x="38" y="13386"/>
                  </a:moveTo>
                  <a:cubicBezTo>
                    <a:pt x="25" y="13392"/>
                    <a:pt x="12" y="13399"/>
                    <a:pt x="0" y="13408"/>
                  </a:cubicBezTo>
                  <a:lnTo>
                    <a:pt x="38" y="13386"/>
                  </a:lnTo>
                  <a:close/>
                  <a:moveTo>
                    <a:pt x="23797" y="0"/>
                  </a:moveTo>
                  <a:cubicBezTo>
                    <a:pt x="23438" y="0"/>
                    <a:pt x="23079" y="79"/>
                    <a:pt x="22805" y="237"/>
                  </a:cubicBezTo>
                  <a:lnTo>
                    <a:pt x="38" y="13386"/>
                  </a:lnTo>
                  <a:lnTo>
                    <a:pt x="38" y="13386"/>
                  </a:lnTo>
                  <a:cubicBezTo>
                    <a:pt x="42" y="13384"/>
                    <a:pt x="47" y="13383"/>
                    <a:pt x="51" y="13381"/>
                  </a:cubicBezTo>
                  <a:cubicBezTo>
                    <a:pt x="64" y="13374"/>
                    <a:pt x="79" y="13368"/>
                    <a:pt x="93" y="13366"/>
                  </a:cubicBezTo>
                  <a:cubicBezTo>
                    <a:pt x="107" y="13358"/>
                    <a:pt x="122" y="13353"/>
                    <a:pt x="137" y="13351"/>
                  </a:cubicBezTo>
                  <a:cubicBezTo>
                    <a:pt x="158" y="13345"/>
                    <a:pt x="180" y="13340"/>
                    <a:pt x="202" y="13338"/>
                  </a:cubicBezTo>
                  <a:cubicBezTo>
                    <a:pt x="225" y="13335"/>
                    <a:pt x="248" y="13333"/>
                    <a:pt x="272" y="13333"/>
                  </a:cubicBezTo>
                  <a:cubicBezTo>
                    <a:pt x="308" y="13333"/>
                    <a:pt x="344" y="13337"/>
                    <a:pt x="380" y="13343"/>
                  </a:cubicBezTo>
                  <a:cubicBezTo>
                    <a:pt x="418" y="13347"/>
                    <a:pt x="455" y="13356"/>
                    <a:pt x="491" y="13368"/>
                  </a:cubicBezTo>
                  <a:cubicBezTo>
                    <a:pt x="571" y="13394"/>
                    <a:pt x="648" y="13428"/>
                    <a:pt x="722" y="13469"/>
                  </a:cubicBezTo>
                  <a:lnTo>
                    <a:pt x="1308" y="13807"/>
                  </a:lnTo>
                  <a:lnTo>
                    <a:pt x="4078" y="15406"/>
                  </a:lnTo>
                  <a:lnTo>
                    <a:pt x="15345" y="21913"/>
                  </a:lnTo>
                  <a:lnTo>
                    <a:pt x="15347" y="21913"/>
                  </a:lnTo>
                  <a:lnTo>
                    <a:pt x="16222" y="22419"/>
                  </a:lnTo>
                  <a:cubicBezTo>
                    <a:pt x="16521" y="22577"/>
                    <a:pt x="16853" y="22660"/>
                    <a:pt x="17191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7" y="22660"/>
                    <a:pt x="17950" y="22580"/>
                    <a:pt x="18229" y="22421"/>
                  </a:cubicBezTo>
                  <a:lnTo>
                    <a:pt x="19105" y="21914"/>
                  </a:lnTo>
                  <a:lnTo>
                    <a:pt x="36984" y="11594"/>
                  </a:lnTo>
                  <a:lnTo>
                    <a:pt x="39725" y="10011"/>
                  </a:lnTo>
                  <a:cubicBezTo>
                    <a:pt x="40277" y="9689"/>
                    <a:pt x="40277" y="9170"/>
                    <a:pt x="39727" y="8848"/>
                  </a:cubicBezTo>
                  <a:lnTo>
                    <a:pt x="24810" y="245"/>
                  </a:lnTo>
                  <a:cubicBezTo>
                    <a:pt x="24531" y="82"/>
                    <a:pt x="24164" y="0"/>
                    <a:pt x="23797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2;p55">
              <a:extLst>
                <a:ext uri="{FF2B5EF4-FFF2-40B4-BE49-F238E27FC236}">
                  <a16:creationId xmlns="" xmlns:a16="http://schemas.microsoft.com/office/drawing/2014/main" id="{CE471C9A-5036-2E76-6ED1-D950D442B6AD}"/>
                </a:ext>
              </a:extLst>
            </p:cNvPr>
            <p:cNvSpPr/>
            <p:nvPr/>
          </p:nvSpPr>
          <p:spPr>
            <a:xfrm>
              <a:off x="1914775" y="4418700"/>
              <a:ext cx="515625" cy="308675"/>
            </a:xfrm>
            <a:custGeom>
              <a:avLst/>
              <a:gdLst/>
              <a:ahLst/>
              <a:cxnLst/>
              <a:rect l="l" t="t" r="r" b="b"/>
              <a:pathLst>
                <a:path w="20625" h="12347" extrusionOk="0">
                  <a:moveTo>
                    <a:pt x="14383" y="0"/>
                  </a:moveTo>
                  <a:cubicBezTo>
                    <a:pt x="14023" y="0"/>
                    <a:pt x="13665" y="79"/>
                    <a:pt x="13391" y="236"/>
                  </a:cubicBezTo>
                  <a:lnTo>
                    <a:pt x="0" y="7971"/>
                  </a:lnTo>
                  <a:lnTo>
                    <a:pt x="7460" y="12346"/>
                  </a:lnTo>
                  <a:lnTo>
                    <a:pt x="20625" y="3257"/>
                  </a:lnTo>
                  <a:lnTo>
                    <a:pt x="15395" y="244"/>
                  </a:lnTo>
                  <a:cubicBezTo>
                    <a:pt x="15116" y="82"/>
                    <a:pt x="14749" y="0"/>
                    <a:pt x="1438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3;p55">
              <a:extLst>
                <a:ext uri="{FF2B5EF4-FFF2-40B4-BE49-F238E27FC236}">
                  <a16:creationId xmlns="" xmlns:a16="http://schemas.microsoft.com/office/drawing/2014/main" id="{2A5AC0D5-1B88-319D-BDA1-98889A7E46E1}"/>
                </a:ext>
              </a:extLst>
            </p:cNvPr>
            <p:cNvSpPr/>
            <p:nvPr/>
          </p:nvSpPr>
          <p:spPr>
            <a:xfrm>
              <a:off x="1672450" y="4752025"/>
              <a:ext cx="437675" cy="369400"/>
            </a:xfrm>
            <a:custGeom>
              <a:avLst/>
              <a:gdLst/>
              <a:ahLst/>
              <a:cxnLst/>
              <a:rect l="l" t="t" r="r" b="b"/>
              <a:pathLst>
                <a:path w="17507" h="14776" extrusionOk="0">
                  <a:moveTo>
                    <a:pt x="551" y="0"/>
                  </a:moveTo>
                  <a:cubicBezTo>
                    <a:pt x="528" y="0"/>
                    <a:pt x="505" y="3"/>
                    <a:pt x="482" y="5"/>
                  </a:cubicBezTo>
                  <a:cubicBezTo>
                    <a:pt x="459" y="7"/>
                    <a:pt x="437" y="12"/>
                    <a:pt x="417" y="19"/>
                  </a:cubicBezTo>
                  <a:cubicBezTo>
                    <a:pt x="401" y="21"/>
                    <a:pt x="387" y="25"/>
                    <a:pt x="372" y="33"/>
                  </a:cubicBezTo>
                  <a:cubicBezTo>
                    <a:pt x="358" y="36"/>
                    <a:pt x="344" y="42"/>
                    <a:pt x="331" y="50"/>
                  </a:cubicBezTo>
                  <a:cubicBezTo>
                    <a:pt x="324" y="52"/>
                    <a:pt x="319" y="53"/>
                    <a:pt x="313" y="56"/>
                  </a:cubicBezTo>
                  <a:lnTo>
                    <a:pt x="280" y="75"/>
                  </a:lnTo>
                  <a:lnTo>
                    <a:pt x="278" y="75"/>
                  </a:lnTo>
                  <a:cubicBezTo>
                    <a:pt x="105" y="186"/>
                    <a:pt x="0" y="406"/>
                    <a:pt x="0" y="716"/>
                  </a:cubicBezTo>
                  <a:lnTo>
                    <a:pt x="0" y="3829"/>
                  </a:lnTo>
                  <a:cubicBezTo>
                    <a:pt x="0" y="4467"/>
                    <a:pt x="449" y="5244"/>
                    <a:pt x="1002" y="5564"/>
                  </a:cubicBezTo>
                  <a:lnTo>
                    <a:pt x="15625" y="14008"/>
                  </a:lnTo>
                  <a:cubicBezTo>
                    <a:pt x="15625" y="14008"/>
                    <a:pt x="15632" y="14013"/>
                    <a:pt x="15643" y="14020"/>
                  </a:cubicBezTo>
                  <a:cubicBezTo>
                    <a:pt x="15658" y="14027"/>
                    <a:pt x="15676" y="14036"/>
                    <a:pt x="15699" y="14050"/>
                  </a:cubicBezTo>
                  <a:cubicBezTo>
                    <a:pt x="15718" y="14061"/>
                    <a:pt x="15736" y="14073"/>
                    <a:pt x="15761" y="14087"/>
                  </a:cubicBezTo>
                  <a:cubicBezTo>
                    <a:pt x="15784" y="14101"/>
                    <a:pt x="15810" y="14115"/>
                    <a:pt x="15840" y="14133"/>
                  </a:cubicBezTo>
                  <a:cubicBezTo>
                    <a:pt x="15898" y="14166"/>
                    <a:pt x="15965" y="14204"/>
                    <a:pt x="16039" y="14247"/>
                  </a:cubicBezTo>
                  <a:lnTo>
                    <a:pt x="16199" y="14340"/>
                  </a:lnTo>
                  <a:cubicBezTo>
                    <a:pt x="16313" y="14405"/>
                    <a:pt x="16435" y="14476"/>
                    <a:pt x="16565" y="14551"/>
                  </a:cubicBezTo>
                  <a:cubicBezTo>
                    <a:pt x="16822" y="14698"/>
                    <a:pt x="17155" y="14775"/>
                    <a:pt x="17491" y="14775"/>
                  </a:cubicBezTo>
                  <a:cubicBezTo>
                    <a:pt x="17496" y="14775"/>
                    <a:pt x="17501" y="14775"/>
                    <a:pt x="17506" y="14775"/>
                  </a:cubicBezTo>
                  <a:lnTo>
                    <a:pt x="17506" y="13674"/>
                  </a:lnTo>
                  <a:cubicBezTo>
                    <a:pt x="17143" y="13674"/>
                    <a:pt x="16782" y="13592"/>
                    <a:pt x="16505" y="13432"/>
                  </a:cubicBezTo>
                  <a:lnTo>
                    <a:pt x="15625" y="12925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3"/>
                    <a:pt x="1275" y="4626"/>
                  </a:cubicBezTo>
                  <a:cubicBezTo>
                    <a:pt x="1250" y="4609"/>
                    <a:pt x="1228" y="4590"/>
                    <a:pt x="1208" y="4568"/>
                  </a:cubicBezTo>
                  <a:lnTo>
                    <a:pt x="1168" y="4530"/>
                  </a:lnTo>
                  <a:cubicBezTo>
                    <a:pt x="1150" y="4509"/>
                    <a:pt x="1133" y="4488"/>
                    <a:pt x="1118" y="4465"/>
                  </a:cubicBezTo>
                  <a:cubicBezTo>
                    <a:pt x="1095" y="4436"/>
                    <a:pt x="1074" y="4406"/>
                    <a:pt x="1057" y="4374"/>
                  </a:cubicBezTo>
                  <a:cubicBezTo>
                    <a:pt x="1039" y="4343"/>
                    <a:pt x="1024" y="4310"/>
                    <a:pt x="1009" y="4276"/>
                  </a:cubicBezTo>
                  <a:cubicBezTo>
                    <a:pt x="993" y="4245"/>
                    <a:pt x="981" y="4211"/>
                    <a:pt x="972" y="4177"/>
                  </a:cubicBezTo>
                  <a:cubicBezTo>
                    <a:pt x="963" y="4149"/>
                    <a:pt x="956" y="4120"/>
                    <a:pt x="951" y="4089"/>
                  </a:cubicBezTo>
                  <a:cubicBezTo>
                    <a:pt x="948" y="4082"/>
                    <a:pt x="946" y="4074"/>
                    <a:pt x="949" y="4066"/>
                  </a:cubicBezTo>
                  <a:cubicBezTo>
                    <a:pt x="944" y="4054"/>
                    <a:pt x="943" y="4041"/>
                    <a:pt x="944" y="4029"/>
                  </a:cubicBezTo>
                  <a:cubicBezTo>
                    <a:pt x="940" y="4012"/>
                    <a:pt x="939" y="3995"/>
                    <a:pt x="939" y="3978"/>
                  </a:cubicBezTo>
                  <a:lnTo>
                    <a:pt x="939" y="1647"/>
                  </a:lnTo>
                  <a:cubicBezTo>
                    <a:pt x="939" y="1466"/>
                    <a:pt x="1031" y="1361"/>
                    <a:pt x="1162" y="1361"/>
                  </a:cubicBezTo>
                  <a:cubicBezTo>
                    <a:pt x="1216" y="1361"/>
                    <a:pt x="1276" y="1379"/>
                    <a:pt x="1340" y="1416"/>
                  </a:cubicBezTo>
                  <a:lnTo>
                    <a:pt x="3415" y="2615"/>
                  </a:lnTo>
                  <a:lnTo>
                    <a:pt x="15625" y="9666"/>
                  </a:lnTo>
                  <a:cubicBezTo>
                    <a:pt x="15626" y="9666"/>
                    <a:pt x="15629" y="9666"/>
                    <a:pt x="15630" y="9668"/>
                  </a:cubicBezTo>
                  <a:lnTo>
                    <a:pt x="15667" y="9689"/>
                  </a:lnTo>
                  <a:cubicBezTo>
                    <a:pt x="15731" y="9728"/>
                    <a:pt x="15864" y="9805"/>
                    <a:pt x="16039" y="9904"/>
                  </a:cubicBezTo>
                  <a:lnTo>
                    <a:pt x="16199" y="9997"/>
                  </a:lnTo>
                  <a:cubicBezTo>
                    <a:pt x="16313" y="10062"/>
                    <a:pt x="16435" y="10133"/>
                    <a:pt x="16565" y="10208"/>
                  </a:cubicBezTo>
                  <a:cubicBezTo>
                    <a:pt x="16822" y="10356"/>
                    <a:pt x="17155" y="10433"/>
                    <a:pt x="17491" y="10433"/>
                  </a:cubicBezTo>
                  <a:cubicBezTo>
                    <a:pt x="17496" y="10433"/>
                    <a:pt x="17501" y="10433"/>
                    <a:pt x="17506" y="10433"/>
                  </a:cubicBezTo>
                  <a:lnTo>
                    <a:pt x="17506" y="9326"/>
                  </a:lnTo>
                  <a:cubicBezTo>
                    <a:pt x="17143" y="9326"/>
                    <a:pt x="16782" y="9248"/>
                    <a:pt x="16505" y="9088"/>
                  </a:cubicBezTo>
                  <a:lnTo>
                    <a:pt x="16502" y="9086"/>
                  </a:lnTo>
                  <a:lnTo>
                    <a:pt x="15627" y="8582"/>
                  </a:lnTo>
                  <a:lnTo>
                    <a:pt x="15625" y="8582"/>
                  </a:lnTo>
                  <a:lnTo>
                    <a:pt x="4358" y="2074"/>
                  </a:lnTo>
                  <a:lnTo>
                    <a:pt x="1587" y="476"/>
                  </a:lnTo>
                  <a:lnTo>
                    <a:pt x="1002" y="138"/>
                  </a:lnTo>
                  <a:cubicBezTo>
                    <a:pt x="928" y="95"/>
                    <a:pt x="851" y="62"/>
                    <a:pt x="770" y="35"/>
                  </a:cubicBezTo>
                  <a:cubicBezTo>
                    <a:pt x="734" y="24"/>
                    <a:pt x="697" y="16"/>
                    <a:pt x="659" y="10"/>
                  </a:cubicBezTo>
                  <a:cubicBezTo>
                    <a:pt x="623" y="4"/>
                    <a:pt x="587" y="0"/>
                    <a:pt x="55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4;p55">
              <a:extLst>
                <a:ext uri="{FF2B5EF4-FFF2-40B4-BE49-F238E27FC236}">
                  <a16:creationId xmlns="" xmlns:a16="http://schemas.microsoft.com/office/drawing/2014/main" id="{04D766A0-0200-1936-B3F2-8F66A5B18CBB}"/>
                </a:ext>
              </a:extLst>
            </p:cNvPr>
            <p:cNvSpPr/>
            <p:nvPr/>
          </p:nvSpPr>
          <p:spPr>
            <a:xfrm>
              <a:off x="2227525" y="4993575"/>
              <a:ext cx="94325" cy="95000"/>
            </a:xfrm>
            <a:custGeom>
              <a:avLst/>
              <a:gdLst/>
              <a:ahLst/>
              <a:cxnLst/>
              <a:rect l="l" t="t" r="r" b="b"/>
              <a:pathLst>
                <a:path w="3773" h="3800" extrusionOk="0">
                  <a:moveTo>
                    <a:pt x="942" y="1"/>
                  </a:moveTo>
                  <a:lnTo>
                    <a:pt x="0" y="544"/>
                  </a:lnTo>
                  <a:lnTo>
                    <a:pt x="0" y="3799"/>
                  </a:lnTo>
                  <a:lnTo>
                    <a:pt x="3772" y="1635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75;p55">
              <a:extLst>
                <a:ext uri="{FF2B5EF4-FFF2-40B4-BE49-F238E27FC236}">
                  <a16:creationId xmlns="" xmlns:a16="http://schemas.microsoft.com/office/drawing/2014/main" id="{B173B592-8B09-DE5B-B553-CD3449E5BF6F}"/>
                </a:ext>
              </a:extLst>
            </p:cNvPr>
            <p:cNvSpPr/>
            <p:nvPr/>
          </p:nvSpPr>
          <p:spPr>
            <a:xfrm>
              <a:off x="2650525" y="4993550"/>
              <a:ext cx="572875" cy="358400"/>
            </a:xfrm>
            <a:custGeom>
              <a:avLst/>
              <a:gdLst/>
              <a:ahLst/>
              <a:cxnLst/>
              <a:rect l="l" t="t" r="r" b="b"/>
              <a:pathLst>
                <a:path w="22915" h="14336" extrusionOk="0">
                  <a:moveTo>
                    <a:pt x="22915" y="1"/>
                  </a:moveTo>
                  <a:cubicBezTo>
                    <a:pt x="22915" y="336"/>
                    <a:pt x="22571" y="539"/>
                    <a:pt x="22414" y="629"/>
                  </a:cubicBezTo>
                  <a:lnTo>
                    <a:pt x="1883" y="12484"/>
                  </a:lnTo>
                  <a:cubicBezTo>
                    <a:pt x="1883" y="12487"/>
                    <a:pt x="1004" y="12993"/>
                    <a:pt x="1004" y="12993"/>
                  </a:cubicBezTo>
                  <a:cubicBezTo>
                    <a:pt x="726" y="13154"/>
                    <a:pt x="365" y="13235"/>
                    <a:pt x="1" y="13235"/>
                  </a:cubicBezTo>
                  <a:lnTo>
                    <a:pt x="1" y="14335"/>
                  </a:lnTo>
                  <a:cubicBezTo>
                    <a:pt x="6" y="14335"/>
                    <a:pt x="11" y="14335"/>
                    <a:pt x="17" y="14335"/>
                  </a:cubicBezTo>
                  <a:cubicBezTo>
                    <a:pt x="352" y="14335"/>
                    <a:pt x="685" y="14259"/>
                    <a:pt x="943" y="14111"/>
                  </a:cubicBezTo>
                  <a:cubicBezTo>
                    <a:pt x="1072" y="14037"/>
                    <a:pt x="1195" y="13966"/>
                    <a:pt x="1309" y="13900"/>
                  </a:cubicBezTo>
                  <a:lnTo>
                    <a:pt x="1468" y="13808"/>
                  </a:lnTo>
                  <a:cubicBezTo>
                    <a:pt x="1543" y="13766"/>
                    <a:pt x="1609" y="13726"/>
                    <a:pt x="1667" y="13694"/>
                  </a:cubicBezTo>
                  <a:cubicBezTo>
                    <a:pt x="1697" y="13675"/>
                    <a:pt x="1723" y="13662"/>
                    <a:pt x="1747" y="13647"/>
                  </a:cubicBezTo>
                  <a:cubicBezTo>
                    <a:pt x="1770" y="13634"/>
                    <a:pt x="1790" y="13622"/>
                    <a:pt x="1808" y="13611"/>
                  </a:cubicBezTo>
                  <a:cubicBezTo>
                    <a:pt x="1831" y="13597"/>
                    <a:pt x="1851" y="13587"/>
                    <a:pt x="1864" y="13581"/>
                  </a:cubicBezTo>
                  <a:cubicBezTo>
                    <a:pt x="1876" y="13574"/>
                    <a:pt x="1883" y="13569"/>
                    <a:pt x="1883" y="13569"/>
                  </a:cubicBezTo>
                  <a:lnTo>
                    <a:pt x="22414" y="1715"/>
                  </a:lnTo>
                  <a:cubicBezTo>
                    <a:pt x="22690" y="1555"/>
                    <a:pt x="22915" y="1182"/>
                    <a:pt x="22915" y="883"/>
                  </a:cubicBezTo>
                  <a:lnTo>
                    <a:pt x="22915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76;p55">
              <a:extLst>
                <a:ext uri="{FF2B5EF4-FFF2-40B4-BE49-F238E27FC236}">
                  <a16:creationId xmlns="" xmlns:a16="http://schemas.microsoft.com/office/drawing/2014/main" id="{BEFDE29E-9F3A-DC2F-F4EB-ADCC28AB74A4}"/>
                </a:ext>
              </a:extLst>
            </p:cNvPr>
            <p:cNvSpPr/>
            <p:nvPr/>
          </p:nvSpPr>
          <p:spPr>
            <a:xfrm>
              <a:off x="2236425" y="47579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1"/>
                  </a:moveTo>
                  <a:cubicBezTo>
                    <a:pt x="22950" y="1"/>
                    <a:pt x="22590" y="79"/>
                    <a:pt x="22316" y="237"/>
                  </a:cubicBezTo>
                  <a:lnTo>
                    <a:pt x="3416" y="11063"/>
                  </a:lnTo>
                  <a:lnTo>
                    <a:pt x="2475" y="11604"/>
                  </a:lnTo>
                  <a:lnTo>
                    <a:pt x="3" y="13019"/>
                  </a:lnTo>
                  <a:lnTo>
                    <a:pt x="0" y="13020"/>
                  </a:lnTo>
                  <a:cubicBezTo>
                    <a:pt x="2" y="13032"/>
                    <a:pt x="4" y="13044"/>
                    <a:pt x="8" y="13055"/>
                  </a:cubicBezTo>
                  <a:cubicBezTo>
                    <a:pt x="6" y="13063"/>
                    <a:pt x="6" y="13071"/>
                    <a:pt x="10" y="13078"/>
                  </a:cubicBezTo>
                  <a:cubicBezTo>
                    <a:pt x="15" y="13108"/>
                    <a:pt x="22" y="13137"/>
                    <a:pt x="31" y="13166"/>
                  </a:cubicBezTo>
                  <a:cubicBezTo>
                    <a:pt x="40" y="13201"/>
                    <a:pt x="52" y="13233"/>
                    <a:pt x="68" y="13266"/>
                  </a:cubicBezTo>
                  <a:cubicBezTo>
                    <a:pt x="82" y="13299"/>
                    <a:pt x="98" y="13331"/>
                    <a:pt x="116" y="13363"/>
                  </a:cubicBezTo>
                  <a:cubicBezTo>
                    <a:pt x="134" y="13395"/>
                    <a:pt x="154" y="13425"/>
                    <a:pt x="177" y="13453"/>
                  </a:cubicBezTo>
                  <a:cubicBezTo>
                    <a:pt x="192" y="13476"/>
                    <a:pt x="209" y="13498"/>
                    <a:pt x="228" y="13518"/>
                  </a:cubicBezTo>
                  <a:lnTo>
                    <a:pt x="267" y="13558"/>
                  </a:lnTo>
                  <a:cubicBezTo>
                    <a:pt x="289" y="13579"/>
                    <a:pt x="310" y="13598"/>
                    <a:pt x="335" y="13616"/>
                  </a:cubicBezTo>
                  <a:cubicBezTo>
                    <a:pt x="355" y="13632"/>
                    <a:pt x="378" y="13647"/>
                    <a:pt x="399" y="13662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7" y="22581"/>
                    <a:pt x="16191" y="22661"/>
                    <a:pt x="16565" y="22661"/>
                  </a:cubicBezTo>
                  <a:cubicBezTo>
                    <a:pt x="16927" y="22661"/>
                    <a:pt x="17289" y="22580"/>
                    <a:pt x="17568" y="22419"/>
                  </a:cubicBezTo>
                  <a:lnTo>
                    <a:pt x="18445" y="21913"/>
                  </a:lnTo>
                  <a:lnTo>
                    <a:pt x="39063" y="10009"/>
                  </a:lnTo>
                  <a:cubicBezTo>
                    <a:pt x="39616" y="9690"/>
                    <a:pt x="39616" y="9168"/>
                    <a:pt x="39066" y="8847"/>
                  </a:cubicBezTo>
                  <a:lnTo>
                    <a:pt x="36323" y="7249"/>
                  </a:lnTo>
                  <a:lnTo>
                    <a:pt x="24320" y="244"/>
                  </a:lnTo>
                  <a:cubicBezTo>
                    <a:pt x="24041" y="82"/>
                    <a:pt x="23675" y="1"/>
                    <a:pt x="233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77;p55">
              <a:extLst>
                <a:ext uri="{FF2B5EF4-FFF2-40B4-BE49-F238E27FC236}">
                  <a16:creationId xmlns="" xmlns:a16="http://schemas.microsoft.com/office/drawing/2014/main" id="{0DCF826A-D7F5-D437-8DDC-3123B1696129}"/>
                </a:ext>
              </a:extLst>
            </p:cNvPr>
            <p:cNvSpPr/>
            <p:nvPr/>
          </p:nvSpPr>
          <p:spPr>
            <a:xfrm>
              <a:off x="2251025" y="4915400"/>
              <a:ext cx="956225" cy="395150"/>
            </a:xfrm>
            <a:custGeom>
              <a:avLst/>
              <a:gdLst/>
              <a:ahLst/>
              <a:cxnLst/>
              <a:rect l="l" t="t" r="r" b="b"/>
              <a:pathLst>
                <a:path w="38249" h="15806" extrusionOk="0">
                  <a:moveTo>
                    <a:pt x="38249" y="0"/>
                  </a:moveTo>
                  <a:lnTo>
                    <a:pt x="15981" y="12898"/>
                  </a:lnTo>
                  <a:lnTo>
                    <a:pt x="0" y="3671"/>
                  </a:lnTo>
                  <a:lnTo>
                    <a:pt x="3" y="6758"/>
                  </a:lnTo>
                  <a:lnTo>
                    <a:pt x="15403" y="15651"/>
                  </a:lnTo>
                  <a:cubicBezTo>
                    <a:pt x="15581" y="15754"/>
                    <a:pt x="15781" y="15806"/>
                    <a:pt x="15981" y="15806"/>
                  </a:cubicBezTo>
                  <a:cubicBezTo>
                    <a:pt x="16181" y="15806"/>
                    <a:pt x="16381" y="15754"/>
                    <a:pt x="16560" y="15651"/>
                  </a:cubicBezTo>
                  <a:lnTo>
                    <a:pt x="37959" y="3295"/>
                  </a:lnTo>
                  <a:cubicBezTo>
                    <a:pt x="38139" y="3192"/>
                    <a:pt x="38249" y="3001"/>
                    <a:pt x="38249" y="2795"/>
                  </a:cubicBezTo>
                  <a:lnTo>
                    <a:pt x="38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78;p55">
              <a:extLst>
                <a:ext uri="{FF2B5EF4-FFF2-40B4-BE49-F238E27FC236}">
                  <a16:creationId xmlns="" xmlns:a16="http://schemas.microsoft.com/office/drawing/2014/main" id="{6BB10200-CDC3-6FD0-FADC-F495D8AFE131}"/>
                </a:ext>
              </a:extLst>
            </p:cNvPr>
            <p:cNvSpPr/>
            <p:nvPr/>
          </p:nvSpPr>
          <p:spPr>
            <a:xfrm>
              <a:off x="2650525" y="4915400"/>
              <a:ext cx="556725" cy="395175"/>
            </a:xfrm>
            <a:custGeom>
              <a:avLst/>
              <a:gdLst/>
              <a:ahLst/>
              <a:cxnLst/>
              <a:rect l="l" t="t" r="r" b="b"/>
              <a:pathLst>
                <a:path w="22269" h="15807" extrusionOk="0">
                  <a:moveTo>
                    <a:pt x="22269" y="0"/>
                  </a:moveTo>
                  <a:lnTo>
                    <a:pt x="1" y="12898"/>
                  </a:lnTo>
                  <a:lnTo>
                    <a:pt x="1" y="15807"/>
                  </a:lnTo>
                  <a:cubicBezTo>
                    <a:pt x="205" y="15807"/>
                    <a:pt x="404" y="15753"/>
                    <a:pt x="580" y="15651"/>
                  </a:cubicBezTo>
                  <a:lnTo>
                    <a:pt x="21979" y="3295"/>
                  </a:lnTo>
                  <a:cubicBezTo>
                    <a:pt x="22159" y="3192"/>
                    <a:pt x="22269" y="3001"/>
                    <a:pt x="22269" y="2795"/>
                  </a:cubicBezTo>
                  <a:lnTo>
                    <a:pt x="22269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79;p55">
              <a:extLst>
                <a:ext uri="{FF2B5EF4-FFF2-40B4-BE49-F238E27FC236}">
                  <a16:creationId xmlns="" xmlns:a16="http://schemas.microsoft.com/office/drawing/2014/main" id="{F44D6A6F-587C-6CC1-CEAF-BD7961FB4C33}"/>
                </a:ext>
              </a:extLst>
            </p:cNvPr>
            <p:cNvSpPr/>
            <p:nvPr/>
          </p:nvSpPr>
          <p:spPr>
            <a:xfrm>
              <a:off x="2245150" y="5011575"/>
              <a:ext cx="11775" cy="82675"/>
            </a:xfrm>
            <a:custGeom>
              <a:avLst/>
              <a:gdLst/>
              <a:ahLst/>
              <a:cxnLst/>
              <a:rect l="l" t="t" r="r" b="b"/>
              <a:pathLst>
                <a:path w="471" h="3307" extrusionOk="0">
                  <a:moveTo>
                    <a:pt x="149" y="1"/>
                  </a:moveTo>
                  <a:cubicBezTo>
                    <a:pt x="62" y="1"/>
                    <a:pt x="0" y="89"/>
                    <a:pt x="0" y="236"/>
                  </a:cubicBezTo>
                  <a:lnTo>
                    <a:pt x="1" y="2798"/>
                  </a:lnTo>
                  <a:cubicBezTo>
                    <a:pt x="1" y="2990"/>
                    <a:pt x="107" y="3206"/>
                    <a:pt x="237" y="3281"/>
                  </a:cubicBezTo>
                  <a:cubicBezTo>
                    <a:pt x="267" y="3298"/>
                    <a:pt x="296" y="3307"/>
                    <a:pt x="322" y="3307"/>
                  </a:cubicBezTo>
                  <a:cubicBezTo>
                    <a:pt x="409" y="3307"/>
                    <a:pt x="471" y="3217"/>
                    <a:pt x="471" y="3070"/>
                  </a:cubicBezTo>
                  <a:lnTo>
                    <a:pt x="471" y="509"/>
                  </a:lnTo>
                  <a:cubicBezTo>
                    <a:pt x="471" y="317"/>
                    <a:pt x="366" y="101"/>
                    <a:pt x="235" y="26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80;p55">
              <a:extLst>
                <a:ext uri="{FF2B5EF4-FFF2-40B4-BE49-F238E27FC236}">
                  <a16:creationId xmlns="" xmlns:a16="http://schemas.microsoft.com/office/drawing/2014/main" id="{2E1589B4-67AC-B17E-6C59-02E35ED3C271}"/>
                </a:ext>
              </a:extLst>
            </p:cNvPr>
            <p:cNvSpPr/>
            <p:nvPr/>
          </p:nvSpPr>
          <p:spPr>
            <a:xfrm>
              <a:off x="2650575" y="4885050"/>
              <a:ext cx="572825" cy="358400"/>
            </a:xfrm>
            <a:custGeom>
              <a:avLst/>
              <a:gdLst/>
              <a:ahLst/>
              <a:cxnLst/>
              <a:rect l="l" t="t" r="r" b="b"/>
              <a:pathLst>
                <a:path w="22913" h="14336" extrusionOk="0">
                  <a:moveTo>
                    <a:pt x="22913" y="0"/>
                  </a:moveTo>
                  <a:cubicBezTo>
                    <a:pt x="22913" y="347"/>
                    <a:pt x="22559" y="543"/>
                    <a:pt x="22412" y="629"/>
                  </a:cubicBezTo>
                  <a:lnTo>
                    <a:pt x="13149" y="5976"/>
                  </a:lnTo>
                  <a:lnTo>
                    <a:pt x="1882" y="12483"/>
                  </a:lnTo>
                  <a:cubicBezTo>
                    <a:pt x="1880" y="12483"/>
                    <a:pt x="1005" y="12988"/>
                    <a:pt x="1005" y="12988"/>
                  </a:cubicBezTo>
                  <a:cubicBezTo>
                    <a:pt x="725" y="13150"/>
                    <a:pt x="363" y="13230"/>
                    <a:pt x="0" y="13230"/>
                  </a:cubicBezTo>
                  <a:lnTo>
                    <a:pt x="0" y="14335"/>
                  </a:lnTo>
                  <a:cubicBezTo>
                    <a:pt x="5" y="14335"/>
                    <a:pt x="11" y="14335"/>
                    <a:pt x="16" y="14335"/>
                  </a:cubicBezTo>
                  <a:cubicBezTo>
                    <a:pt x="351" y="14335"/>
                    <a:pt x="685" y="14259"/>
                    <a:pt x="942" y="14111"/>
                  </a:cubicBezTo>
                  <a:cubicBezTo>
                    <a:pt x="1072" y="14037"/>
                    <a:pt x="1195" y="13965"/>
                    <a:pt x="1308" y="13899"/>
                  </a:cubicBezTo>
                  <a:lnTo>
                    <a:pt x="1466" y="13806"/>
                  </a:lnTo>
                  <a:cubicBezTo>
                    <a:pt x="1642" y="13708"/>
                    <a:pt x="1774" y="13632"/>
                    <a:pt x="1839" y="13592"/>
                  </a:cubicBezTo>
                  <a:lnTo>
                    <a:pt x="1876" y="13571"/>
                  </a:lnTo>
                  <a:cubicBezTo>
                    <a:pt x="1881" y="13569"/>
                    <a:pt x="14090" y="6517"/>
                    <a:pt x="14090" y="6517"/>
                  </a:cubicBezTo>
                  <a:lnTo>
                    <a:pt x="22412" y="1714"/>
                  </a:lnTo>
                  <a:cubicBezTo>
                    <a:pt x="22688" y="1554"/>
                    <a:pt x="22913" y="1182"/>
                    <a:pt x="22913" y="882"/>
                  </a:cubicBezTo>
                  <a:lnTo>
                    <a:pt x="22913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81;p55">
              <a:extLst>
                <a:ext uri="{FF2B5EF4-FFF2-40B4-BE49-F238E27FC236}">
                  <a16:creationId xmlns="" xmlns:a16="http://schemas.microsoft.com/office/drawing/2014/main" id="{B8F505AA-56AB-5D8B-1677-EF901CC7E402}"/>
                </a:ext>
              </a:extLst>
            </p:cNvPr>
            <p:cNvSpPr/>
            <p:nvPr/>
          </p:nvSpPr>
          <p:spPr>
            <a:xfrm>
              <a:off x="2219900" y="4649275"/>
              <a:ext cx="1006950" cy="566500"/>
            </a:xfrm>
            <a:custGeom>
              <a:avLst/>
              <a:gdLst/>
              <a:ahLst/>
              <a:cxnLst/>
              <a:rect l="l" t="t" r="r" b="b"/>
              <a:pathLst>
                <a:path w="40278" h="22660" extrusionOk="0">
                  <a:moveTo>
                    <a:pt x="34" y="13388"/>
                  </a:moveTo>
                  <a:cubicBezTo>
                    <a:pt x="22" y="13393"/>
                    <a:pt x="11" y="13400"/>
                    <a:pt x="0" y="13407"/>
                  </a:cubicBezTo>
                  <a:lnTo>
                    <a:pt x="34" y="13388"/>
                  </a:lnTo>
                  <a:close/>
                  <a:moveTo>
                    <a:pt x="23969" y="1"/>
                  </a:moveTo>
                  <a:cubicBezTo>
                    <a:pt x="23610" y="1"/>
                    <a:pt x="23251" y="79"/>
                    <a:pt x="22977" y="237"/>
                  </a:cubicBezTo>
                  <a:lnTo>
                    <a:pt x="34" y="13388"/>
                  </a:lnTo>
                  <a:lnTo>
                    <a:pt x="34" y="13388"/>
                  </a:lnTo>
                  <a:cubicBezTo>
                    <a:pt x="40" y="13385"/>
                    <a:pt x="45" y="13383"/>
                    <a:pt x="51" y="13382"/>
                  </a:cubicBezTo>
                  <a:cubicBezTo>
                    <a:pt x="64" y="13373"/>
                    <a:pt x="77" y="13367"/>
                    <a:pt x="93" y="13365"/>
                  </a:cubicBezTo>
                  <a:cubicBezTo>
                    <a:pt x="106" y="13359"/>
                    <a:pt x="121" y="13354"/>
                    <a:pt x="136" y="13352"/>
                  </a:cubicBezTo>
                  <a:cubicBezTo>
                    <a:pt x="157" y="13344"/>
                    <a:pt x="179" y="13340"/>
                    <a:pt x="202" y="13337"/>
                  </a:cubicBezTo>
                  <a:cubicBezTo>
                    <a:pt x="225" y="13335"/>
                    <a:pt x="247" y="13334"/>
                    <a:pt x="270" y="13334"/>
                  </a:cubicBezTo>
                  <a:cubicBezTo>
                    <a:pt x="275" y="13333"/>
                    <a:pt x="280" y="13333"/>
                    <a:pt x="285" y="13333"/>
                  </a:cubicBezTo>
                  <a:cubicBezTo>
                    <a:pt x="316" y="13333"/>
                    <a:pt x="349" y="13337"/>
                    <a:pt x="379" y="13342"/>
                  </a:cubicBezTo>
                  <a:cubicBezTo>
                    <a:pt x="418" y="13348"/>
                    <a:pt x="454" y="13356"/>
                    <a:pt x="491" y="13367"/>
                  </a:cubicBezTo>
                  <a:cubicBezTo>
                    <a:pt x="571" y="13394"/>
                    <a:pt x="648" y="13428"/>
                    <a:pt x="722" y="13470"/>
                  </a:cubicBezTo>
                  <a:lnTo>
                    <a:pt x="1308" y="13808"/>
                  </a:lnTo>
                  <a:lnTo>
                    <a:pt x="4077" y="15407"/>
                  </a:lnTo>
                  <a:lnTo>
                    <a:pt x="15345" y="21914"/>
                  </a:lnTo>
                  <a:lnTo>
                    <a:pt x="15347" y="21914"/>
                  </a:lnTo>
                  <a:lnTo>
                    <a:pt x="16222" y="22418"/>
                  </a:lnTo>
                  <a:cubicBezTo>
                    <a:pt x="16520" y="22578"/>
                    <a:pt x="16852" y="22660"/>
                    <a:pt x="17190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8" y="22660"/>
                    <a:pt x="17951" y="22581"/>
                    <a:pt x="18229" y="22421"/>
                  </a:cubicBezTo>
                  <a:lnTo>
                    <a:pt x="19106" y="21914"/>
                  </a:lnTo>
                  <a:lnTo>
                    <a:pt x="36984" y="11594"/>
                  </a:lnTo>
                  <a:lnTo>
                    <a:pt x="39724" y="10011"/>
                  </a:lnTo>
                  <a:cubicBezTo>
                    <a:pt x="40277" y="9688"/>
                    <a:pt x="40277" y="9171"/>
                    <a:pt x="39727" y="8849"/>
                  </a:cubicBezTo>
                  <a:lnTo>
                    <a:pt x="24981" y="244"/>
                  </a:lnTo>
                  <a:cubicBezTo>
                    <a:pt x="24702" y="82"/>
                    <a:pt x="24335" y="1"/>
                    <a:pt x="23969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82;p55">
              <a:extLst>
                <a:ext uri="{FF2B5EF4-FFF2-40B4-BE49-F238E27FC236}">
                  <a16:creationId xmlns="" xmlns:a16="http://schemas.microsoft.com/office/drawing/2014/main" id="{5EA7F632-6CBC-5BF0-E294-E70F389A4A00}"/>
                </a:ext>
              </a:extLst>
            </p:cNvPr>
            <p:cNvSpPr/>
            <p:nvPr/>
          </p:nvSpPr>
          <p:spPr>
            <a:xfrm>
              <a:off x="2299175" y="4716175"/>
              <a:ext cx="883550" cy="448950"/>
            </a:xfrm>
            <a:custGeom>
              <a:avLst/>
              <a:gdLst/>
              <a:ahLst/>
              <a:cxnLst/>
              <a:rect l="l" t="t" r="r" b="b"/>
              <a:pathLst>
                <a:path w="35342" h="17958" extrusionOk="0">
                  <a:moveTo>
                    <a:pt x="15575" y="1"/>
                  </a:moveTo>
                  <a:lnTo>
                    <a:pt x="0" y="8927"/>
                  </a:lnTo>
                  <a:lnTo>
                    <a:pt x="15350" y="17814"/>
                  </a:lnTo>
                  <a:cubicBezTo>
                    <a:pt x="15515" y="17909"/>
                    <a:pt x="15731" y="17957"/>
                    <a:pt x="15948" y="17957"/>
                  </a:cubicBezTo>
                  <a:cubicBezTo>
                    <a:pt x="16167" y="17957"/>
                    <a:pt x="16386" y="17909"/>
                    <a:pt x="16553" y="17812"/>
                  </a:cubicBezTo>
                  <a:lnTo>
                    <a:pt x="35009" y="7111"/>
                  </a:lnTo>
                  <a:cubicBezTo>
                    <a:pt x="35341" y="6918"/>
                    <a:pt x="35342" y="6605"/>
                    <a:pt x="35011" y="6410"/>
                  </a:cubicBezTo>
                  <a:lnTo>
                    <a:pt x="31589" y="4400"/>
                  </a:lnTo>
                  <a:cubicBezTo>
                    <a:pt x="31259" y="4206"/>
                    <a:pt x="30690" y="3969"/>
                    <a:pt x="30319" y="3873"/>
                  </a:cubicBezTo>
                  <a:lnTo>
                    <a:pt x="15575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983;p55">
              <a:extLst>
                <a:ext uri="{FF2B5EF4-FFF2-40B4-BE49-F238E27FC236}">
                  <a16:creationId xmlns="" xmlns:a16="http://schemas.microsoft.com/office/drawing/2014/main" id="{19AA2DA8-DFD0-ED23-47CC-0458E40A3CCC}"/>
                </a:ext>
              </a:extLst>
            </p:cNvPr>
            <p:cNvSpPr/>
            <p:nvPr/>
          </p:nvSpPr>
          <p:spPr>
            <a:xfrm>
              <a:off x="2212900" y="4982600"/>
              <a:ext cx="437700" cy="369375"/>
            </a:xfrm>
            <a:custGeom>
              <a:avLst/>
              <a:gdLst/>
              <a:ahLst/>
              <a:cxnLst/>
              <a:rect l="l" t="t" r="r" b="b"/>
              <a:pathLst>
                <a:path w="17508" h="14775" extrusionOk="0">
                  <a:moveTo>
                    <a:pt x="565" y="0"/>
                  </a:moveTo>
                  <a:cubicBezTo>
                    <a:pt x="560" y="0"/>
                    <a:pt x="555" y="0"/>
                    <a:pt x="550" y="1"/>
                  </a:cubicBezTo>
                  <a:cubicBezTo>
                    <a:pt x="527" y="1"/>
                    <a:pt x="505" y="2"/>
                    <a:pt x="482" y="4"/>
                  </a:cubicBezTo>
                  <a:cubicBezTo>
                    <a:pt x="460" y="7"/>
                    <a:pt x="438" y="11"/>
                    <a:pt x="416" y="19"/>
                  </a:cubicBezTo>
                  <a:cubicBezTo>
                    <a:pt x="401" y="21"/>
                    <a:pt x="386" y="25"/>
                    <a:pt x="373" y="32"/>
                  </a:cubicBezTo>
                  <a:cubicBezTo>
                    <a:pt x="359" y="36"/>
                    <a:pt x="344" y="42"/>
                    <a:pt x="331" y="49"/>
                  </a:cubicBezTo>
                  <a:cubicBezTo>
                    <a:pt x="325" y="51"/>
                    <a:pt x="320" y="54"/>
                    <a:pt x="313" y="56"/>
                  </a:cubicBezTo>
                  <a:lnTo>
                    <a:pt x="280" y="74"/>
                  </a:lnTo>
                  <a:lnTo>
                    <a:pt x="278" y="74"/>
                  </a:lnTo>
                  <a:cubicBezTo>
                    <a:pt x="106" y="185"/>
                    <a:pt x="0" y="405"/>
                    <a:pt x="0" y="715"/>
                  </a:cubicBezTo>
                  <a:lnTo>
                    <a:pt x="0" y="3828"/>
                  </a:lnTo>
                  <a:cubicBezTo>
                    <a:pt x="0" y="4466"/>
                    <a:pt x="449" y="5243"/>
                    <a:pt x="1002" y="5563"/>
                  </a:cubicBezTo>
                  <a:lnTo>
                    <a:pt x="15625" y="14007"/>
                  </a:lnTo>
                  <a:cubicBezTo>
                    <a:pt x="15625" y="14007"/>
                    <a:pt x="15632" y="14012"/>
                    <a:pt x="15644" y="14019"/>
                  </a:cubicBezTo>
                  <a:cubicBezTo>
                    <a:pt x="15657" y="14026"/>
                    <a:pt x="15677" y="14035"/>
                    <a:pt x="15700" y="14049"/>
                  </a:cubicBezTo>
                  <a:cubicBezTo>
                    <a:pt x="15718" y="14061"/>
                    <a:pt x="15736" y="14072"/>
                    <a:pt x="15762" y="14087"/>
                  </a:cubicBezTo>
                  <a:cubicBezTo>
                    <a:pt x="15785" y="14100"/>
                    <a:pt x="15811" y="14114"/>
                    <a:pt x="15841" y="14132"/>
                  </a:cubicBezTo>
                  <a:cubicBezTo>
                    <a:pt x="15899" y="14165"/>
                    <a:pt x="15965" y="14204"/>
                    <a:pt x="16040" y="14246"/>
                  </a:cubicBezTo>
                  <a:lnTo>
                    <a:pt x="16199" y="14339"/>
                  </a:lnTo>
                  <a:cubicBezTo>
                    <a:pt x="16312" y="14404"/>
                    <a:pt x="16436" y="14475"/>
                    <a:pt x="16565" y="14550"/>
                  </a:cubicBezTo>
                  <a:cubicBezTo>
                    <a:pt x="16823" y="14697"/>
                    <a:pt x="17156" y="14774"/>
                    <a:pt x="17492" y="14774"/>
                  </a:cubicBezTo>
                  <a:cubicBezTo>
                    <a:pt x="17497" y="14774"/>
                    <a:pt x="17502" y="14774"/>
                    <a:pt x="17507" y="14774"/>
                  </a:cubicBezTo>
                  <a:lnTo>
                    <a:pt x="17507" y="13673"/>
                  </a:lnTo>
                  <a:cubicBezTo>
                    <a:pt x="17144" y="13673"/>
                    <a:pt x="16782" y="13592"/>
                    <a:pt x="16504" y="13433"/>
                  </a:cubicBezTo>
                  <a:lnTo>
                    <a:pt x="15625" y="12926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2"/>
                    <a:pt x="1276" y="4627"/>
                  </a:cubicBezTo>
                  <a:cubicBezTo>
                    <a:pt x="1250" y="4610"/>
                    <a:pt x="1229" y="4591"/>
                    <a:pt x="1208" y="4569"/>
                  </a:cubicBezTo>
                  <a:lnTo>
                    <a:pt x="1169" y="4529"/>
                  </a:lnTo>
                  <a:cubicBezTo>
                    <a:pt x="1150" y="4508"/>
                    <a:pt x="1133" y="4487"/>
                    <a:pt x="1118" y="4465"/>
                  </a:cubicBezTo>
                  <a:cubicBezTo>
                    <a:pt x="1095" y="4436"/>
                    <a:pt x="1075" y="4406"/>
                    <a:pt x="1057" y="4375"/>
                  </a:cubicBezTo>
                  <a:cubicBezTo>
                    <a:pt x="1039" y="4343"/>
                    <a:pt x="1023" y="4311"/>
                    <a:pt x="1009" y="4277"/>
                  </a:cubicBezTo>
                  <a:cubicBezTo>
                    <a:pt x="993" y="4244"/>
                    <a:pt x="981" y="4212"/>
                    <a:pt x="972" y="4178"/>
                  </a:cubicBezTo>
                  <a:cubicBezTo>
                    <a:pt x="963" y="4149"/>
                    <a:pt x="956" y="4119"/>
                    <a:pt x="951" y="4090"/>
                  </a:cubicBezTo>
                  <a:cubicBezTo>
                    <a:pt x="947" y="4083"/>
                    <a:pt x="947" y="4074"/>
                    <a:pt x="949" y="4067"/>
                  </a:cubicBezTo>
                  <a:cubicBezTo>
                    <a:pt x="944" y="4055"/>
                    <a:pt x="943" y="4042"/>
                    <a:pt x="944" y="4029"/>
                  </a:cubicBezTo>
                  <a:cubicBezTo>
                    <a:pt x="940" y="4013"/>
                    <a:pt x="939" y="3996"/>
                    <a:pt x="940" y="3979"/>
                  </a:cubicBezTo>
                  <a:lnTo>
                    <a:pt x="940" y="1648"/>
                  </a:lnTo>
                  <a:cubicBezTo>
                    <a:pt x="940" y="1467"/>
                    <a:pt x="1032" y="1362"/>
                    <a:pt x="1164" y="1362"/>
                  </a:cubicBezTo>
                  <a:cubicBezTo>
                    <a:pt x="1217" y="1362"/>
                    <a:pt x="1277" y="1379"/>
                    <a:pt x="1340" y="1415"/>
                  </a:cubicBezTo>
                  <a:lnTo>
                    <a:pt x="3416" y="2614"/>
                  </a:lnTo>
                  <a:lnTo>
                    <a:pt x="15625" y="9666"/>
                  </a:lnTo>
                  <a:cubicBezTo>
                    <a:pt x="15627" y="9666"/>
                    <a:pt x="15628" y="9666"/>
                    <a:pt x="15630" y="9668"/>
                  </a:cubicBezTo>
                  <a:lnTo>
                    <a:pt x="15667" y="9688"/>
                  </a:lnTo>
                  <a:cubicBezTo>
                    <a:pt x="15732" y="9727"/>
                    <a:pt x="15864" y="9804"/>
                    <a:pt x="16040" y="9903"/>
                  </a:cubicBezTo>
                  <a:lnTo>
                    <a:pt x="16199" y="9996"/>
                  </a:lnTo>
                  <a:cubicBezTo>
                    <a:pt x="16312" y="10061"/>
                    <a:pt x="16436" y="10134"/>
                    <a:pt x="16565" y="10207"/>
                  </a:cubicBezTo>
                  <a:cubicBezTo>
                    <a:pt x="16822" y="10356"/>
                    <a:pt x="17156" y="10432"/>
                    <a:pt x="17491" y="10432"/>
                  </a:cubicBezTo>
                  <a:cubicBezTo>
                    <a:pt x="17497" y="10432"/>
                    <a:pt x="17502" y="10432"/>
                    <a:pt x="17507" y="10432"/>
                  </a:cubicBezTo>
                  <a:lnTo>
                    <a:pt x="17507" y="9325"/>
                  </a:lnTo>
                  <a:cubicBezTo>
                    <a:pt x="17144" y="9325"/>
                    <a:pt x="16782" y="9247"/>
                    <a:pt x="16504" y="9088"/>
                  </a:cubicBezTo>
                  <a:lnTo>
                    <a:pt x="16502" y="9085"/>
                  </a:lnTo>
                  <a:lnTo>
                    <a:pt x="15627" y="8581"/>
                  </a:lnTo>
                  <a:lnTo>
                    <a:pt x="15625" y="8581"/>
                  </a:lnTo>
                  <a:lnTo>
                    <a:pt x="4357" y="2074"/>
                  </a:lnTo>
                  <a:lnTo>
                    <a:pt x="1588" y="475"/>
                  </a:lnTo>
                  <a:lnTo>
                    <a:pt x="1002" y="137"/>
                  </a:lnTo>
                  <a:cubicBezTo>
                    <a:pt x="928" y="95"/>
                    <a:pt x="851" y="61"/>
                    <a:pt x="771" y="34"/>
                  </a:cubicBezTo>
                  <a:cubicBezTo>
                    <a:pt x="735" y="23"/>
                    <a:pt x="698" y="15"/>
                    <a:pt x="660" y="9"/>
                  </a:cubicBezTo>
                  <a:cubicBezTo>
                    <a:pt x="629" y="4"/>
                    <a:pt x="597" y="0"/>
                    <a:pt x="565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84;p55">
              <a:extLst>
                <a:ext uri="{FF2B5EF4-FFF2-40B4-BE49-F238E27FC236}">
                  <a16:creationId xmlns="" xmlns:a16="http://schemas.microsoft.com/office/drawing/2014/main" id="{A78A2B49-D62B-E551-E0DE-7166E1949769}"/>
                </a:ext>
              </a:extLst>
            </p:cNvPr>
            <p:cNvSpPr/>
            <p:nvPr/>
          </p:nvSpPr>
          <p:spPr>
            <a:xfrm>
              <a:off x="2022850" y="4616950"/>
              <a:ext cx="598600" cy="295050"/>
            </a:xfrm>
            <a:custGeom>
              <a:avLst/>
              <a:gdLst/>
              <a:ahLst/>
              <a:cxnLst/>
              <a:rect l="l" t="t" r="r" b="b"/>
              <a:pathLst>
                <a:path w="23944" h="11802" extrusionOk="0">
                  <a:moveTo>
                    <a:pt x="11321" y="0"/>
                  </a:moveTo>
                  <a:cubicBezTo>
                    <a:pt x="11003" y="0"/>
                    <a:pt x="10650" y="78"/>
                    <a:pt x="10416" y="213"/>
                  </a:cubicBezTo>
                  <a:lnTo>
                    <a:pt x="332" y="6035"/>
                  </a:lnTo>
                  <a:cubicBezTo>
                    <a:pt x="1" y="6227"/>
                    <a:pt x="1" y="6537"/>
                    <a:pt x="332" y="6729"/>
                  </a:cubicBezTo>
                  <a:lnTo>
                    <a:pt x="9149" y="11802"/>
                  </a:lnTo>
                  <a:lnTo>
                    <a:pt x="23247" y="3663"/>
                  </a:lnTo>
                  <a:lnTo>
                    <a:pt x="23943" y="3261"/>
                  </a:lnTo>
                  <a:lnTo>
                    <a:pt x="11689" y="42"/>
                  </a:lnTo>
                  <a:cubicBezTo>
                    <a:pt x="11580" y="14"/>
                    <a:pt x="11453" y="0"/>
                    <a:pt x="1132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85;p55">
              <a:extLst>
                <a:ext uri="{FF2B5EF4-FFF2-40B4-BE49-F238E27FC236}">
                  <a16:creationId xmlns="" xmlns:a16="http://schemas.microsoft.com/office/drawing/2014/main" id="{0AE4166B-0D0B-96AB-98D8-49E14800D17F}"/>
                </a:ext>
              </a:extLst>
            </p:cNvPr>
            <p:cNvSpPr/>
            <p:nvPr/>
          </p:nvSpPr>
          <p:spPr>
            <a:xfrm>
              <a:off x="2047025" y="4480450"/>
              <a:ext cx="1115000" cy="652875"/>
            </a:xfrm>
            <a:custGeom>
              <a:avLst/>
              <a:gdLst/>
              <a:ahLst/>
              <a:cxnLst/>
              <a:rect l="l" t="t" r="r" b="b"/>
              <a:pathLst>
                <a:path w="44600" h="26115" extrusionOk="0">
                  <a:moveTo>
                    <a:pt x="19165" y="1"/>
                  </a:moveTo>
                  <a:cubicBezTo>
                    <a:pt x="18853" y="1"/>
                    <a:pt x="18541" y="60"/>
                    <a:pt x="18283" y="177"/>
                  </a:cubicBezTo>
                  <a:cubicBezTo>
                    <a:pt x="18242" y="195"/>
                    <a:pt x="18201" y="216"/>
                    <a:pt x="18161" y="239"/>
                  </a:cubicBezTo>
                  <a:lnTo>
                    <a:pt x="707" y="10314"/>
                  </a:lnTo>
                  <a:cubicBezTo>
                    <a:pt x="562" y="10401"/>
                    <a:pt x="431" y="10507"/>
                    <a:pt x="316" y="10631"/>
                  </a:cubicBezTo>
                  <a:cubicBezTo>
                    <a:pt x="195" y="10762"/>
                    <a:pt x="88" y="10907"/>
                    <a:pt x="0" y="11062"/>
                  </a:cubicBezTo>
                  <a:lnTo>
                    <a:pt x="25440" y="25750"/>
                  </a:lnTo>
                  <a:lnTo>
                    <a:pt x="25732" y="25919"/>
                  </a:lnTo>
                  <a:lnTo>
                    <a:pt x="26073" y="26115"/>
                  </a:lnTo>
                  <a:lnTo>
                    <a:pt x="44599" y="14882"/>
                  </a:lnTo>
                  <a:lnTo>
                    <a:pt x="44599" y="14345"/>
                  </a:lnTo>
                  <a:lnTo>
                    <a:pt x="39254" y="11261"/>
                  </a:lnTo>
                  <a:lnTo>
                    <a:pt x="38314" y="10717"/>
                  </a:lnTo>
                  <a:lnTo>
                    <a:pt x="20165" y="239"/>
                  </a:lnTo>
                  <a:cubicBezTo>
                    <a:pt x="19889" y="80"/>
                    <a:pt x="19527" y="1"/>
                    <a:pt x="19165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86;p55">
              <a:extLst>
                <a:ext uri="{FF2B5EF4-FFF2-40B4-BE49-F238E27FC236}">
                  <a16:creationId xmlns="" xmlns:a16="http://schemas.microsoft.com/office/drawing/2014/main" id="{D2079DAF-1624-6A65-3BC1-149D1C17A2A5}"/>
                </a:ext>
              </a:extLst>
            </p:cNvPr>
            <p:cNvSpPr/>
            <p:nvPr/>
          </p:nvSpPr>
          <p:spPr>
            <a:xfrm>
              <a:off x="2047025" y="4474500"/>
              <a:ext cx="1115000" cy="658900"/>
            </a:xfrm>
            <a:custGeom>
              <a:avLst/>
              <a:gdLst/>
              <a:ahLst/>
              <a:cxnLst/>
              <a:rect l="l" t="t" r="r" b="b"/>
              <a:pathLst>
                <a:path w="44600" h="26356" extrusionOk="0">
                  <a:moveTo>
                    <a:pt x="19587" y="1"/>
                  </a:moveTo>
                  <a:cubicBezTo>
                    <a:pt x="19224" y="1"/>
                    <a:pt x="18861" y="80"/>
                    <a:pt x="18584" y="240"/>
                  </a:cubicBezTo>
                  <a:lnTo>
                    <a:pt x="18283" y="414"/>
                  </a:lnTo>
                  <a:lnTo>
                    <a:pt x="707" y="10555"/>
                  </a:lnTo>
                  <a:cubicBezTo>
                    <a:pt x="562" y="10640"/>
                    <a:pt x="431" y="10746"/>
                    <a:pt x="316" y="10869"/>
                  </a:cubicBezTo>
                  <a:cubicBezTo>
                    <a:pt x="195" y="11000"/>
                    <a:pt x="88" y="11145"/>
                    <a:pt x="0" y="11300"/>
                  </a:cubicBezTo>
                  <a:lnTo>
                    <a:pt x="0" y="11301"/>
                  </a:lnTo>
                  <a:lnTo>
                    <a:pt x="25438" y="25991"/>
                  </a:lnTo>
                  <a:lnTo>
                    <a:pt x="25440" y="25993"/>
                  </a:lnTo>
                  <a:lnTo>
                    <a:pt x="25732" y="26159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3"/>
                  </a:lnTo>
                  <a:cubicBezTo>
                    <a:pt x="44591" y="14334"/>
                    <a:pt x="44419" y="14158"/>
                    <a:pt x="44186" y="14007"/>
                  </a:cubicBezTo>
                  <a:lnTo>
                    <a:pt x="39572" y="11316"/>
                  </a:lnTo>
                  <a:lnTo>
                    <a:pt x="38637" y="10769"/>
                  </a:lnTo>
                  <a:lnTo>
                    <a:pt x="20589" y="240"/>
                  </a:lnTo>
                  <a:cubicBezTo>
                    <a:pt x="20312" y="80"/>
                    <a:pt x="19950" y="1"/>
                    <a:pt x="19587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87;p55">
              <a:extLst>
                <a:ext uri="{FF2B5EF4-FFF2-40B4-BE49-F238E27FC236}">
                  <a16:creationId xmlns="" xmlns:a16="http://schemas.microsoft.com/office/drawing/2014/main" id="{1A66265B-630A-42DB-4674-22679202D141}"/>
                </a:ext>
              </a:extLst>
            </p:cNvPr>
            <p:cNvSpPr/>
            <p:nvPr/>
          </p:nvSpPr>
          <p:spPr>
            <a:xfrm>
              <a:off x="2703300" y="4688825"/>
              <a:ext cx="437850" cy="409425"/>
            </a:xfrm>
            <a:custGeom>
              <a:avLst/>
              <a:gdLst/>
              <a:ahLst/>
              <a:cxnLst/>
              <a:rect l="l" t="t" r="r" b="b"/>
              <a:pathLst>
                <a:path w="17514" h="16377" extrusionOk="0">
                  <a:moveTo>
                    <a:pt x="17513" y="0"/>
                  </a:moveTo>
                  <a:lnTo>
                    <a:pt x="0" y="10220"/>
                  </a:lnTo>
                  <a:lnTo>
                    <a:pt x="0" y="16377"/>
                  </a:lnTo>
                  <a:lnTo>
                    <a:pt x="17225" y="6430"/>
                  </a:lnTo>
                  <a:cubicBezTo>
                    <a:pt x="17403" y="6328"/>
                    <a:pt x="17513" y="6137"/>
                    <a:pt x="17513" y="5930"/>
                  </a:cubicBezTo>
                  <a:lnTo>
                    <a:pt x="1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88;p55">
              <a:extLst>
                <a:ext uri="{FF2B5EF4-FFF2-40B4-BE49-F238E27FC236}">
                  <a16:creationId xmlns="" xmlns:a16="http://schemas.microsoft.com/office/drawing/2014/main" id="{969D506C-3BDE-EDED-98DE-EF2F0A36DDA6}"/>
                </a:ext>
              </a:extLst>
            </p:cNvPr>
            <p:cNvSpPr/>
            <p:nvPr/>
          </p:nvSpPr>
          <p:spPr>
            <a:xfrm>
              <a:off x="2703300" y="4934225"/>
              <a:ext cx="23525" cy="165875"/>
            </a:xfrm>
            <a:custGeom>
              <a:avLst/>
              <a:gdLst/>
              <a:ahLst/>
              <a:cxnLst/>
              <a:rect l="l" t="t" r="r" b="b"/>
              <a:pathLst>
                <a:path w="941" h="6635" extrusionOk="0">
                  <a:moveTo>
                    <a:pt x="670" y="0"/>
                  </a:moveTo>
                  <a:cubicBezTo>
                    <a:pt x="609" y="0"/>
                    <a:pt x="541" y="20"/>
                    <a:pt x="470" y="62"/>
                  </a:cubicBezTo>
                  <a:cubicBezTo>
                    <a:pt x="210" y="211"/>
                    <a:pt x="0" y="591"/>
                    <a:pt x="0" y="911"/>
                  </a:cubicBezTo>
                  <a:lnTo>
                    <a:pt x="0" y="6266"/>
                  </a:lnTo>
                  <a:cubicBezTo>
                    <a:pt x="0" y="6498"/>
                    <a:pt x="111" y="6634"/>
                    <a:pt x="271" y="6634"/>
                  </a:cubicBezTo>
                  <a:cubicBezTo>
                    <a:pt x="331" y="6634"/>
                    <a:pt x="398" y="6615"/>
                    <a:pt x="470" y="6574"/>
                  </a:cubicBezTo>
                  <a:cubicBezTo>
                    <a:pt x="729" y="6424"/>
                    <a:pt x="940" y="6043"/>
                    <a:pt x="940" y="5723"/>
                  </a:cubicBezTo>
                  <a:lnTo>
                    <a:pt x="940" y="368"/>
                  </a:lnTo>
                  <a:cubicBezTo>
                    <a:pt x="940" y="136"/>
                    <a:pt x="829" y="0"/>
                    <a:pt x="67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89;p55">
              <a:extLst>
                <a:ext uri="{FF2B5EF4-FFF2-40B4-BE49-F238E27FC236}">
                  <a16:creationId xmlns="" xmlns:a16="http://schemas.microsoft.com/office/drawing/2014/main" id="{830A4381-A516-3857-3019-193C238434E3}"/>
                </a:ext>
              </a:extLst>
            </p:cNvPr>
            <p:cNvSpPr/>
            <p:nvPr/>
          </p:nvSpPr>
          <p:spPr>
            <a:xfrm>
              <a:off x="2047025" y="4284525"/>
              <a:ext cx="1115000" cy="658875"/>
            </a:xfrm>
            <a:custGeom>
              <a:avLst/>
              <a:gdLst/>
              <a:ahLst/>
              <a:cxnLst/>
              <a:rect l="l" t="t" r="r" b="b"/>
              <a:pathLst>
                <a:path w="44600" h="26355" extrusionOk="0">
                  <a:moveTo>
                    <a:pt x="19586" y="0"/>
                  </a:moveTo>
                  <a:cubicBezTo>
                    <a:pt x="19223" y="0"/>
                    <a:pt x="18861" y="80"/>
                    <a:pt x="18584" y="240"/>
                  </a:cubicBezTo>
                  <a:lnTo>
                    <a:pt x="708" y="10554"/>
                  </a:lnTo>
                  <a:cubicBezTo>
                    <a:pt x="430" y="10714"/>
                    <a:pt x="181" y="10986"/>
                    <a:pt x="0" y="11301"/>
                  </a:cubicBezTo>
                  <a:lnTo>
                    <a:pt x="25438" y="25989"/>
                  </a:lnTo>
                  <a:lnTo>
                    <a:pt x="25732" y="26158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8"/>
                  </a:lnTo>
                  <a:cubicBezTo>
                    <a:pt x="44592" y="14336"/>
                    <a:pt x="44423" y="14156"/>
                    <a:pt x="44185" y="14005"/>
                  </a:cubicBezTo>
                  <a:lnTo>
                    <a:pt x="20587" y="240"/>
                  </a:lnTo>
                  <a:cubicBezTo>
                    <a:pt x="20311" y="80"/>
                    <a:pt x="19948" y="0"/>
                    <a:pt x="1958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90;p55">
              <a:extLst>
                <a:ext uri="{FF2B5EF4-FFF2-40B4-BE49-F238E27FC236}">
                  <a16:creationId xmlns="" xmlns:a16="http://schemas.microsoft.com/office/drawing/2014/main" id="{2497C26D-580E-0FC4-A103-EBD3A09995D7}"/>
                </a:ext>
              </a:extLst>
            </p:cNvPr>
            <p:cNvSpPr/>
            <p:nvPr/>
          </p:nvSpPr>
          <p:spPr>
            <a:xfrm>
              <a:off x="2101275" y="4284525"/>
              <a:ext cx="863625" cy="486900"/>
            </a:xfrm>
            <a:custGeom>
              <a:avLst/>
              <a:gdLst/>
              <a:ahLst/>
              <a:cxnLst/>
              <a:rect l="l" t="t" r="r" b="b"/>
              <a:pathLst>
                <a:path w="34545" h="19476" extrusionOk="0">
                  <a:moveTo>
                    <a:pt x="17416" y="0"/>
                  </a:moveTo>
                  <a:cubicBezTo>
                    <a:pt x="17053" y="0"/>
                    <a:pt x="16690" y="80"/>
                    <a:pt x="16413" y="240"/>
                  </a:cubicBezTo>
                  <a:lnTo>
                    <a:pt x="1" y="9710"/>
                  </a:lnTo>
                  <a:lnTo>
                    <a:pt x="16609" y="19331"/>
                  </a:lnTo>
                  <a:cubicBezTo>
                    <a:pt x="16775" y="19428"/>
                    <a:pt x="16992" y="19476"/>
                    <a:pt x="17210" y="19476"/>
                  </a:cubicBezTo>
                  <a:cubicBezTo>
                    <a:pt x="17427" y="19476"/>
                    <a:pt x="17644" y="19428"/>
                    <a:pt x="17810" y="19331"/>
                  </a:cubicBezTo>
                  <a:lnTo>
                    <a:pt x="34545" y="9648"/>
                  </a:lnTo>
                  <a:lnTo>
                    <a:pt x="18417" y="240"/>
                  </a:lnTo>
                  <a:cubicBezTo>
                    <a:pt x="18141" y="80"/>
                    <a:pt x="17778" y="0"/>
                    <a:pt x="1741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91;p55">
              <a:extLst>
                <a:ext uri="{FF2B5EF4-FFF2-40B4-BE49-F238E27FC236}">
                  <a16:creationId xmlns="" xmlns:a16="http://schemas.microsoft.com/office/drawing/2014/main" id="{3FEB0977-704F-A167-BF1A-A6A6C677C18A}"/>
                </a:ext>
              </a:extLst>
            </p:cNvPr>
            <p:cNvSpPr/>
            <p:nvPr/>
          </p:nvSpPr>
          <p:spPr>
            <a:xfrm>
              <a:off x="2039625" y="4567050"/>
              <a:ext cx="659225" cy="571675"/>
            </a:xfrm>
            <a:custGeom>
              <a:avLst/>
              <a:gdLst/>
              <a:ahLst/>
              <a:cxnLst/>
              <a:rect l="l" t="t" r="r" b="b"/>
              <a:pathLst>
                <a:path w="26369" h="22867" extrusionOk="0">
                  <a:moveTo>
                    <a:pt x="295" y="0"/>
                  </a:moveTo>
                  <a:cubicBezTo>
                    <a:pt x="295" y="0"/>
                    <a:pt x="0" y="479"/>
                    <a:pt x="0" y="987"/>
                  </a:cubicBezTo>
                  <a:lnTo>
                    <a:pt x="0" y="6679"/>
                  </a:lnTo>
                  <a:cubicBezTo>
                    <a:pt x="0" y="7317"/>
                    <a:pt x="449" y="8094"/>
                    <a:pt x="1003" y="8414"/>
                  </a:cubicBezTo>
                  <a:lnTo>
                    <a:pt x="26036" y="22867"/>
                  </a:lnTo>
                  <a:lnTo>
                    <a:pt x="26369" y="15054"/>
                  </a:lnTo>
                  <a:lnTo>
                    <a:pt x="1003" y="40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92;p55">
              <a:extLst>
                <a:ext uri="{FF2B5EF4-FFF2-40B4-BE49-F238E27FC236}">
                  <a16:creationId xmlns="" xmlns:a16="http://schemas.microsoft.com/office/drawing/2014/main" id="{09001CF9-D0F0-9E54-9FC6-DFE991B047E9}"/>
                </a:ext>
              </a:extLst>
            </p:cNvPr>
            <p:cNvSpPr/>
            <p:nvPr/>
          </p:nvSpPr>
          <p:spPr>
            <a:xfrm>
              <a:off x="2682950" y="4649200"/>
              <a:ext cx="479075" cy="491125"/>
            </a:xfrm>
            <a:custGeom>
              <a:avLst/>
              <a:gdLst/>
              <a:ahLst/>
              <a:cxnLst/>
              <a:rect l="l" t="t" r="r" b="b"/>
              <a:pathLst>
                <a:path w="19163" h="19645" extrusionOk="0">
                  <a:moveTo>
                    <a:pt x="19162" y="1"/>
                  </a:moveTo>
                  <a:cubicBezTo>
                    <a:pt x="19162" y="265"/>
                    <a:pt x="19023" y="418"/>
                    <a:pt x="18764" y="568"/>
                  </a:cubicBezTo>
                  <a:cubicBezTo>
                    <a:pt x="18724" y="593"/>
                    <a:pt x="18690" y="613"/>
                    <a:pt x="18662" y="628"/>
                  </a:cubicBezTo>
                  <a:lnTo>
                    <a:pt x="13199" y="3783"/>
                  </a:lnTo>
                  <a:lnTo>
                    <a:pt x="12877" y="3968"/>
                  </a:lnTo>
                  <a:lnTo>
                    <a:pt x="9398" y="5976"/>
                  </a:lnTo>
                  <a:lnTo>
                    <a:pt x="992" y="10832"/>
                  </a:lnTo>
                  <a:cubicBezTo>
                    <a:pt x="720" y="10991"/>
                    <a:pt x="473" y="11262"/>
                    <a:pt x="295" y="11572"/>
                  </a:cubicBezTo>
                  <a:cubicBezTo>
                    <a:pt x="126" y="11864"/>
                    <a:pt x="17" y="12188"/>
                    <a:pt x="3" y="12488"/>
                  </a:cubicBezTo>
                  <a:cubicBezTo>
                    <a:pt x="1" y="12512"/>
                    <a:pt x="1" y="12538"/>
                    <a:pt x="1" y="12561"/>
                  </a:cubicBezTo>
                  <a:lnTo>
                    <a:pt x="1" y="18929"/>
                  </a:lnTo>
                  <a:cubicBezTo>
                    <a:pt x="1" y="18952"/>
                    <a:pt x="1" y="18977"/>
                    <a:pt x="3" y="19000"/>
                  </a:cubicBezTo>
                  <a:lnTo>
                    <a:pt x="3" y="19005"/>
                  </a:lnTo>
                  <a:cubicBezTo>
                    <a:pt x="14" y="19195"/>
                    <a:pt x="69" y="19346"/>
                    <a:pt x="155" y="19454"/>
                  </a:cubicBezTo>
                  <a:lnTo>
                    <a:pt x="155" y="19457"/>
                  </a:lnTo>
                  <a:cubicBezTo>
                    <a:pt x="252" y="19579"/>
                    <a:pt x="391" y="19644"/>
                    <a:pt x="555" y="19644"/>
                  </a:cubicBezTo>
                  <a:cubicBezTo>
                    <a:pt x="690" y="19644"/>
                    <a:pt x="842" y="19600"/>
                    <a:pt x="1002" y="19507"/>
                  </a:cubicBezTo>
                  <a:lnTo>
                    <a:pt x="1440" y="19255"/>
                  </a:lnTo>
                  <a:lnTo>
                    <a:pt x="1787" y="19056"/>
                  </a:lnTo>
                  <a:cubicBezTo>
                    <a:pt x="1854" y="19020"/>
                    <a:pt x="1922" y="18977"/>
                    <a:pt x="1991" y="18938"/>
                  </a:cubicBezTo>
                  <a:cubicBezTo>
                    <a:pt x="2061" y="18899"/>
                    <a:pt x="2129" y="18859"/>
                    <a:pt x="2197" y="18821"/>
                  </a:cubicBezTo>
                  <a:cubicBezTo>
                    <a:pt x="2567" y="18607"/>
                    <a:pt x="2946" y="18387"/>
                    <a:pt x="3331" y="18165"/>
                  </a:cubicBezTo>
                  <a:cubicBezTo>
                    <a:pt x="3428" y="18110"/>
                    <a:pt x="3523" y="18054"/>
                    <a:pt x="3620" y="17999"/>
                  </a:cubicBezTo>
                  <a:cubicBezTo>
                    <a:pt x="4201" y="17663"/>
                    <a:pt x="4789" y="17326"/>
                    <a:pt x="5363" y="16993"/>
                  </a:cubicBezTo>
                  <a:cubicBezTo>
                    <a:pt x="5555" y="16882"/>
                    <a:pt x="5744" y="16773"/>
                    <a:pt x="5931" y="16664"/>
                  </a:cubicBezTo>
                  <a:lnTo>
                    <a:pt x="6478" y="16349"/>
                  </a:lnTo>
                  <a:lnTo>
                    <a:pt x="7003" y="16047"/>
                  </a:lnTo>
                  <a:cubicBezTo>
                    <a:pt x="7177" y="15946"/>
                    <a:pt x="7346" y="15850"/>
                    <a:pt x="7507" y="15755"/>
                  </a:cubicBezTo>
                  <a:cubicBezTo>
                    <a:pt x="7591" y="15706"/>
                    <a:pt x="7673" y="15659"/>
                    <a:pt x="7751" y="15613"/>
                  </a:cubicBezTo>
                  <a:lnTo>
                    <a:pt x="8213" y="15347"/>
                  </a:lnTo>
                  <a:cubicBezTo>
                    <a:pt x="8371" y="15256"/>
                    <a:pt x="8523" y="15169"/>
                    <a:pt x="8667" y="15084"/>
                  </a:cubicBezTo>
                  <a:cubicBezTo>
                    <a:pt x="8858" y="14975"/>
                    <a:pt x="9035" y="14873"/>
                    <a:pt x="9197" y="14778"/>
                  </a:cubicBezTo>
                  <a:cubicBezTo>
                    <a:pt x="9359" y="14683"/>
                    <a:pt x="9509" y="14597"/>
                    <a:pt x="9642" y="14521"/>
                  </a:cubicBezTo>
                  <a:cubicBezTo>
                    <a:pt x="9732" y="14471"/>
                    <a:pt x="9813" y="14425"/>
                    <a:pt x="9884" y="14383"/>
                  </a:cubicBezTo>
                  <a:cubicBezTo>
                    <a:pt x="9957" y="14342"/>
                    <a:pt x="10021" y="14304"/>
                    <a:pt x="10079" y="14269"/>
                  </a:cubicBezTo>
                  <a:cubicBezTo>
                    <a:pt x="10164" y="14221"/>
                    <a:pt x="10229" y="14184"/>
                    <a:pt x="10273" y="14158"/>
                  </a:cubicBezTo>
                  <a:lnTo>
                    <a:pt x="10333" y="14123"/>
                  </a:lnTo>
                  <a:cubicBezTo>
                    <a:pt x="10336" y="14122"/>
                    <a:pt x="10338" y="14121"/>
                    <a:pt x="10340" y="14118"/>
                  </a:cubicBezTo>
                  <a:lnTo>
                    <a:pt x="18662" y="9312"/>
                  </a:lnTo>
                  <a:cubicBezTo>
                    <a:pt x="18665" y="9311"/>
                    <a:pt x="18670" y="9309"/>
                    <a:pt x="18672" y="9306"/>
                  </a:cubicBezTo>
                  <a:cubicBezTo>
                    <a:pt x="18688" y="9297"/>
                    <a:pt x="18707" y="9285"/>
                    <a:pt x="18723" y="9274"/>
                  </a:cubicBezTo>
                  <a:cubicBezTo>
                    <a:pt x="18970" y="9098"/>
                    <a:pt x="19162" y="8760"/>
                    <a:pt x="19162" y="8482"/>
                  </a:cubicBezTo>
                  <a:lnTo>
                    <a:pt x="19162" y="7600"/>
                  </a:lnTo>
                  <a:cubicBezTo>
                    <a:pt x="19162" y="7832"/>
                    <a:pt x="19056" y="7980"/>
                    <a:pt x="18857" y="8112"/>
                  </a:cubicBezTo>
                  <a:cubicBezTo>
                    <a:pt x="18827" y="8130"/>
                    <a:pt x="18796" y="8149"/>
                    <a:pt x="18764" y="8167"/>
                  </a:cubicBezTo>
                  <a:lnTo>
                    <a:pt x="18662" y="8228"/>
                  </a:lnTo>
                  <a:lnTo>
                    <a:pt x="9399" y="13575"/>
                  </a:lnTo>
                  <a:lnTo>
                    <a:pt x="1241" y="18282"/>
                  </a:lnTo>
                  <a:cubicBezTo>
                    <a:pt x="1193" y="18311"/>
                    <a:pt x="1147" y="18325"/>
                    <a:pt x="1107" y="18325"/>
                  </a:cubicBezTo>
                  <a:cubicBezTo>
                    <a:pt x="1009" y="18325"/>
                    <a:pt x="941" y="18245"/>
                    <a:pt x="941" y="18109"/>
                  </a:cubicBezTo>
                  <a:lnTo>
                    <a:pt x="941" y="12523"/>
                  </a:lnTo>
                  <a:cubicBezTo>
                    <a:pt x="941" y="12224"/>
                    <a:pt x="1139" y="11864"/>
                    <a:pt x="1387" y="11690"/>
                  </a:cubicBezTo>
                  <a:lnTo>
                    <a:pt x="1390" y="11687"/>
                  </a:lnTo>
                  <a:cubicBezTo>
                    <a:pt x="1405" y="11675"/>
                    <a:pt x="1424" y="11664"/>
                    <a:pt x="1440" y="11655"/>
                  </a:cubicBezTo>
                  <a:lnTo>
                    <a:pt x="1788" y="11455"/>
                  </a:lnTo>
                  <a:cubicBezTo>
                    <a:pt x="1922" y="11379"/>
                    <a:pt x="2061" y="11299"/>
                    <a:pt x="2197" y="11219"/>
                  </a:cubicBezTo>
                  <a:cubicBezTo>
                    <a:pt x="2567" y="11007"/>
                    <a:pt x="2947" y="10787"/>
                    <a:pt x="3331" y="10565"/>
                  </a:cubicBezTo>
                  <a:cubicBezTo>
                    <a:pt x="3429" y="10509"/>
                    <a:pt x="3523" y="10454"/>
                    <a:pt x="3621" y="10398"/>
                  </a:cubicBezTo>
                  <a:cubicBezTo>
                    <a:pt x="4201" y="10063"/>
                    <a:pt x="4789" y="9725"/>
                    <a:pt x="5363" y="9392"/>
                  </a:cubicBezTo>
                  <a:cubicBezTo>
                    <a:pt x="5555" y="9281"/>
                    <a:pt x="5744" y="9173"/>
                    <a:pt x="5933" y="9063"/>
                  </a:cubicBezTo>
                  <a:lnTo>
                    <a:pt x="6478" y="8749"/>
                  </a:lnTo>
                  <a:cubicBezTo>
                    <a:pt x="6835" y="8543"/>
                    <a:pt x="7182" y="8344"/>
                    <a:pt x="7509" y="8154"/>
                  </a:cubicBezTo>
                  <a:cubicBezTo>
                    <a:pt x="7592" y="8105"/>
                    <a:pt x="7673" y="8059"/>
                    <a:pt x="7751" y="8013"/>
                  </a:cubicBezTo>
                  <a:lnTo>
                    <a:pt x="8214" y="7746"/>
                  </a:lnTo>
                  <a:lnTo>
                    <a:pt x="10340" y="6518"/>
                  </a:lnTo>
                  <a:lnTo>
                    <a:pt x="13817" y="4511"/>
                  </a:lnTo>
                  <a:lnTo>
                    <a:pt x="14133" y="4329"/>
                  </a:lnTo>
                  <a:lnTo>
                    <a:pt x="18662" y="1714"/>
                  </a:lnTo>
                  <a:cubicBezTo>
                    <a:pt x="18665" y="1712"/>
                    <a:pt x="18669" y="1710"/>
                    <a:pt x="18671" y="1707"/>
                  </a:cubicBezTo>
                  <a:cubicBezTo>
                    <a:pt x="18942" y="1545"/>
                    <a:pt x="19162" y="1179"/>
                    <a:pt x="19162" y="883"/>
                  </a:cubicBezTo>
                  <a:lnTo>
                    <a:pt x="19162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3;p55">
              <a:extLst>
                <a:ext uri="{FF2B5EF4-FFF2-40B4-BE49-F238E27FC236}">
                  <a16:creationId xmlns="" xmlns:a16="http://schemas.microsoft.com/office/drawing/2014/main" id="{444A5079-47FB-B255-BB33-9D65B79842D4}"/>
                </a:ext>
              </a:extLst>
            </p:cNvPr>
            <p:cNvSpPr/>
            <p:nvPr/>
          </p:nvSpPr>
          <p:spPr>
            <a:xfrm>
              <a:off x="2894100" y="4365750"/>
              <a:ext cx="94300" cy="94975"/>
            </a:xfrm>
            <a:custGeom>
              <a:avLst/>
              <a:gdLst/>
              <a:ahLst/>
              <a:cxnLst/>
              <a:rect l="l" t="t" r="r" b="b"/>
              <a:pathLst>
                <a:path w="3772" h="3799" extrusionOk="0">
                  <a:moveTo>
                    <a:pt x="2831" y="0"/>
                  </a:moveTo>
                  <a:lnTo>
                    <a:pt x="0" y="1634"/>
                  </a:lnTo>
                  <a:lnTo>
                    <a:pt x="3772" y="3799"/>
                  </a:lnTo>
                  <a:lnTo>
                    <a:pt x="3772" y="542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994;p55">
              <a:extLst>
                <a:ext uri="{FF2B5EF4-FFF2-40B4-BE49-F238E27FC236}">
                  <a16:creationId xmlns="" xmlns:a16="http://schemas.microsoft.com/office/drawing/2014/main" id="{048FD7CA-6BB5-50B0-E2F6-F9CE7AB9C602}"/>
                </a:ext>
              </a:extLst>
            </p:cNvPr>
            <p:cNvSpPr/>
            <p:nvPr/>
          </p:nvSpPr>
          <p:spPr>
            <a:xfrm>
              <a:off x="1907925" y="4356000"/>
              <a:ext cx="623600" cy="387650"/>
            </a:xfrm>
            <a:custGeom>
              <a:avLst/>
              <a:gdLst/>
              <a:ahLst/>
              <a:cxnLst/>
              <a:rect l="l" t="t" r="r" b="b"/>
              <a:pathLst>
                <a:path w="24944" h="15506" extrusionOk="0">
                  <a:moveTo>
                    <a:pt x="0" y="1"/>
                  </a:moveTo>
                  <a:lnTo>
                    <a:pt x="0" y="881"/>
                  </a:lnTo>
                  <a:cubicBezTo>
                    <a:pt x="0" y="1182"/>
                    <a:pt x="225" y="1555"/>
                    <a:pt x="501" y="1714"/>
                  </a:cubicBezTo>
                  <a:lnTo>
                    <a:pt x="23062" y="14738"/>
                  </a:lnTo>
                  <a:cubicBezTo>
                    <a:pt x="23062" y="14738"/>
                    <a:pt x="23068" y="14743"/>
                    <a:pt x="23080" y="14750"/>
                  </a:cubicBezTo>
                  <a:cubicBezTo>
                    <a:pt x="23095" y="14758"/>
                    <a:pt x="23113" y="14767"/>
                    <a:pt x="23136" y="14781"/>
                  </a:cubicBezTo>
                  <a:cubicBezTo>
                    <a:pt x="23154" y="14793"/>
                    <a:pt x="23176" y="14803"/>
                    <a:pt x="23199" y="14818"/>
                  </a:cubicBezTo>
                  <a:cubicBezTo>
                    <a:pt x="23222" y="14831"/>
                    <a:pt x="23247" y="14846"/>
                    <a:pt x="23277" y="14864"/>
                  </a:cubicBezTo>
                  <a:cubicBezTo>
                    <a:pt x="23335" y="14896"/>
                    <a:pt x="23403" y="14936"/>
                    <a:pt x="23476" y="14977"/>
                  </a:cubicBezTo>
                  <a:lnTo>
                    <a:pt x="23636" y="15070"/>
                  </a:lnTo>
                  <a:cubicBezTo>
                    <a:pt x="23749" y="15135"/>
                    <a:pt x="23872" y="15206"/>
                    <a:pt x="24001" y="15281"/>
                  </a:cubicBezTo>
                  <a:cubicBezTo>
                    <a:pt x="24259" y="15429"/>
                    <a:pt x="24593" y="15506"/>
                    <a:pt x="24928" y="15506"/>
                  </a:cubicBezTo>
                  <a:cubicBezTo>
                    <a:pt x="24933" y="15506"/>
                    <a:pt x="24938" y="15506"/>
                    <a:pt x="24944" y="15506"/>
                  </a:cubicBezTo>
                  <a:lnTo>
                    <a:pt x="24944" y="14404"/>
                  </a:lnTo>
                  <a:cubicBezTo>
                    <a:pt x="24580" y="14404"/>
                    <a:pt x="24220" y="14323"/>
                    <a:pt x="23942" y="14163"/>
                  </a:cubicBezTo>
                  <a:cubicBezTo>
                    <a:pt x="23942" y="14163"/>
                    <a:pt x="23062" y="13656"/>
                    <a:pt x="23062" y="13654"/>
                  </a:cubicBezTo>
                  <a:lnTo>
                    <a:pt x="501" y="629"/>
                  </a:lnTo>
                  <a:cubicBezTo>
                    <a:pt x="345" y="539"/>
                    <a:pt x="0" y="336"/>
                    <a:pt x="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995;p55">
              <a:extLst>
                <a:ext uri="{FF2B5EF4-FFF2-40B4-BE49-F238E27FC236}">
                  <a16:creationId xmlns="" xmlns:a16="http://schemas.microsoft.com/office/drawing/2014/main" id="{3727CA8F-FC29-C18A-2515-D0545CB89A37}"/>
                </a:ext>
              </a:extLst>
            </p:cNvPr>
            <p:cNvSpPr/>
            <p:nvPr/>
          </p:nvSpPr>
          <p:spPr>
            <a:xfrm>
              <a:off x="1904475" y="4100800"/>
              <a:ext cx="1075025" cy="615325"/>
            </a:xfrm>
            <a:custGeom>
              <a:avLst/>
              <a:gdLst/>
              <a:ahLst/>
              <a:cxnLst/>
              <a:rect l="l" t="t" r="r" b="b"/>
              <a:pathLst>
                <a:path w="43001" h="24613" extrusionOk="0">
                  <a:moveTo>
                    <a:pt x="17662" y="1"/>
                  </a:moveTo>
                  <a:cubicBezTo>
                    <a:pt x="17296" y="1"/>
                    <a:pt x="16930" y="81"/>
                    <a:pt x="16652" y="243"/>
                  </a:cubicBezTo>
                  <a:lnTo>
                    <a:pt x="3294" y="8029"/>
                  </a:lnTo>
                  <a:lnTo>
                    <a:pt x="551" y="9628"/>
                  </a:lnTo>
                  <a:cubicBezTo>
                    <a:pt x="1" y="9949"/>
                    <a:pt x="1" y="10470"/>
                    <a:pt x="553" y="10789"/>
                  </a:cubicBezTo>
                  <a:lnTo>
                    <a:pt x="23203" y="23864"/>
                  </a:lnTo>
                  <a:lnTo>
                    <a:pt x="24079" y="24371"/>
                  </a:lnTo>
                  <a:cubicBezTo>
                    <a:pt x="24358" y="24530"/>
                    <a:pt x="24721" y="24612"/>
                    <a:pt x="25082" y="24612"/>
                  </a:cubicBezTo>
                  <a:cubicBezTo>
                    <a:pt x="25456" y="24612"/>
                    <a:pt x="25790" y="24532"/>
                    <a:pt x="26083" y="24368"/>
                  </a:cubicBezTo>
                  <a:lnTo>
                    <a:pt x="26960" y="23862"/>
                  </a:lnTo>
                  <a:lnTo>
                    <a:pt x="26963" y="23862"/>
                  </a:lnTo>
                  <a:lnTo>
                    <a:pt x="42603" y="14831"/>
                  </a:lnTo>
                  <a:cubicBezTo>
                    <a:pt x="42623" y="14817"/>
                    <a:pt x="42646" y="14801"/>
                    <a:pt x="42667" y="14785"/>
                  </a:cubicBezTo>
                  <a:cubicBezTo>
                    <a:pt x="42691" y="14767"/>
                    <a:pt x="42713" y="14748"/>
                    <a:pt x="42734" y="14727"/>
                  </a:cubicBezTo>
                  <a:lnTo>
                    <a:pt x="42774" y="14688"/>
                  </a:lnTo>
                  <a:cubicBezTo>
                    <a:pt x="42792" y="14667"/>
                    <a:pt x="42809" y="14645"/>
                    <a:pt x="42825" y="14622"/>
                  </a:cubicBezTo>
                  <a:cubicBezTo>
                    <a:pt x="42848" y="14595"/>
                    <a:pt x="42867" y="14565"/>
                    <a:pt x="42885" y="14532"/>
                  </a:cubicBezTo>
                  <a:cubicBezTo>
                    <a:pt x="42903" y="14501"/>
                    <a:pt x="42919" y="14468"/>
                    <a:pt x="42933" y="14435"/>
                  </a:cubicBezTo>
                  <a:cubicBezTo>
                    <a:pt x="42949" y="14403"/>
                    <a:pt x="42961" y="14370"/>
                    <a:pt x="42971" y="14335"/>
                  </a:cubicBezTo>
                  <a:cubicBezTo>
                    <a:pt x="42979" y="14306"/>
                    <a:pt x="42987" y="14277"/>
                    <a:pt x="42991" y="14247"/>
                  </a:cubicBezTo>
                  <a:cubicBezTo>
                    <a:pt x="42995" y="14240"/>
                    <a:pt x="42995" y="14233"/>
                    <a:pt x="42994" y="14224"/>
                  </a:cubicBezTo>
                  <a:cubicBezTo>
                    <a:pt x="42997" y="14213"/>
                    <a:pt x="43000" y="14201"/>
                    <a:pt x="43001" y="14189"/>
                  </a:cubicBezTo>
                  <a:lnTo>
                    <a:pt x="42999" y="14188"/>
                  </a:lnTo>
                  <a:lnTo>
                    <a:pt x="40526" y="12774"/>
                  </a:lnTo>
                  <a:lnTo>
                    <a:pt x="39585" y="12232"/>
                  </a:lnTo>
                  <a:lnTo>
                    <a:pt x="18655" y="236"/>
                  </a:lnTo>
                  <a:cubicBezTo>
                    <a:pt x="18381" y="79"/>
                    <a:pt x="18022" y="1"/>
                    <a:pt x="1766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996;p55">
              <a:extLst>
                <a:ext uri="{FF2B5EF4-FFF2-40B4-BE49-F238E27FC236}">
                  <a16:creationId xmlns="" xmlns:a16="http://schemas.microsoft.com/office/drawing/2014/main" id="{645EA584-ECD9-3B89-EF96-5E47E9B2DC98}"/>
                </a:ext>
              </a:extLst>
            </p:cNvPr>
            <p:cNvSpPr/>
            <p:nvPr/>
          </p:nvSpPr>
          <p:spPr>
            <a:xfrm>
              <a:off x="1924050" y="4277825"/>
              <a:ext cx="1040900" cy="424425"/>
            </a:xfrm>
            <a:custGeom>
              <a:avLst/>
              <a:gdLst/>
              <a:ahLst/>
              <a:cxnLst/>
              <a:rect l="l" t="t" r="r" b="b"/>
              <a:pathLst>
                <a:path w="41636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9" y="16925"/>
                    <a:pt x="24099" y="16976"/>
                    <a:pt x="24298" y="16976"/>
                  </a:cubicBezTo>
                  <a:cubicBezTo>
                    <a:pt x="24498" y="16976"/>
                    <a:pt x="24698" y="16925"/>
                    <a:pt x="24876" y="16822"/>
                  </a:cubicBezTo>
                  <a:lnTo>
                    <a:pt x="41632" y="7148"/>
                  </a:lnTo>
                  <a:lnTo>
                    <a:pt x="41635" y="4060"/>
                  </a:ln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997;p55">
              <a:extLst>
                <a:ext uri="{FF2B5EF4-FFF2-40B4-BE49-F238E27FC236}">
                  <a16:creationId xmlns="" xmlns:a16="http://schemas.microsoft.com/office/drawing/2014/main" id="{4C202506-639F-121A-C715-C0E2000716A3}"/>
                </a:ext>
              </a:extLst>
            </p:cNvPr>
            <p:cNvSpPr/>
            <p:nvPr/>
          </p:nvSpPr>
          <p:spPr>
            <a:xfrm>
              <a:off x="1924050" y="4277825"/>
              <a:ext cx="607475" cy="424425"/>
            </a:xfrm>
            <a:custGeom>
              <a:avLst/>
              <a:gdLst/>
              <a:ahLst/>
              <a:cxnLst/>
              <a:rect l="l" t="t" r="r" b="b"/>
              <a:pathLst>
                <a:path w="24299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5" y="16923"/>
                    <a:pt x="24096" y="16976"/>
                    <a:pt x="24299" y="16976"/>
                  </a:cubicBez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998;p55">
              <a:extLst>
                <a:ext uri="{FF2B5EF4-FFF2-40B4-BE49-F238E27FC236}">
                  <a16:creationId xmlns="" xmlns:a16="http://schemas.microsoft.com/office/drawing/2014/main" id="{3C9828F0-3945-82A7-9BC6-C3060D337469}"/>
                </a:ext>
              </a:extLst>
            </p:cNvPr>
            <p:cNvSpPr/>
            <p:nvPr/>
          </p:nvSpPr>
          <p:spPr>
            <a:xfrm>
              <a:off x="2959000" y="438372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323" y="1"/>
                  </a:moveTo>
                  <a:cubicBezTo>
                    <a:pt x="296" y="1"/>
                    <a:pt x="267" y="9"/>
                    <a:pt x="236" y="27"/>
                  </a:cubicBezTo>
                  <a:cubicBezTo>
                    <a:pt x="107" y="102"/>
                    <a:pt x="1" y="318"/>
                    <a:pt x="1" y="510"/>
                  </a:cubicBezTo>
                  <a:lnTo>
                    <a:pt x="1" y="3070"/>
                  </a:lnTo>
                  <a:cubicBezTo>
                    <a:pt x="1" y="3217"/>
                    <a:pt x="62" y="3308"/>
                    <a:pt x="149" y="3308"/>
                  </a:cubicBezTo>
                  <a:cubicBezTo>
                    <a:pt x="176" y="3308"/>
                    <a:pt x="205" y="3299"/>
                    <a:pt x="235" y="3281"/>
                  </a:cubicBezTo>
                  <a:cubicBezTo>
                    <a:pt x="364" y="3207"/>
                    <a:pt x="470" y="2991"/>
                    <a:pt x="470" y="2799"/>
                  </a:cubicBezTo>
                  <a:lnTo>
                    <a:pt x="471" y="237"/>
                  </a:lnTo>
                  <a:cubicBezTo>
                    <a:pt x="471" y="90"/>
                    <a:pt x="410" y="1"/>
                    <a:pt x="32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999;p55">
              <a:extLst>
                <a:ext uri="{FF2B5EF4-FFF2-40B4-BE49-F238E27FC236}">
                  <a16:creationId xmlns="" xmlns:a16="http://schemas.microsoft.com/office/drawing/2014/main" id="{43DEC47B-C9B7-AABC-DE57-D14E5A88F45D}"/>
                </a:ext>
              </a:extLst>
            </p:cNvPr>
            <p:cNvSpPr/>
            <p:nvPr/>
          </p:nvSpPr>
          <p:spPr>
            <a:xfrm>
              <a:off x="1907925" y="4247475"/>
              <a:ext cx="623575" cy="387675"/>
            </a:xfrm>
            <a:custGeom>
              <a:avLst/>
              <a:gdLst/>
              <a:ahLst/>
              <a:cxnLst/>
              <a:rect l="l" t="t" r="r" b="b"/>
              <a:pathLst>
                <a:path w="24943" h="15507" extrusionOk="0">
                  <a:moveTo>
                    <a:pt x="0" y="0"/>
                  </a:moveTo>
                  <a:lnTo>
                    <a:pt x="0" y="882"/>
                  </a:lnTo>
                  <a:cubicBezTo>
                    <a:pt x="0" y="1182"/>
                    <a:pt x="225" y="1554"/>
                    <a:pt x="501" y="1714"/>
                  </a:cubicBezTo>
                  <a:lnTo>
                    <a:pt x="10853" y="7688"/>
                  </a:lnTo>
                  <a:cubicBezTo>
                    <a:pt x="10853" y="7688"/>
                    <a:pt x="23062" y="14739"/>
                    <a:pt x="23067" y="14741"/>
                  </a:cubicBezTo>
                  <a:lnTo>
                    <a:pt x="23103" y="14762"/>
                  </a:lnTo>
                  <a:cubicBezTo>
                    <a:pt x="23169" y="14802"/>
                    <a:pt x="23300" y="14878"/>
                    <a:pt x="23476" y="14977"/>
                  </a:cubicBezTo>
                  <a:lnTo>
                    <a:pt x="23636" y="15071"/>
                  </a:lnTo>
                  <a:cubicBezTo>
                    <a:pt x="23749" y="15136"/>
                    <a:pt x="23871" y="15207"/>
                    <a:pt x="24001" y="15282"/>
                  </a:cubicBezTo>
                  <a:cubicBezTo>
                    <a:pt x="24259" y="15429"/>
                    <a:pt x="24593" y="15507"/>
                    <a:pt x="24927" y="15507"/>
                  </a:cubicBezTo>
                  <a:cubicBezTo>
                    <a:pt x="24932" y="15507"/>
                    <a:pt x="24937" y="15507"/>
                    <a:pt x="24942" y="15506"/>
                  </a:cubicBezTo>
                  <a:lnTo>
                    <a:pt x="24942" y="14400"/>
                  </a:lnTo>
                  <a:cubicBezTo>
                    <a:pt x="24579" y="14400"/>
                    <a:pt x="24218" y="14320"/>
                    <a:pt x="23938" y="14159"/>
                  </a:cubicBezTo>
                  <a:cubicBezTo>
                    <a:pt x="23938" y="14159"/>
                    <a:pt x="23064" y="13654"/>
                    <a:pt x="23061" y="13654"/>
                  </a:cubicBezTo>
                  <a:lnTo>
                    <a:pt x="11795" y="7147"/>
                  </a:lnTo>
                  <a:lnTo>
                    <a:pt x="501" y="629"/>
                  </a:lnTo>
                  <a:cubicBezTo>
                    <a:pt x="354" y="543"/>
                    <a:pt x="0" y="347"/>
                    <a:pt x="0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00;p55">
              <a:extLst>
                <a:ext uri="{FF2B5EF4-FFF2-40B4-BE49-F238E27FC236}">
                  <a16:creationId xmlns="" xmlns:a16="http://schemas.microsoft.com/office/drawing/2014/main" id="{122E4E4A-DAC0-A68C-0A0C-B3ADECD019FB}"/>
                </a:ext>
              </a:extLst>
            </p:cNvPr>
            <p:cNvSpPr/>
            <p:nvPr/>
          </p:nvSpPr>
          <p:spPr>
            <a:xfrm>
              <a:off x="1904475" y="3992200"/>
              <a:ext cx="1091575" cy="615275"/>
            </a:xfrm>
            <a:custGeom>
              <a:avLst/>
              <a:gdLst/>
              <a:ahLst/>
              <a:cxnLst/>
              <a:rect l="l" t="t" r="r" b="b"/>
              <a:pathLst>
                <a:path w="43663" h="24611" extrusionOk="0">
                  <a:moveTo>
                    <a:pt x="43628" y="14557"/>
                  </a:moveTo>
                  <a:lnTo>
                    <a:pt x="43662" y="14577"/>
                  </a:lnTo>
                  <a:cubicBezTo>
                    <a:pt x="43652" y="14569"/>
                    <a:pt x="43640" y="14562"/>
                    <a:pt x="43628" y="14557"/>
                  </a:cubicBezTo>
                  <a:close/>
                  <a:moveTo>
                    <a:pt x="17663" y="0"/>
                  </a:moveTo>
                  <a:cubicBezTo>
                    <a:pt x="17297" y="0"/>
                    <a:pt x="16931" y="82"/>
                    <a:pt x="16652" y="243"/>
                  </a:cubicBezTo>
                  <a:lnTo>
                    <a:pt x="552" y="9628"/>
                  </a:lnTo>
                  <a:cubicBezTo>
                    <a:pt x="1" y="9951"/>
                    <a:pt x="1" y="10469"/>
                    <a:pt x="553" y="10790"/>
                  </a:cubicBezTo>
                  <a:lnTo>
                    <a:pt x="3294" y="12373"/>
                  </a:lnTo>
                  <a:lnTo>
                    <a:pt x="23203" y="23864"/>
                  </a:lnTo>
                  <a:lnTo>
                    <a:pt x="24080" y="24371"/>
                  </a:lnTo>
                  <a:cubicBezTo>
                    <a:pt x="24358" y="24531"/>
                    <a:pt x="24721" y="24610"/>
                    <a:pt x="25082" y="24610"/>
                  </a:cubicBezTo>
                  <a:cubicBezTo>
                    <a:pt x="25096" y="24610"/>
                    <a:pt x="25110" y="24610"/>
                    <a:pt x="25124" y="24610"/>
                  </a:cubicBezTo>
                  <a:cubicBezTo>
                    <a:pt x="25459" y="24610"/>
                    <a:pt x="25790" y="24527"/>
                    <a:pt x="26087" y="24368"/>
                  </a:cubicBezTo>
                  <a:lnTo>
                    <a:pt x="26961" y="23864"/>
                  </a:lnTo>
                  <a:lnTo>
                    <a:pt x="26964" y="23864"/>
                  </a:lnTo>
                  <a:lnTo>
                    <a:pt x="39585" y="16576"/>
                  </a:lnTo>
                  <a:lnTo>
                    <a:pt x="42355" y="14977"/>
                  </a:lnTo>
                  <a:lnTo>
                    <a:pt x="42941" y="14640"/>
                  </a:lnTo>
                  <a:cubicBezTo>
                    <a:pt x="43014" y="14597"/>
                    <a:pt x="43091" y="14564"/>
                    <a:pt x="43172" y="14537"/>
                  </a:cubicBezTo>
                  <a:cubicBezTo>
                    <a:pt x="43209" y="14526"/>
                    <a:pt x="43246" y="14518"/>
                    <a:pt x="43283" y="14512"/>
                  </a:cubicBezTo>
                  <a:cubicBezTo>
                    <a:pt x="43315" y="14506"/>
                    <a:pt x="43346" y="14503"/>
                    <a:pt x="43378" y="14503"/>
                  </a:cubicBezTo>
                  <a:cubicBezTo>
                    <a:pt x="43383" y="14503"/>
                    <a:pt x="43387" y="14503"/>
                    <a:pt x="43392" y="14503"/>
                  </a:cubicBezTo>
                  <a:cubicBezTo>
                    <a:pt x="43415" y="14503"/>
                    <a:pt x="43439" y="14504"/>
                    <a:pt x="43462" y="14507"/>
                  </a:cubicBezTo>
                  <a:cubicBezTo>
                    <a:pt x="43484" y="14509"/>
                    <a:pt x="43505" y="14514"/>
                    <a:pt x="43526" y="14521"/>
                  </a:cubicBezTo>
                  <a:cubicBezTo>
                    <a:pt x="43542" y="14524"/>
                    <a:pt x="43556" y="14529"/>
                    <a:pt x="43571" y="14535"/>
                  </a:cubicBezTo>
                  <a:cubicBezTo>
                    <a:pt x="43585" y="14537"/>
                    <a:pt x="43599" y="14543"/>
                    <a:pt x="43612" y="14551"/>
                  </a:cubicBezTo>
                  <a:cubicBezTo>
                    <a:pt x="43617" y="14553"/>
                    <a:pt x="43622" y="14555"/>
                    <a:pt x="43628" y="14557"/>
                  </a:cubicBezTo>
                  <a:lnTo>
                    <a:pt x="43628" y="14557"/>
                  </a:lnTo>
                  <a:lnTo>
                    <a:pt x="18656" y="237"/>
                  </a:lnTo>
                  <a:cubicBezTo>
                    <a:pt x="18382" y="79"/>
                    <a:pt x="18023" y="0"/>
                    <a:pt x="17663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01;p55">
              <a:extLst>
                <a:ext uri="{FF2B5EF4-FFF2-40B4-BE49-F238E27FC236}">
                  <a16:creationId xmlns="" xmlns:a16="http://schemas.microsoft.com/office/drawing/2014/main" id="{C5168C1B-9311-705A-6F09-E419CC1A5FE0}"/>
                </a:ext>
              </a:extLst>
            </p:cNvPr>
            <p:cNvSpPr/>
            <p:nvPr/>
          </p:nvSpPr>
          <p:spPr>
            <a:xfrm>
              <a:off x="2531500" y="4354775"/>
              <a:ext cx="471575" cy="388900"/>
            </a:xfrm>
            <a:custGeom>
              <a:avLst/>
              <a:gdLst/>
              <a:ahLst/>
              <a:cxnLst/>
              <a:rect l="l" t="t" r="r" b="b"/>
              <a:pathLst>
                <a:path w="18863" h="15556" extrusionOk="0">
                  <a:moveTo>
                    <a:pt x="18311" y="0"/>
                  </a:moveTo>
                  <a:cubicBezTo>
                    <a:pt x="18275" y="0"/>
                    <a:pt x="18239" y="3"/>
                    <a:pt x="18202" y="9"/>
                  </a:cubicBezTo>
                  <a:cubicBezTo>
                    <a:pt x="18165" y="15"/>
                    <a:pt x="18128" y="23"/>
                    <a:pt x="18091" y="35"/>
                  </a:cubicBezTo>
                  <a:cubicBezTo>
                    <a:pt x="18010" y="61"/>
                    <a:pt x="17933" y="95"/>
                    <a:pt x="17860" y="137"/>
                  </a:cubicBezTo>
                  <a:lnTo>
                    <a:pt x="17274" y="474"/>
                  </a:lnTo>
                  <a:lnTo>
                    <a:pt x="14504" y="2073"/>
                  </a:lnTo>
                  <a:lnTo>
                    <a:pt x="1883" y="9361"/>
                  </a:lnTo>
                  <a:lnTo>
                    <a:pt x="1880" y="9361"/>
                  </a:lnTo>
                  <a:lnTo>
                    <a:pt x="1006" y="9865"/>
                  </a:lnTo>
                  <a:lnTo>
                    <a:pt x="1003" y="9868"/>
                  </a:lnTo>
                  <a:cubicBezTo>
                    <a:pt x="726" y="10028"/>
                    <a:pt x="364" y="10107"/>
                    <a:pt x="1" y="10107"/>
                  </a:cubicBezTo>
                  <a:lnTo>
                    <a:pt x="1" y="11213"/>
                  </a:lnTo>
                  <a:cubicBezTo>
                    <a:pt x="3" y="11213"/>
                    <a:pt x="6" y="11213"/>
                    <a:pt x="8" y="11213"/>
                  </a:cubicBezTo>
                  <a:cubicBezTo>
                    <a:pt x="346" y="11213"/>
                    <a:pt x="683" y="11137"/>
                    <a:pt x="943" y="10988"/>
                  </a:cubicBezTo>
                  <a:cubicBezTo>
                    <a:pt x="1072" y="10914"/>
                    <a:pt x="1195" y="10843"/>
                    <a:pt x="1308" y="10776"/>
                  </a:cubicBezTo>
                  <a:lnTo>
                    <a:pt x="1468" y="10685"/>
                  </a:lnTo>
                  <a:cubicBezTo>
                    <a:pt x="1644" y="10585"/>
                    <a:pt x="1775" y="10509"/>
                    <a:pt x="1841" y="10469"/>
                  </a:cubicBezTo>
                  <a:lnTo>
                    <a:pt x="1878" y="10448"/>
                  </a:lnTo>
                  <a:cubicBezTo>
                    <a:pt x="1879" y="10447"/>
                    <a:pt x="1880" y="10446"/>
                    <a:pt x="1883" y="10446"/>
                  </a:cubicBezTo>
                  <a:lnTo>
                    <a:pt x="15446" y="2614"/>
                  </a:lnTo>
                  <a:lnTo>
                    <a:pt x="17522" y="1416"/>
                  </a:lnTo>
                  <a:cubicBezTo>
                    <a:pt x="17585" y="1379"/>
                    <a:pt x="17645" y="1362"/>
                    <a:pt x="17699" y="1362"/>
                  </a:cubicBezTo>
                  <a:cubicBezTo>
                    <a:pt x="17830" y="1362"/>
                    <a:pt x="17921" y="1467"/>
                    <a:pt x="17921" y="1648"/>
                  </a:cubicBezTo>
                  <a:lnTo>
                    <a:pt x="17921" y="3978"/>
                  </a:lnTo>
                  <a:cubicBezTo>
                    <a:pt x="17922" y="3995"/>
                    <a:pt x="17921" y="4013"/>
                    <a:pt x="17918" y="4029"/>
                  </a:cubicBezTo>
                  <a:cubicBezTo>
                    <a:pt x="17919" y="4042"/>
                    <a:pt x="17918" y="4054"/>
                    <a:pt x="17913" y="4066"/>
                  </a:cubicBezTo>
                  <a:cubicBezTo>
                    <a:pt x="17914" y="4074"/>
                    <a:pt x="17914" y="4082"/>
                    <a:pt x="17910" y="4089"/>
                  </a:cubicBezTo>
                  <a:cubicBezTo>
                    <a:pt x="17906" y="4120"/>
                    <a:pt x="17898" y="4149"/>
                    <a:pt x="17890" y="4177"/>
                  </a:cubicBezTo>
                  <a:cubicBezTo>
                    <a:pt x="17880" y="4212"/>
                    <a:pt x="17868" y="4245"/>
                    <a:pt x="17852" y="4278"/>
                  </a:cubicBezTo>
                  <a:cubicBezTo>
                    <a:pt x="17838" y="4310"/>
                    <a:pt x="17822" y="4343"/>
                    <a:pt x="17804" y="4374"/>
                  </a:cubicBezTo>
                  <a:cubicBezTo>
                    <a:pt x="17786" y="4407"/>
                    <a:pt x="17767" y="4437"/>
                    <a:pt x="17744" y="4465"/>
                  </a:cubicBezTo>
                  <a:cubicBezTo>
                    <a:pt x="17728" y="4488"/>
                    <a:pt x="17711" y="4509"/>
                    <a:pt x="17692" y="4530"/>
                  </a:cubicBezTo>
                  <a:lnTo>
                    <a:pt x="17653" y="4570"/>
                  </a:lnTo>
                  <a:cubicBezTo>
                    <a:pt x="17633" y="4591"/>
                    <a:pt x="17611" y="4611"/>
                    <a:pt x="17586" y="4626"/>
                  </a:cubicBezTo>
                  <a:cubicBezTo>
                    <a:pt x="17565" y="4643"/>
                    <a:pt x="17542" y="4659"/>
                    <a:pt x="17522" y="4673"/>
                  </a:cubicBezTo>
                  <a:lnTo>
                    <a:pt x="1882" y="13704"/>
                  </a:lnTo>
                  <a:lnTo>
                    <a:pt x="1882" y="13706"/>
                  </a:lnTo>
                  <a:lnTo>
                    <a:pt x="1002" y="14213"/>
                  </a:lnTo>
                  <a:cubicBezTo>
                    <a:pt x="724" y="14373"/>
                    <a:pt x="364" y="14454"/>
                    <a:pt x="1" y="14454"/>
                  </a:cubicBezTo>
                  <a:lnTo>
                    <a:pt x="1" y="15556"/>
                  </a:lnTo>
                  <a:cubicBezTo>
                    <a:pt x="6" y="15556"/>
                    <a:pt x="11" y="15556"/>
                    <a:pt x="16" y="15556"/>
                  </a:cubicBezTo>
                  <a:cubicBezTo>
                    <a:pt x="351" y="15556"/>
                    <a:pt x="685" y="15479"/>
                    <a:pt x="942" y="15331"/>
                  </a:cubicBezTo>
                  <a:cubicBezTo>
                    <a:pt x="1072" y="15257"/>
                    <a:pt x="1194" y="15185"/>
                    <a:pt x="1307" y="15120"/>
                  </a:cubicBezTo>
                  <a:lnTo>
                    <a:pt x="1468" y="15027"/>
                  </a:lnTo>
                  <a:cubicBezTo>
                    <a:pt x="1541" y="14985"/>
                    <a:pt x="1609" y="14947"/>
                    <a:pt x="1667" y="14914"/>
                  </a:cubicBezTo>
                  <a:cubicBezTo>
                    <a:pt x="1697" y="14896"/>
                    <a:pt x="1722" y="14881"/>
                    <a:pt x="1745" y="14868"/>
                  </a:cubicBezTo>
                  <a:cubicBezTo>
                    <a:pt x="1768" y="14854"/>
                    <a:pt x="1789" y="14843"/>
                    <a:pt x="1808" y="14831"/>
                  </a:cubicBezTo>
                  <a:cubicBezTo>
                    <a:pt x="1831" y="14816"/>
                    <a:pt x="1849" y="14808"/>
                    <a:pt x="1864" y="14801"/>
                  </a:cubicBezTo>
                  <a:cubicBezTo>
                    <a:pt x="1874" y="14793"/>
                    <a:pt x="1882" y="14789"/>
                    <a:pt x="1882" y="14789"/>
                  </a:cubicBezTo>
                  <a:lnTo>
                    <a:pt x="17860" y="5563"/>
                  </a:lnTo>
                  <a:cubicBezTo>
                    <a:pt x="18414" y="5244"/>
                    <a:pt x="18862" y="4466"/>
                    <a:pt x="18862" y="3828"/>
                  </a:cubicBezTo>
                  <a:lnTo>
                    <a:pt x="18862" y="714"/>
                  </a:lnTo>
                  <a:cubicBezTo>
                    <a:pt x="18862" y="404"/>
                    <a:pt x="18755" y="185"/>
                    <a:pt x="18584" y="74"/>
                  </a:cubicBezTo>
                  <a:lnTo>
                    <a:pt x="18581" y="74"/>
                  </a:lnTo>
                  <a:lnTo>
                    <a:pt x="18550" y="56"/>
                  </a:lnTo>
                  <a:cubicBezTo>
                    <a:pt x="18543" y="53"/>
                    <a:pt x="18538" y="51"/>
                    <a:pt x="18531" y="48"/>
                  </a:cubicBezTo>
                  <a:cubicBezTo>
                    <a:pt x="18518" y="41"/>
                    <a:pt x="18504" y="35"/>
                    <a:pt x="18490" y="33"/>
                  </a:cubicBezTo>
                  <a:cubicBezTo>
                    <a:pt x="18475" y="26"/>
                    <a:pt x="18461" y="21"/>
                    <a:pt x="18445" y="18"/>
                  </a:cubicBezTo>
                  <a:cubicBezTo>
                    <a:pt x="18424" y="11"/>
                    <a:pt x="18403" y="6"/>
                    <a:pt x="18381" y="5"/>
                  </a:cubicBezTo>
                  <a:cubicBezTo>
                    <a:pt x="18358" y="1"/>
                    <a:pt x="18334" y="0"/>
                    <a:pt x="1831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02;p55">
              <a:extLst>
                <a:ext uri="{FF2B5EF4-FFF2-40B4-BE49-F238E27FC236}">
                  <a16:creationId xmlns="" xmlns:a16="http://schemas.microsoft.com/office/drawing/2014/main" id="{0BFC7A2F-B67A-3394-03C9-E20CFF3FE818}"/>
                </a:ext>
              </a:extLst>
            </p:cNvPr>
            <p:cNvSpPr/>
            <p:nvPr/>
          </p:nvSpPr>
          <p:spPr>
            <a:xfrm>
              <a:off x="2251575" y="4898625"/>
              <a:ext cx="70400" cy="67600"/>
            </a:xfrm>
            <a:custGeom>
              <a:avLst/>
              <a:gdLst/>
              <a:ahLst/>
              <a:cxnLst/>
              <a:rect l="l" t="t" r="r" b="b"/>
              <a:pathLst>
                <a:path w="2816" h="2704" extrusionOk="0">
                  <a:moveTo>
                    <a:pt x="923" y="0"/>
                  </a:moveTo>
                  <a:lnTo>
                    <a:pt x="0" y="534"/>
                  </a:lnTo>
                  <a:lnTo>
                    <a:pt x="0" y="2703"/>
                  </a:lnTo>
                  <a:lnTo>
                    <a:pt x="2815" y="1094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03;p55">
              <a:extLst>
                <a:ext uri="{FF2B5EF4-FFF2-40B4-BE49-F238E27FC236}">
                  <a16:creationId xmlns="" xmlns:a16="http://schemas.microsoft.com/office/drawing/2014/main" id="{7DEEFA4F-BB9E-680A-1EFA-0CA1B7E75762}"/>
                </a:ext>
              </a:extLst>
            </p:cNvPr>
            <p:cNvSpPr/>
            <p:nvPr/>
          </p:nvSpPr>
          <p:spPr>
            <a:xfrm>
              <a:off x="2806175" y="5063875"/>
              <a:ext cx="678975" cy="402525"/>
            </a:xfrm>
            <a:custGeom>
              <a:avLst/>
              <a:gdLst/>
              <a:ahLst/>
              <a:cxnLst/>
              <a:rect l="l" t="t" r="r" b="b"/>
              <a:pathLst>
                <a:path w="27159" h="16101" extrusionOk="0">
                  <a:moveTo>
                    <a:pt x="5460" y="10537"/>
                  </a:moveTo>
                  <a:cubicBezTo>
                    <a:pt x="5454" y="10538"/>
                    <a:pt x="5450" y="10541"/>
                    <a:pt x="5445" y="10545"/>
                  </a:cubicBezTo>
                  <a:lnTo>
                    <a:pt x="5460" y="10537"/>
                  </a:lnTo>
                  <a:close/>
                  <a:moveTo>
                    <a:pt x="27158" y="0"/>
                  </a:moveTo>
                  <a:lnTo>
                    <a:pt x="21978" y="1028"/>
                  </a:lnTo>
                  <a:lnTo>
                    <a:pt x="6286" y="10062"/>
                  </a:lnTo>
                  <a:lnTo>
                    <a:pt x="5460" y="10537"/>
                  </a:lnTo>
                  <a:lnTo>
                    <a:pt x="5460" y="10537"/>
                  </a:lnTo>
                  <a:cubicBezTo>
                    <a:pt x="5463" y="10535"/>
                    <a:pt x="5467" y="10534"/>
                    <a:pt x="5471" y="10534"/>
                  </a:cubicBezTo>
                  <a:lnTo>
                    <a:pt x="5471" y="10534"/>
                  </a:lnTo>
                  <a:lnTo>
                    <a:pt x="5052" y="10775"/>
                  </a:lnTo>
                  <a:lnTo>
                    <a:pt x="4827" y="10904"/>
                  </a:lnTo>
                  <a:lnTo>
                    <a:pt x="3976" y="11397"/>
                  </a:lnTo>
                  <a:lnTo>
                    <a:pt x="358" y="13485"/>
                  </a:lnTo>
                  <a:cubicBezTo>
                    <a:pt x="69" y="13686"/>
                    <a:pt x="1" y="14034"/>
                    <a:pt x="79" y="14427"/>
                  </a:cubicBezTo>
                  <a:cubicBezTo>
                    <a:pt x="241" y="15276"/>
                    <a:pt x="1445" y="16101"/>
                    <a:pt x="2309" y="16101"/>
                  </a:cubicBezTo>
                  <a:cubicBezTo>
                    <a:pt x="2513" y="16101"/>
                    <a:pt x="2697" y="16055"/>
                    <a:pt x="2845" y="15953"/>
                  </a:cubicBezTo>
                  <a:lnTo>
                    <a:pt x="5769" y="14266"/>
                  </a:lnTo>
                  <a:cubicBezTo>
                    <a:pt x="5771" y="14264"/>
                    <a:pt x="5771" y="14264"/>
                    <a:pt x="5771" y="14262"/>
                  </a:cubicBezTo>
                  <a:lnTo>
                    <a:pt x="6634" y="13773"/>
                  </a:lnTo>
                  <a:cubicBezTo>
                    <a:pt x="6645" y="13767"/>
                    <a:pt x="6654" y="13758"/>
                    <a:pt x="6663" y="13748"/>
                  </a:cubicBezTo>
                  <a:lnTo>
                    <a:pt x="7984" y="12986"/>
                  </a:lnTo>
                  <a:lnTo>
                    <a:pt x="8095" y="12923"/>
                  </a:lnTo>
                  <a:cubicBezTo>
                    <a:pt x="8096" y="12922"/>
                    <a:pt x="8096" y="12921"/>
                    <a:pt x="8097" y="12921"/>
                  </a:cubicBezTo>
                  <a:lnTo>
                    <a:pt x="23689" y="3943"/>
                  </a:lnTo>
                  <a:lnTo>
                    <a:pt x="23691" y="3946"/>
                  </a:lnTo>
                  <a:lnTo>
                    <a:pt x="26251" y="1032"/>
                  </a:lnTo>
                  <a:lnTo>
                    <a:pt x="27158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004;p55">
              <a:extLst>
                <a:ext uri="{FF2B5EF4-FFF2-40B4-BE49-F238E27FC236}">
                  <a16:creationId xmlns="" xmlns:a16="http://schemas.microsoft.com/office/drawing/2014/main" id="{8BAF8EC6-3040-DF15-8278-C10A53580CC3}"/>
                </a:ext>
              </a:extLst>
            </p:cNvPr>
            <p:cNvSpPr/>
            <p:nvPr/>
          </p:nvSpPr>
          <p:spPr>
            <a:xfrm>
              <a:off x="3355625" y="5036325"/>
              <a:ext cx="129525" cy="98675"/>
            </a:xfrm>
            <a:custGeom>
              <a:avLst/>
              <a:gdLst/>
              <a:ahLst/>
              <a:cxnLst/>
              <a:rect l="l" t="t" r="r" b="b"/>
              <a:pathLst>
                <a:path w="5181" h="3947" extrusionOk="0">
                  <a:moveTo>
                    <a:pt x="5180" y="1"/>
                  </a:moveTo>
                  <a:lnTo>
                    <a:pt x="0" y="1029"/>
                  </a:lnTo>
                  <a:lnTo>
                    <a:pt x="1713" y="3946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005;p55">
              <a:extLst>
                <a:ext uri="{FF2B5EF4-FFF2-40B4-BE49-F238E27FC236}">
                  <a16:creationId xmlns="" xmlns:a16="http://schemas.microsoft.com/office/drawing/2014/main" id="{7E9885FE-D4E4-0195-3545-D43909E9790E}"/>
                </a:ext>
              </a:extLst>
            </p:cNvPr>
            <p:cNvSpPr/>
            <p:nvPr/>
          </p:nvSpPr>
          <p:spPr>
            <a:xfrm>
              <a:off x="3355625" y="5036325"/>
              <a:ext cx="129525" cy="55050"/>
            </a:xfrm>
            <a:custGeom>
              <a:avLst/>
              <a:gdLst/>
              <a:ahLst/>
              <a:cxnLst/>
              <a:rect l="l" t="t" r="r" b="b"/>
              <a:pathLst>
                <a:path w="5181" h="2202" extrusionOk="0">
                  <a:moveTo>
                    <a:pt x="5180" y="1"/>
                  </a:moveTo>
                  <a:lnTo>
                    <a:pt x="0" y="1029"/>
                  </a:lnTo>
                  <a:lnTo>
                    <a:pt x="689" y="2201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006;p55">
              <a:extLst>
                <a:ext uri="{FF2B5EF4-FFF2-40B4-BE49-F238E27FC236}">
                  <a16:creationId xmlns="" xmlns:a16="http://schemas.microsoft.com/office/drawing/2014/main" id="{9D848719-6989-7F01-2D4C-7F0D41BB9B69}"/>
                </a:ext>
              </a:extLst>
            </p:cNvPr>
            <p:cNvSpPr/>
            <p:nvPr/>
          </p:nvSpPr>
          <p:spPr>
            <a:xfrm>
              <a:off x="3449075" y="5036325"/>
              <a:ext cx="36075" cy="25825"/>
            </a:xfrm>
            <a:custGeom>
              <a:avLst/>
              <a:gdLst/>
              <a:ahLst/>
              <a:cxnLst/>
              <a:rect l="l" t="t" r="r" b="b"/>
              <a:pathLst>
                <a:path w="1443" h="1033" extrusionOk="0">
                  <a:moveTo>
                    <a:pt x="1442" y="1"/>
                  </a:moveTo>
                  <a:lnTo>
                    <a:pt x="0" y="287"/>
                  </a:lnTo>
                  <a:lnTo>
                    <a:pt x="402" y="344"/>
                  </a:lnTo>
                  <a:lnTo>
                    <a:pt x="191" y="547"/>
                  </a:lnTo>
                  <a:lnTo>
                    <a:pt x="522" y="536"/>
                  </a:lnTo>
                  <a:lnTo>
                    <a:pt x="374" y="817"/>
                  </a:lnTo>
                  <a:lnTo>
                    <a:pt x="631" y="732"/>
                  </a:lnTo>
                  <a:lnTo>
                    <a:pt x="535" y="1032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007;p55">
              <a:extLst>
                <a:ext uri="{FF2B5EF4-FFF2-40B4-BE49-F238E27FC236}">
                  <a16:creationId xmlns="" xmlns:a16="http://schemas.microsoft.com/office/drawing/2014/main" id="{C7C683B1-9E5C-BB04-D17C-CBA955EE0A72}"/>
                </a:ext>
              </a:extLst>
            </p:cNvPr>
            <p:cNvSpPr/>
            <p:nvPr/>
          </p:nvSpPr>
          <p:spPr>
            <a:xfrm>
              <a:off x="2905550" y="5062000"/>
              <a:ext cx="498900" cy="330900"/>
            </a:xfrm>
            <a:custGeom>
              <a:avLst/>
              <a:gdLst/>
              <a:ahLst/>
              <a:cxnLst/>
              <a:rect l="l" t="t" r="r" b="b"/>
              <a:pathLst>
                <a:path w="19956" h="13236" extrusionOk="0">
                  <a:moveTo>
                    <a:pt x="15" y="10362"/>
                  </a:moveTo>
                  <a:cubicBezTo>
                    <a:pt x="10" y="10364"/>
                    <a:pt x="5" y="10367"/>
                    <a:pt x="1" y="10370"/>
                  </a:cubicBezTo>
                  <a:lnTo>
                    <a:pt x="15" y="10362"/>
                  </a:lnTo>
                  <a:close/>
                  <a:moveTo>
                    <a:pt x="18003" y="0"/>
                  </a:moveTo>
                  <a:lnTo>
                    <a:pt x="852" y="9878"/>
                  </a:lnTo>
                  <a:lnTo>
                    <a:pt x="388" y="10148"/>
                  </a:lnTo>
                  <a:lnTo>
                    <a:pt x="15" y="10362"/>
                  </a:lnTo>
                  <a:lnTo>
                    <a:pt x="15" y="10362"/>
                  </a:lnTo>
                  <a:cubicBezTo>
                    <a:pt x="45" y="10346"/>
                    <a:pt x="77" y="10339"/>
                    <a:pt x="112" y="10339"/>
                  </a:cubicBezTo>
                  <a:cubicBezTo>
                    <a:pt x="768" y="10339"/>
                    <a:pt x="2322" y="12893"/>
                    <a:pt x="1796" y="13236"/>
                  </a:cubicBezTo>
                  <a:lnTo>
                    <a:pt x="2688" y="12723"/>
                  </a:lnTo>
                  <a:lnTo>
                    <a:pt x="19714" y="2917"/>
                  </a:lnTo>
                  <a:cubicBezTo>
                    <a:pt x="19956" y="2433"/>
                    <a:pt x="19772" y="1573"/>
                    <a:pt x="19292" y="904"/>
                  </a:cubicBezTo>
                  <a:cubicBezTo>
                    <a:pt x="18978" y="465"/>
                    <a:pt x="18535" y="108"/>
                    <a:pt x="180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008;p55">
              <a:extLst>
                <a:ext uri="{FF2B5EF4-FFF2-40B4-BE49-F238E27FC236}">
                  <a16:creationId xmlns="" xmlns:a16="http://schemas.microsoft.com/office/drawing/2014/main" id="{EA128883-3E9A-DA16-0141-7061D0798633}"/>
                </a:ext>
              </a:extLst>
            </p:cNvPr>
            <p:cNvSpPr/>
            <p:nvPr/>
          </p:nvSpPr>
          <p:spPr>
            <a:xfrm>
              <a:off x="2915225" y="5062000"/>
              <a:ext cx="472625" cy="274975"/>
            </a:xfrm>
            <a:custGeom>
              <a:avLst/>
              <a:gdLst/>
              <a:ahLst/>
              <a:cxnLst/>
              <a:rect l="l" t="t" r="r" b="b"/>
              <a:pathLst>
                <a:path w="18905" h="10999" extrusionOk="0">
                  <a:moveTo>
                    <a:pt x="17616" y="0"/>
                  </a:moveTo>
                  <a:lnTo>
                    <a:pt x="465" y="9878"/>
                  </a:lnTo>
                  <a:lnTo>
                    <a:pt x="1" y="10148"/>
                  </a:lnTo>
                  <a:lnTo>
                    <a:pt x="1144" y="10999"/>
                  </a:lnTo>
                  <a:lnTo>
                    <a:pt x="18905" y="904"/>
                  </a:lnTo>
                  <a:cubicBezTo>
                    <a:pt x="18591" y="465"/>
                    <a:pt x="18148" y="108"/>
                    <a:pt x="176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009;p55">
              <a:extLst>
                <a:ext uri="{FF2B5EF4-FFF2-40B4-BE49-F238E27FC236}">
                  <a16:creationId xmlns="" xmlns:a16="http://schemas.microsoft.com/office/drawing/2014/main" id="{072759C7-FBF3-0C9B-197C-E42C9ABD7111}"/>
                </a:ext>
              </a:extLst>
            </p:cNvPr>
            <p:cNvSpPr/>
            <p:nvPr/>
          </p:nvSpPr>
          <p:spPr>
            <a:xfrm>
              <a:off x="2942300" y="5286800"/>
              <a:ext cx="74400" cy="85000"/>
            </a:xfrm>
            <a:custGeom>
              <a:avLst/>
              <a:gdLst/>
              <a:ahLst/>
              <a:cxnLst/>
              <a:rect l="l" t="t" r="r" b="b"/>
              <a:pathLst>
                <a:path w="2976" h="3400" extrusionOk="0">
                  <a:moveTo>
                    <a:pt x="17" y="517"/>
                  </a:moveTo>
                  <a:lnTo>
                    <a:pt x="17" y="517"/>
                  </a:lnTo>
                  <a:cubicBezTo>
                    <a:pt x="11" y="519"/>
                    <a:pt x="5" y="522"/>
                    <a:pt x="0" y="526"/>
                  </a:cubicBezTo>
                  <a:lnTo>
                    <a:pt x="17" y="517"/>
                  </a:lnTo>
                  <a:close/>
                  <a:moveTo>
                    <a:pt x="975" y="0"/>
                  </a:moveTo>
                  <a:cubicBezTo>
                    <a:pt x="934" y="0"/>
                    <a:pt x="897" y="10"/>
                    <a:pt x="864" y="30"/>
                  </a:cubicBezTo>
                  <a:lnTo>
                    <a:pt x="17" y="517"/>
                  </a:lnTo>
                  <a:lnTo>
                    <a:pt x="17" y="517"/>
                  </a:lnTo>
                  <a:cubicBezTo>
                    <a:pt x="19" y="516"/>
                    <a:pt x="22" y="515"/>
                    <a:pt x="24" y="514"/>
                  </a:cubicBezTo>
                  <a:lnTo>
                    <a:pt x="28" y="513"/>
                  </a:lnTo>
                  <a:cubicBezTo>
                    <a:pt x="53" y="502"/>
                    <a:pt x="81" y="497"/>
                    <a:pt x="110" y="497"/>
                  </a:cubicBezTo>
                  <a:cubicBezTo>
                    <a:pt x="368" y="497"/>
                    <a:pt x="768" y="894"/>
                    <a:pt x="1120" y="1397"/>
                  </a:cubicBezTo>
                  <a:cubicBezTo>
                    <a:pt x="1667" y="2171"/>
                    <a:pt x="2109" y="3198"/>
                    <a:pt x="1784" y="3399"/>
                  </a:cubicBezTo>
                  <a:lnTo>
                    <a:pt x="2012" y="3268"/>
                  </a:lnTo>
                  <a:lnTo>
                    <a:pt x="2650" y="2904"/>
                  </a:lnTo>
                  <a:cubicBezTo>
                    <a:pt x="2976" y="2702"/>
                    <a:pt x="2532" y="1679"/>
                    <a:pt x="1986" y="904"/>
                  </a:cubicBezTo>
                  <a:cubicBezTo>
                    <a:pt x="1632" y="399"/>
                    <a:pt x="1234" y="0"/>
                    <a:pt x="97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010;p55">
              <a:extLst>
                <a:ext uri="{FF2B5EF4-FFF2-40B4-BE49-F238E27FC236}">
                  <a16:creationId xmlns="" xmlns:a16="http://schemas.microsoft.com/office/drawing/2014/main" id="{DC30D740-45A4-A681-03A4-ECD7717354ED}"/>
                </a:ext>
              </a:extLst>
            </p:cNvPr>
            <p:cNvSpPr/>
            <p:nvPr/>
          </p:nvSpPr>
          <p:spPr>
            <a:xfrm>
              <a:off x="2926125" y="5296150"/>
              <a:ext cx="79650" cy="85075"/>
            </a:xfrm>
            <a:custGeom>
              <a:avLst/>
              <a:gdLst/>
              <a:ahLst/>
              <a:cxnLst/>
              <a:rect l="l" t="t" r="r" b="b"/>
              <a:pathLst>
                <a:path w="3186" h="3403" extrusionOk="0">
                  <a:moveTo>
                    <a:pt x="12" y="523"/>
                  </a:moveTo>
                  <a:cubicBezTo>
                    <a:pt x="8" y="525"/>
                    <a:pt x="4" y="528"/>
                    <a:pt x="0" y="530"/>
                  </a:cubicBezTo>
                  <a:lnTo>
                    <a:pt x="12" y="523"/>
                  </a:lnTo>
                  <a:close/>
                  <a:moveTo>
                    <a:pt x="974" y="0"/>
                  </a:moveTo>
                  <a:cubicBezTo>
                    <a:pt x="933" y="0"/>
                    <a:pt x="896" y="10"/>
                    <a:pt x="863" y="30"/>
                  </a:cubicBezTo>
                  <a:lnTo>
                    <a:pt x="12" y="523"/>
                  </a:lnTo>
                  <a:lnTo>
                    <a:pt x="12" y="523"/>
                  </a:lnTo>
                  <a:cubicBezTo>
                    <a:pt x="42" y="507"/>
                    <a:pt x="75" y="500"/>
                    <a:pt x="111" y="500"/>
                  </a:cubicBezTo>
                  <a:cubicBezTo>
                    <a:pt x="769" y="500"/>
                    <a:pt x="2323" y="3069"/>
                    <a:pt x="1785" y="3403"/>
                  </a:cubicBezTo>
                  <a:lnTo>
                    <a:pt x="2649" y="2903"/>
                  </a:lnTo>
                  <a:cubicBezTo>
                    <a:pt x="3186" y="2570"/>
                    <a:pt x="1632" y="0"/>
                    <a:pt x="974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011;p55">
              <a:extLst>
                <a:ext uri="{FF2B5EF4-FFF2-40B4-BE49-F238E27FC236}">
                  <a16:creationId xmlns="" xmlns:a16="http://schemas.microsoft.com/office/drawing/2014/main" id="{6CC886D3-3921-E028-3652-EF8A6802DD95}"/>
                </a:ext>
              </a:extLst>
            </p:cNvPr>
            <p:cNvSpPr/>
            <p:nvPr/>
          </p:nvSpPr>
          <p:spPr>
            <a:xfrm>
              <a:off x="2905550" y="5308150"/>
              <a:ext cx="78325" cy="84750"/>
            </a:xfrm>
            <a:custGeom>
              <a:avLst/>
              <a:gdLst/>
              <a:ahLst/>
              <a:cxnLst/>
              <a:rect l="l" t="t" r="r" b="b"/>
              <a:pathLst>
                <a:path w="3133" h="3390" extrusionOk="0">
                  <a:moveTo>
                    <a:pt x="14" y="516"/>
                  </a:moveTo>
                  <a:cubicBezTo>
                    <a:pt x="9" y="519"/>
                    <a:pt x="5" y="521"/>
                    <a:pt x="1" y="524"/>
                  </a:cubicBezTo>
                  <a:lnTo>
                    <a:pt x="14" y="516"/>
                  </a:lnTo>
                  <a:close/>
                  <a:moveTo>
                    <a:pt x="964" y="1"/>
                  </a:moveTo>
                  <a:cubicBezTo>
                    <a:pt x="923" y="1"/>
                    <a:pt x="886" y="11"/>
                    <a:pt x="852" y="32"/>
                  </a:cubicBezTo>
                  <a:lnTo>
                    <a:pt x="14" y="516"/>
                  </a:lnTo>
                  <a:lnTo>
                    <a:pt x="14" y="516"/>
                  </a:lnTo>
                  <a:cubicBezTo>
                    <a:pt x="44" y="501"/>
                    <a:pt x="76" y="493"/>
                    <a:pt x="112" y="493"/>
                  </a:cubicBezTo>
                  <a:cubicBezTo>
                    <a:pt x="768" y="493"/>
                    <a:pt x="2322" y="3047"/>
                    <a:pt x="1796" y="3390"/>
                  </a:cubicBezTo>
                  <a:lnTo>
                    <a:pt x="2659" y="2900"/>
                  </a:lnTo>
                  <a:cubicBezTo>
                    <a:pt x="2670" y="2894"/>
                    <a:pt x="2679" y="2885"/>
                    <a:pt x="2688" y="2877"/>
                  </a:cubicBezTo>
                  <a:cubicBezTo>
                    <a:pt x="3132" y="2463"/>
                    <a:pt x="1611" y="1"/>
                    <a:pt x="964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012;p55">
              <a:extLst>
                <a:ext uri="{FF2B5EF4-FFF2-40B4-BE49-F238E27FC236}">
                  <a16:creationId xmlns="" xmlns:a16="http://schemas.microsoft.com/office/drawing/2014/main" id="{58DE2449-B8B5-EE89-D7FA-198B21172976}"/>
                </a:ext>
              </a:extLst>
            </p:cNvPr>
            <p:cNvSpPr/>
            <p:nvPr/>
          </p:nvSpPr>
          <p:spPr>
            <a:xfrm>
              <a:off x="2905550" y="5286800"/>
              <a:ext cx="86450" cy="57925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2445" y="0"/>
                  </a:moveTo>
                  <a:cubicBezTo>
                    <a:pt x="2405" y="0"/>
                    <a:pt x="2367" y="10"/>
                    <a:pt x="2334" y="30"/>
                  </a:cubicBezTo>
                  <a:lnTo>
                    <a:pt x="1689" y="406"/>
                  </a:lnTo>
                  <a:lnTo>
                    <a:pt x="1499" y="513"/>
                  </a:lnTo>
                  <a:lnTo>
                    <a:pt x="1496" y="514"/>
                  </a:lnTo>
                  <a:lnTo>
                    <a:pt x="856" y="885"/>
                  </a:lnTo>
                  <a:lnTo>
                    <a:pt x="826" y="901"/>
                  </a:lnTo>
                  <a:lnTo>
                    <a:pt x="1" y="1378"/>
                  </a:lnTo>
                  <a:lnTo>
                    <a:pt x="978" y="2317"/>
                  </a:lnTo>
                  <a:lnTo>
                    <a:pt x="1118" y="2237"/>
                  </a:lnTo>
                  <a:lnTo>
                    <a:pt x="1941" y="1768"/>
                  </a:lnTo>
                  <a:lnTo>
                    <a:pt x="1978" y="1746"/>
                  </a:lnTo>
                  <a:lnTo>
                    <a:pt x="2591" y="1397"/>
                  </a:lnTo>
                  <a:lnTo>
                    <a:pt x="2808" y="1273"/>
                  </a:lnTo>
                  <a:lnTo>
                    <a:pt x="3458" y="904"/>
                  </a:lnTo>
                  <a:cubicBezTo>
                    <a:pt x="3103" y="399"/>
                    <a:pt x="2705" y="0"/>
                    <a:pt x="2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013;p55">
              <a:extLst>
                <a:ext uri="{FF2B5EF4-FFF2-40B4-BE49-F238E27FC236}">
                  <a16:creationId xmlns="" xmlns:a16="http://schemas.microsoft.com/office/drawing/2014/main" id="{2171A377-3E01-73ED-2D02-ED05BFB251AD}"/>
                </a:ext>
              </a:extLst>
            </p:cNvPr>
            <p:cNvSpPr/>
            <p:nvPr/>
          </p:nvSpPr>
          <p:spPr>
            <a:xfrm>
              <a:off x="2806175" y="5320475"/>
              <a:ext cx="152300" cy="125775"/>
            </a:xfrm>
            <a:custGeom>
              <a:avLst/>
              <a:gdLst/>
              <a:ahLst/>
              <a:cxnLst/>
              <a:rect l="l" t="t" r="r" b="b"/>
              <a:pathLst>
                <a:path w="6092" h="503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247" y="3945"/>
                    <a:pt x="1151" y="5031"/>
                    <a:pt x="1894" y="5031"/>
                  </a:cubicBezTo>
                  <a:cubicBezTo>
                    <a:pt x="2033" y="5031"/>
                    <a:pt x="2166" y="4993"/>
                    <a:pt x="2288" y="4908"/>
                  </a:cubicBezTo>
                  <a:lnTo>
                    <a:pt x="5767" y="2900"/>
                  </a:lnTo>
                  <a:cubicBezTo>
                    <a:pt x="5771" y="2899"/>
                    <a:pt x="5771" y="2899"/>
                    <a:pt x="5771" y="2897"/>
                  </a:cubicBezTo>
                  <a:cubicBezTo>
                    <a:pt x="6092" y="2689"/>
                    <a:pt x="5641" y="1662"/>
                    <a:pt x="5092" y="890"/>
                  </a:cubicBez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014;p55">
              <a:extLst>
                <a:ext uri="{FF2B5EF4-FFF2-40B4-BE49-F238E27FC236}">
                  <a16:creationId xmlns="" xmlns:a16="http://schemas.microsoft.com/office/drawing/2014/main" id="{D56C594F-A5ED-1D98-C034-5032228B2477}"/>
                </a:ext>
              </a:extLst>
            </p:cNvPr>
            <p:cNvSpPr/>
            <p:nvPr/>
          </p:nvSpPr>
          <p:spPr>
            <a:xfrm>
              <a:off x="2806175" y="5320475"/>
              <a:ext cx="127300" cy="76525"/>
            </a:xfrm>
            <a:custGeom>
              <a:avLst/>
              <a:gdLst/>
              <a:ahLst/>
              <a:cxnLst/>
              <a:rect l="l" t="t" r="r" b="b"/>
              <a:pathLst>
                <a:path w="5092" h="306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50" y="2631"/>
                    <a:pt x="176" y="2308"/>
                    <a:pt x="567" y="2298"/>
                  </a:cubicBezTo>
                  <a:cubicBezTo>
                    <a:pt x="570" y="2298"/>
                    <a:pt x="572" y="2298"/>
                    <a:pt x="575" y="2298"/>
                  </a:cubicBezTo>
                  <a:cubicBezTo>
                    <a:pt x="966" y="2298"/>
                    <a:pt x="1545" y="3044"/>
                    <a:pt x="1545" y="3044"/>
                  </a:cubicBezTo>
                  <a:lnTo>
                    <a:pt x="5092" y="890"/>
                  </a:ln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015;p55">
              <a:extLst>
                <a:ext uri="{FF2B5EF4-FFF2-40B4-BE49-F238E27FC236}">
                  <a16:creationId xmlns="" xmlns:a16="http://schemas.microsoft.com/office/drawing/2014/main" id="{4E452E9F-C941-EFBF-E687-A215E7720E78}"/>
                </a:ext>
              </a:extLst>
            </p:cNvPr>
            <p:cNvSpPr/>
            <p:nvPr/>
          </p:nvSpPr>
          <p:spPr>
            <a:xfrm>
              <a:off x="2663225" y="4777925"/>
              <a:ext cx="210850" cy="121675"/>
            </a:xfrm>
            <a:custGeom>
              <a:avLst/>
              <a:gdLst/>
              <a:ahLst/>
              <a:cxnLst/>
              <a:rect l="l" t="t" r="r" b="b"/>
              <a:pathLst>
                <a:path w="8434" h="4867" extrusionOk="0">
                  <a:moveTo>
                    <a:pt x="4289" y="1"/>
                  </a:moveTo>
                  <a:cubicBezTo>
                    <a:pt x="1919" y="1"/>
                    <a:pt x="1" y="1108"/>
                    <a:pt x="1" y="2477"/>
                  </a:cubicBezTo>
                  <a:cubicBezTo>
                    <a:pt x="1" y="3624"/>
                    <a:pt x="1355" y="4587"/>
                    <a:pt x="3192" y="4867"/>
                  </a:cubicBezTo>
                  <a:lnTo>
                    <a:pt x="8434" y="1841"/>
                  </a:lnTo>
                  <a:cubicBezTo>
                    <a:pt x="7948" y="780"/>
                    <a:pt x="6278" y="1"/>
                    <a:pt x="428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016;p55">
              <a:extLst>
                <a:ext uri="{FF2B5EF4-FFF2-40B4-BE49-F238E27FC236}">
                  <a16:creationId xmlns="" xmlns:a16="http://schemas.microsoft.com/office/drawing/2014/main" id="{AFBCD5EE-BA4C-865D-2CA1-F2D74EA1368C}"/>
                </a:ext>
              </a:extLst>
            </p:cNvPr>
            <p:cNvSpPr/>
            <p:nvPr/>
          </p:nvSpPr>
          <p:spPr>
            <a:xfrm>
              <a:off x="2756275" y="4635825"/>
              <a:ext cx="110325" cy="189575"/>
            </a:xfrm>
            <a:custGeom>
              <a:avLst/>
              <a:gdLst/>
              <a:ahLst/>
              <a:cxnLst/>
              <a:rect l="l" t="t" r="r" b="b"/>
              <a:pathLst>
                <a:path w="4413" h="7583" extrusionOk="0">
                  <a:moveTo>
                    <a:pt x="378" y="0"/>
                  </a:moveTo>
                  <a:cubicBezTo>
                    <a:pt x="128" y="0"/>
                    <a:pt x="1" y="341"/>
                    <a:pt x="51" y="672"/>
                  </a:cubicBezTo>
                  <a:cubicBezTo>
                    <a:pt x="147" y="1305"/>
                    <a:pt x="641" y="3754"/>
                    <a:pt x="1370" y="4994"/>
                  </a:cubicBezTo>
                  <a:cubicBezTo>
                    <a:pt x="1654" y="5528"/>
                    <a:pt x="1964" y="5891"/>
                    <a:pt x="2361" y="6347"/>
                  </a:cubicBezTo>
                  <a:cubicBezTo>
                    <a:pt x="2470" y="6470"/>
                    <a:pt x="2519" y="6590"/>
                    <a:pt x="2698" y="6850"/>
                  </a:cubicBezTo>
                  <a:cubicBezTo>
                    <a:pt x="2875" y="7111"/>
                    <a:pt x="3144" y="7369"/>
                    <a:pt x="3383" y="7482"/>
                  </a:cubicBezTo>
                  <a:cubicBezTo>
                    <a:pt x="3536" y="7555"/>
                    <a:pt x="3634" y="7582"/>
                    <a:pt x="3696" y="7582"/>
                  </a:cubicBezTo>
                  <a:cubicBezTo>
                    <a:pt x="3731" y="7582"/>
                    <a:pt x="3755" y="7574"/>
                    <a:pt x="3771" y="7560"/>
                  </a:cubicBezTo>
                  <a:cubicBezTo>
                    <a:pt x="3826" y="7511"/>
                    <a:pt x="3801" y="7446"/>
                    <a:pt x="3697" y="7382"/>
                  </a:cubicBezTo>
                  <a:cubicBezTo>
                    <a:pt x="3595" y="7318"/>
                    <a:pt x="3412" y="7230"/>
                    <a:pt x="3243" y="7030"/>
                  </a:cubicBezTo>
                  <a:lnTo>
                    <a:pt x="3243" y="7030"/>
                  </a:lnTo>
                  <a:cubicBezTo>
                    <a:pt x="3243" y="7030"/>
                    <a:pt x="3463" y="7181"/>
                    <a:pt x="3602" y="7260"/>
                  </a:cubicBezTo>
                  <a:cubicBezTo>
                    <a:pt x="3725" y="7332"/>
                    <a:pt x="3858" y="7385"/>
                    <a:pt x="3995" y="7421"/>
                  </a:cubicBezTo>
                  <a:cubicBezTo>
                    <a:pt x="4009" y="7424"/>
                    <a:pt x="4022" y="7426"/>
                    <a:pt x="4036" y="7426"/>
                  </a:cubicBezTo>
                  <a:cubicBezTo>
                    <a:pt x="4157" y="7426"/>
                    <a:pt x="4271" y="7309"/>
                    <a:pt x="4179" y="7250"/>
                  </a:cubicBezTo>
                  <a:cubicBezTo>
                    <a:pt x="4076" y="7182"/>
                    <a:pt x="3978" y="7158"/>
                    <a:pt x="3774" y="7038"/>
                  </a:cubicBezTo>
                  <a:cubicBezTo>
                    <a:pt x="3666" y="6975"/>
                    <a:pt x="3566" y="6898"/>
                    <a:pt x="3474" y="6812"/>
                  </a:cubicBezTo>
                  <a:lnTo>
                    <a:pt x="3474" y="6812"/>
                  </a:lnTo>
                  <a:cubicBezTo>
                    <a:pt x="3474" y="6812"/>
                    <a:pt x="3703" y="6930"/>
                    <a:pt x="3912" y="6993"/>
                  </a:cubicBezTo>
                  <a:cubicBezTo>
                    <a:pt x="4026" y="7027"/>
                    <a:pt x="4107" y="7037"/>
                    <a:pt x="4168" y="7037"/>
                  </a:cubicBezTo>
                  <a:cubicBezTo>
                    <a:pt x="4219" y="7037"/>
                    <a:pt x="4256" y="7030"/>
                    <a:pt x="4286" y="7023"/>
                  </a:cubicBezTo>
                  <a:cubicBezTo>
                    <a:pt x="4351" y="7008"/>
                    <a:pt x="4413" y="6902"/>
                    <a:pt x="4275" y="6837"/>
                  </a:cubicBezTo>
                  <a:cubicBezTo>
                    <a:pt x="4151" y="6777"/>
                    <a:pt x="3969" y="6755"/>
                    <a:pt x="3749" y="6604"/>
                  </a:cubicBezTo>
                  <a:cubicBezTo>
                    <a:pt x="3590" y="6494"/>
                    <a:pt x="3493" y="6395"/>
                    <a:pt x="3531" y="6386"/>
                  </a:cubicBezTo>
                  <a:cubicBezTo>
                    <a:pt x="3533" y="6385"/>
                    <a:pt x="3535" y="6385"/>
                    <a:pt x="3538" y="6385"/>
                  </a:cubicBezTo>
                  <a:cubicBezTo>
                    <a:pt x="3580" y="6385"/>
                    <a:pt x="3668" y="6449"/>
                    <a:pt x="3824" y="6468"/>
                  </a:cubicBezTo>
                  <a:cubicBezTo>
                    <a:pt x="3842" y="6470"/>
                    <a:pt x="3859" y="6471"/>
                    <a:pt x="3877" y="6471"/>
                  </a:cubicBezTo>
                  <a:cubicBezTo>
                    <a:pt x="4019" y="6471"/>
                    <a:pt x="4152" y="6402"/>
                    <a:pt x="4156" y="6322"/>
                  </a:cubicBezTo>
                  <a:cubicBezTo>
                    <a:pt x="4159" y="6231"/>
                    <a:pt x="4123" y="6275"/>
                    <a:pt x="3963" y="6228"/>
                  </a:cubicBezTo>
                  <a:cubicBezTo>
                    <a:pt x="3801" y="6182"/>
                    <a:pt x="3679" y="6082"/>
                    <a:pt x="3447" y="6035"/>
                  </a:cubicBezTo>
                  <a:cubicBezTo>
                    <a:pt x="3242" y="5994"/>
                    <a:pt x="3111" y="5959"/>
                    <a:pt x="2938" y="5870"/>
                  </a:cubicBezTo>
                  <a:cubicBezTo>
                    <a:pt x="2766" y="5782"/>
                    <a:pt x="2407" y="5221"/>
                    <a:pt x="2136" y="4721"/>
                  </a:cubicBezTo>
                  <a:cubicBezTo>
                    <a:pt x="1899" y="4165"/>
                    <a:pt x="1659" y="3247"/>
                    <a:pt x="1558" y="2885"/>
                  </a:cubicBezTo>
                  <a:cubicBezTo>
                    <a:pt x="1388" y="2271"/>
                    <a:pt x="1154" y="1015"/>
                    <a:pt x="1029" y="590"/>
                  </a:cubicBezTo>
                  <a:cubicBezTo>
                    <a:pt x="905" y="166"/>
                    <a:pt x="702" y="67"/>
                    <a:pt x="449" y="9"/>
                  </a:cubicBezTo>
                  <a:cubicBezTo>
                    <a:pt x="424" y="3"/>
                    <a:pt x="401" y="0"/>
                    <a:pt x="37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017;p55">
              <a:extLst>
                <a:ext uri="{FF2B5EF4-FFF2-40B4-BE49-F238E27FC236}">
                  <a16:creationId xmlns="" xmlns:a16="http://schemas.microsoft.com/office/drawing/2014/main" id="{90402B2F-E562-3C9F-02DB-DAF6C1950085}"/>
                </a:ext>
              </a:extLst>
            </p:cNvPr>
            <p:cNvSpPr/>
            <p:nvPr/>
          </p:nvSpPr>
          <p:spPr>
            <a:xfrm>
              <a:off x="2753275" y="4634300"/>
              <a:ext cx="44375" cy="82550"/>
            </a:xfrm>
            <a:custGeom>
              <a:avLst/>
              <a:gdLst/>
              <a:ahLst/>
              <a:cxnLst/>
              <a:rect l="l" t="t" r="r" b="b"/>
              <a:pathLst>
                <a:path w="1775" h="3302" extrusionOk="0">
                  <a:moveTo>
                    <a:pt x="610" y="1"/>
                  </a:moveTo>
                  <a:cubicBezTo>
                    <a:pt x="588" y="1"/>
                    <a:pt x="567" y="2"/>
                    <a:pt x="545" y="6"/>
                  </a:cubicBezTo>
                  <a:cubicBezTo>
                    <a:pt x="1" y="91"/>
                    <a:pt x="61" y="621"/>
                    <a:pt x="202" y="1452"/>
                  </a:cubicBezTo>
                  <a:cubicBezTo>
                    <a:pt x="343" y="2284"/>
                    <a:pt x="682" y="3276"/>
                    <a:pt x="682" y="3276"/>
                  </a:cubicBezTo>
                  <a:cubicBezTo>
                    <a:pt x="760" y="3294"/>
                    <a:pt x="837" y="3302"/>
                    <a:pt x="912" y="3302"/>
                  </a:cubicBezTo>
                  <a:cubicBezTo>
                    <a:pt x="1383" y="3302"/>
                    <a:pt x="1774" y="2991"/>
                    <a:pt x="1774" y="2991"/>
                  </a:cubicBezTo>
                  <a:cubicBezTo>
                    <a:pt x="1745" y="2787"/>
                    <a:pt x="1698" y="2588"/>
                    <a:pt x="1632" y="2394"/>
                  </a:cubicBezTo>
                  <a:cubicBezTo>
                    <a:pt x="1520" y="2064"/>
                    <a:pt x="1354" y="1118"/>
                    <a:pt x="1225" y="679"/>
                  </a:cubicBezTo>
                  <a:cubicBezTo>
                    <a:pt x="1107" y="273"/>
                    <a:pt x="882" y="1"/>
                    <a:pt x="61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018;p55">
              <a:extLst>
                <a:ext uri="{FF2B5EF4-FFF2-40B4-BE49-F238E27FC236}">
                  <a16:creationId xmlns="" xmlns:a16="http://schemas.microsoft.com/office/drawing/2014/main" id="{6DBEF4FE-47CE-44EB-5525-690866B543D8}"/>
                </a:ext>
              </a:extLst>
            </p:cNvPr>
            <p:cNvSpPr/>
            <p:nvPr/>
          </p:nvSpPr>
          <p:spPr>
            <a:xfrm>
              <a:off x="2766700" y="4702325"/>
              <a:ext cx="35775" cy="27325"/>
            </a:xfrm>
            <a:custGeom>
              <a:avLst/>
              <a:gdLst/>
              <a:ahLst/>
              <a:cxnLst/>
              <a:rect l="l" t="t" r="r" b="b"/>
              <a:pathLst>
                <a:path w="1431" h="1093" extrusionOk="0">
                  <a:moveTo>
                    <a:pt x="1188" y="1"/>
                  </a:moveTo>
                  <a:lnTo>
                    <a:pt x="1211" y="111"/>
                  </a:lnTo>
                  <a:cubicBezTo>
                    <a:pt x="1074" y="251"/>
                    <a:pt x="903" y="352"/>
                    <a:pt x="715" y="404"/>
                  </a:cubicBezTo>
                  <a:cubicBezTo>
                    <a:pt x="516" y="459"/>
                    <a:pt x="361" y="472"/>
                    <a:pt x="260" y="472"/>
                  </a:cubicBezTo>
                  <a:cubicBezTo>
                    <a:pt x="166" y="472"/>
                    <a:pt x="116" y="461"/>
                    <a:pt x="116" y="461"/>
                  </a:cubicBezTo>
                  <a:lnTo>
                    <a:pt x="75" y="340"/>
                  </a:lnTo>
                  <a:lnTo>
                    <a:pt x="75" y="340"/>
                  </a:lnTo>
                  <a:cubicBezTo>
                    <a:pt x="1" y="502"/>
                    <a:pt x="214" y="872"/>
                    <a:pt x="305" y="1005"/>
                  </a:cubicBezTo>
                  <a:cubicBezTo>
                    <a:pt x="345" y="1065"/>
                    <a:pt x="444" y="1093"/>
                    <a:pt x="569" y="1093"/>
                  </a:cubicBezTo>
                  <a:cubicBezTo>
                    <a:pt x="836" y="1093"/>
                    <a:pt x="1219" y="963"/>
                    <a:pt x="1388" y="738"/>
                  </a:cubicBezTo>
                  <a:cubicBezTo>
                    <a:pt x="1430" y="683"/>
                    <a:pt x="1416" y="514"/>
                    <a:pt x="1331" y="259"/>
                  </a:cubicBezTo>
                  <a:cubicBezTo>
                    <a:pt x="1247" y="3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019;p55">
              <a:extLst>
                <a:ext uri="{FF2B5EF4-FFF2-40B4-BE49-F238E27FC236}">
                  <a16:creationId xmlns="" xmlns:a16="http://schemas.microsoft.com/office/drawing/2014/main" id="{3E2F47F7-F24C-01E0-392B-9EE6421530A7}"/>
                </a:ext>
              </a:extLst>
            </p:cNvPr>
            <p:cNvSpPr/>
            <p:nvPr/>
          </p:nvSpPr>
          <p:spPr>
            <a:xfrm>
              <a:off x="2829600" y="4966300"/>
              <a:ext cx="63325" cy="43150"/>
            </a:xfrm>
            <a:custGeom>
              <a:avLst/>
              <a:gdLst/>
              <a:ahLst/>
              <a:cxnLst/>
              <a:rect l="l" t="t" r="r" b="b"/>
              <a:pathLst>
                <a:path w="2533" h="1726" extrusionOk="0">
                  <a:moveTo>
                    <a:pt x="127" y="1"/>
                  </a:moveTo>
                  <a:cubicBezTo>
                    <a:pt x="115" y="105"/>
                    <a:pt x="96" y="207"/>
                    <a:pt x="70" y="310"/>
                  </a:cubicBezTo>
                  <a:cubicBezTo>
                    <a:pt x="33" y="449"/>
                    <a:pt x="0" y="678"/>
                    <a:pt x="24" y="791"/>
                  </a:cubicBezTo>
                  <a:cubicBezTo>
                    <a:pt x="50" y="904"/>
                    <a:pt x="372" y="1064"/>
                    <a:pt x="549" y="1087"/>
                  </a:cubicBezTo>
                  <a:cubicBezTo>
                    <a:pt x="727" y="1111"/>
                    <a:pt x="1003" y="1301"/>
                    <a:pt x="1104" y="1430"/>
                  </a:cubicBezTo>
                  <a:cubicBezTo>
                    <a:pt x="1236" y="1597"/>
                    <a:pt x="1568" y="1725"/>
                    <a:pt x="1814" y="1725"/>
                  </a:cubicBezTo>
                  <a:cubicBezTo>
                    <a:pt x="1838" y="1725"/>
                    <a:pt x="1861" y="1724"/>
                    <a:pt x="1884" y="1722"/>
                  </a:cubicBezTo>
                  <a:cubicBezTo>
                    <a:pt x="2132" y="1693"/>
                    <a:pt x="2414" y="1635"/>
                    <a:pt x="2473" y="1533"/>
                  </a:cubicBezTo>
                  <a:cubicBezTo>
                    <a:pt x="2533" y="1433"/>
                    <a:pt x="2450" y="1321"/>
                    <a:pt x="1928" y="948"/>
                  </a:cubicBezTo>
                  <a:cubicBezTo>
                    <a:pt x="1406" y="577"/>
                    <a:pt x="1056" y="351"/>
                    <a:pt x="892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020;p55">
              <a:extLst>
                <a:ext uri="{FF2B5EF4-FFF2-40B4-BE49-F238E27FC236}">
                  <a16:creationId xmlns="" xmlns:a16="http://schemas.microsoft.com/office/drawing/2014/main" id="{564CB5A6-5881-6690-708B-9E22A7979C2B}"/>
                </a:ext>
              </a:extLst>
            </p:cNvPr>
            <p:cNvSpPr/>
            <p:nvPr/>
          </p:nvSpPr>
          <p:spPr>
            <a:xfrm>
              <a:off x="2764100" y="5006575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937" y="1"/>
                  </a:moveTo>
                  <a:lnTo>
                    <a:pt x="154" y="10"/>
                  </a:lnTo>
                  <a:cubicBezTo>
                    <a:pt x="152" y="76"/>
                    <a:pt x="133" y="169"/>
                    <a:pt x="121" y="255"/>
                  </a:cubicBezTo>
                  <a:cubicBezTo>
                    <a:pt x="109" y="341"/>
                    <a:pt x="86" y="428"/>
                    <a:pt x="67" y="514"/>
                  </a:cubicBezTo>
                  <a:cubicBezTo>
                    <a:pt x="28" y="684"/>
                    <a:pt x="1" y="861"/>
                    <a:pt x="89" y="1022"/>
                  </a:cubicBezTo>
                  <a:cubicBezTo>
                    <a:pt x="155" y="1142"/>
                    <a:pt x="286" y="1209"/>
                    <a:pt x="390" y="1296"/>
                  </a:cubicBezTo>
                  <a:cubicBezTo>
                    <a:pt x="591" y="1461"/>
                    <a:pt x="707" y="1706"/>
                    <a:pt x="855" y="1919"/>
                  </a:cubicBezTo>
                  <a:cubicBezTo>
                    <a:pt x="988" y="2109"/>
                    <a:pt x="1211" y="2197"/>
                    <a:pt x="1438" y="2229"/>
                  </a:cubicBezTo>
                  <a:cubicBezTo>
                    <a:pt x="1522" y="2242"/>
                    <a:pt x="1607" y="2245"/>
                    <a:pt x="1692" y="2245"/>
                  </a:cubicBezTo>
                  <a:cubicBezTo>
                    <a:pt x="1728" y="2245"/>
                    <a:pt x="1764" y="2244"/>
                    <a:pt x="1800" y="2244"/>
                  </a:cubicBezTo>
                  <a:cubicBezTo>
                    <a:pt x="1928" y="2243"/>
                    <a:pt x="2123" y="2168"/>
                    <a:pt x="2111" y="2009"/>
                  </a:cubicBezTo>
                  <a:cubicBezTo>
                    <a:pt x="2107" y="1958"/>
                    <a:pt x="2076" y="1915"/>
                    <a:pt x="2045" y="1875"/>
                  </a:cubicBezTo>
                  <a:cubicBezTo>
                    <a:pt x="1841" y="1610"/>
                    <a:pt x="1620" y="1357"/>
                    <a:pt x="1433" y="1080"/>
                  </a:cubicBezTo>
                  <a:cubicBezTo>
                    <a:pt x="1222" y="767"/>
                    <a:pt x="1013" y="471"/>
                    <a:pt x="9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021;p55">
              <a:extLst>
                <a:ext uri="{FF2B5EF4-FFF2-40B4-BE49-F238E27FC236}">
                  <a16:creationId xmlns="" xmlns:a16="http://schemas.microsoft.com/office/drawing/2014/main" id="{45A5C15A-D6D6-A7BC-88DD-AA465A4C4F81}"/>
                </a:ext>
              </a:extLst>
            </p:cNvPr>
            <p:cNvSpPr/>
            <p:nvPr/>
          </p:nvSpPr>
          <p:spPr>
            <a:xfrm>
              <a:off x="2686000" y="4772775"/>
              <a:ext cx="185575" cy="236450"/>
            </a:xfrm>
            <a:custGeom>
              <a:avLst/>
              <a:gdLst/>
              <a:ahLst/>
              <a:cxnLst/>
              <a:rect l="l" t="t" r="r" b="b"/>
              <a:pathLst>
                <a:path w="7423" h="9458" extrusionOk="0">
                  <a:moveTo>
                    <a:pt x="3922" y="0"/>
                  </a:moveTo>
                  <a:lnTo>
                    <a:pt x="284" y="915"/>
                  </a:lnTo>
                  <a:cubicBezTo>
                    <a:pt x="1" y="2687"/>
                    <a:pt x="912" y="3204"/>
                    <a:pt x="1776" y="3870"/>
                  </a:cubicBezTo>
                  <a:cubicBezTo>
                    <a:pt x="2477" y="4409"/>
                    <a:pt x="2940" y="4791"/>
                    <a:pt x="2940" y="4791"/>
                  </a:cubicBezTo>
                  <a:cubicBezTo>
                    <a:pt x="2940" y="4791"/>
                    <a:pt x="2924" y="5180"/>
                    <a:pt x="2917" y="6053"/>
                  </a:cubicBezTo>
                  <a:cubicBezTo>
                    <a:pt x="2910" y="6823"/>
                    <a:pt x="3278" y="9362"/>
                    <a:pt x="3278" y="9362"/>
                  </a:cubicBezTo>
                  <a:cubicBezTo>
                    <a:pt x="3278" y="9362"/>
                    <a:pt x="3461" y="9457"/>
                    <a:pt x="3688" y="9457"/>
                  </a:cubicBezTo>
                  <a:cubicBezTo>
                    <a:pt x="3807" y="9457"/>
                    <a:pt x="3938" y="9431"/>
                    <a:pt x="4061" y="9353"/>
                  </a:cubicBezTo>
                  <a:cubicBezTo>
                    <a:pt x="4061" y="9353"/>
                    <a:pt x="4208" y="7469"/>
                    <a:pt x="4295" y="6500"/>
                  </a:cubicBezTo>
                  <a:cubicBezTo>
                    <a:pt x="4415" y="5185"/>
                    <a:pt x="4545" y="4511"/>
                    <a:pt x="4477" y="4227"/>
                  </a:cubicBezTo>
                  <a:cubicBezTo>
                    <a:pt x="4418" y="3979"/>
                    <a:pt x="3527" y="2747"/>
                    <a:pt x="3255" y="2329"/>
                  </a:cubicBezTo>
                  <a:lnTo>
                    <a:pt x="3255" y="2329"/>
                  </a:lnTo>
                  <a:lnTo>
                    <a:pt x="5760" y="3784"/>
                  </a:lnTo>
                  <a:cubicBezTo>
                    <a:pt x="5760" y="3784"/>
                    <a:pt x="5674" y="4421"/>
                    <a:pt x="5688" y="4897"/>
                  </a:cubicBezTo>
                  <a:cubicBezTo>
                    <a:pt x="5714" y="5940"/>
                    <a:pt x="5871" y="7742"/>
                    <a:pt x="5871" y="7742"/>
                  </a:cubicBezTo>
                  <a:cubicBezTo>
                    <a:pt x="5871" y="7742"/>
                    <a:pt x="6057" y="7876"/>
                    <a:pt x="6286" y="7876"/>
                  </a:cubicBezTo>
                  <a:cubicBezTo>
                    <a:pt x="6398" y="7876"/>
                    <a:pt x="6521" y="7843"/>
                    <a:pt x="6637" y="7747"/>
                  </a:cubicBezTo>
                  <a:cubicBezTo>
                    <a:pt x="6637" y="7747"/>
                    <a:pt x="7423" y="3502"/>
                    <a:pt x="7423" y="3128"/>
                  </a:cubicBezTo>
                  <a:cubicBezTo>
                    <a:pt x="7423" y="2560"/>
                    <a:pt x="4954" y="862"/>
                    <a:pt x="4487" y="467"/>
                  </a:cubicBezTo>
                  <a:cubicBezTo>
                    <a:pt x="4220" y="240"/>
                    <a:pt x="3922" y="0"/>
                    <a:pt x="392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022;p55">
              <a:extLst>
                <a:ext uri="{FF2B5EF4-FFF2-40B4-BE49-F238E27FC236}">
                  <a16:creationId xmlns="" xmlns:a16="http://schemas.microsoft.com/office/drawing/2014/main" id="{4A848A7F-D941-F01A-C9AD-C11215D4CDDC}"/>
                </a:ext>
              </a:extLst>
            </p:cNvPr>
            <p:cNvSpPr/>
            <p:nvPr/>
          </p:nvSpPr>
          <p:spPr>
            <a:xfrm>
              <a:off x="2767375" y="4810575"/>
              <a:ext cx="62675" cy="56825"/>
            </a:xfrm>
            <a:custGeom>
              <a:avLst/>
              <a:gdLst/>
              <a:ahLst/>
              <a:cxnLst/>
              <a:rect l="l" t="t" r="r" b="b"/>
              <a:pathLst>
                <a:path w="2507" h="2273" extrusionOk="0">
                  <a:moveTo>
                    <a:pt x="573" y="0"/>
                  </a:moveTo>
                  <a:cubicBezTo>
                    <a:pt x="402" y="519"/>
                    <a:pt x="0" y="817"/>
                    <a:pt x="0" y="817"/>
                  </a:cubicBezTo>
                  <a:lnTo>
                    <a:pt x="2506" y="2272"/>
                  </a:lnTo>
                  <a:cubicBezTo>
                    <a:pt x="2506" y="2272"/>
                    <a:pt x="415" y="892"/>
                    <a:pt x="484" y="622"/>
                  </a:cubicBezTo>
                  <a:cubicBezTo>
                    <a:pt x="551" y="350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023;p55">
              <a:extLst>
                <a:ext uri="{FF2B5EF4-FFF2-40B4-BE49-F238E27FC236}">
                  <a16:creationId xmlns="" xmlns:a16="http://schemas.microsoft.com/office/drawing/2014/main" id="{C6AEF4A6-6E64-21D4-86BE-F08EB74FAA31}"/>
                </a:ext>
              </a:extLst>
            </p:cNvPr>
            <p:cNvSpPr/>
            <p:nvPr/>
          </p:nvSpPr>
          <p:spPr>
            <a:xfrm>
              <a:off x="2704500" y="4626250"/>
              <a:ext cx="61650" cy="57200"/>
            </a:xfrm>
            <a:custGeom>
              <a:avLst/>
              <a:gdLst/>
              <a:ahLst/>
              <a:cxnLst/>
              <a:rect l="l" t="t" r="r" b="b"/>
              <a:pathLst>
                <a:path w="2466" h="228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578" y="1"/>
                    <a:pt x="621" y="845"/>
                    <a:pt x="603" y="920"/>
                  </a:cubicBezTo>
                  <a:cubicBezTo>
                    <a:pt x="584" y="994"/>
                    <a:pt x="215" y="1242"/>
                    <a:pt x="108" y="1330"/>
                  </a:cubicBezTo>
                  <a:cubicBezTo>
                    <a:pt x="0" y="1420"/>
                    <a:pt x="691" y="2101"/>
                    <a:pt x="1027" y="2255"/>
                  </a:cubicBezTo>
                  <a:cubicBezTo>
                    <a:pt x="1076" y="2277"/>
                    <a:pt x="1141" y="2288"/>
                    <a:pt x="1216" y="2288"/>
                  </a:cubicBezTo>
                  <a:cubicBezTo>
                    <a:pt x="1653" y="2288"/>
                    <a:pt x="2431" y="1926"/>
                    <a:pt x="2446" y="1480"/>
                  </a:cubicBezTo>
                  <a:cubicBezTo>
                    <a:pt x="2466" y="958"/>
                    <a:pt x="2265" y="518"/>
                    <a:pt x="2101" y="495"/>
                  </a:cubicBezTo>
                  <a:cubicBezTo>
                    <a:pt x="1938" y="47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024;p55">
              <a:extLst>
                <a:ext uri="{FF2B5EF4-FFF2-40B4-BE49-F238E27FC236}">
                  <a16:creationId xmlns="" xmlns:a16="http://schemas.microsoft.com/office/drawing/2014/main" id="{A453B577-3F39-2694-0A15-69935320EAC0}"/>
                </a:ext>
              </a:extLst>
            </p:cNvPr>
            <p:cNvSpPr/>
            <p:nvPr/>
          </p:nvSpPr>
          <p:spPr>
            <a:xfrm>
              <a:off x="2718950" y="4626250"/>
              <a:ext cx="37500" cy="27075"/>
            </a:xfrm>
            <a:custGeom>
              <a:avLst/>
              <a:gdLst/>
              <a:ahLst/>
              <a:cxnLst/>
              <a:rect l="l" t="t" r="r" b="b"/>
              <a:pathLst>
                <a:path w="1500" h="10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95"/>
                    <a:pt x="16" y="331"/>
                  </a:cubicBezTo>
                  <a:cubicBezTo>
                    <a:pt x="16" y="489"/>
                    <a:pt x="116" y="651"/>
                    <a:pt x="242" y="748"/>
                  </a:cubicBezTo>
                  <a:cubicBezTo>
                    <a:pt x="356" y="838"/>
                    <a:pt x="484" y="912"/>
                    <a:pt x="619" y="966"/>
                  </a:cubicBezTo>
                  <a:cubicBezTo>
                    <a:pt x="705" y="1000"/>
                    <a:pt x="884" y="1082"/>
                    <a:pt x="1069" y="1082"/>
                  </a:cubicBezTo>
                  <a:cubicBezTo>
                    <a:pt x="1180" y="1082"/>
                    <a:pt x="1292" y="1053"/>
                    <a:pt x="1388" y="967"/>
                  </a:cubicBezTo>
                  <a:cubicBezTo>
                    <a:pt x="1499" y="867"/>
                    <a:pt x="1370" y="645"/>
                    <a:pt x="1294" y="491"/>
                  </a:cubicBezTo>
                  <a:cubicBezTo>
                    <a:pt x="945" y="38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025;p55">
              <a:extLst>
                <a:ext uri="{FF2B5EF4-FFF2-40B4-BE49-F238E27FC236}">
                  <a16:creationId xmlns="" xmlns:a16="http://schemas.microsoft.com/office/drawing/2014/main" id="{4ED266FF-9554-53AC-9DBB-27A29B753F43}"/>
                </a:ext>
              </a:extLst>
            </p:cNvPr>
            <p:cNvSpPr/>
            <p:nvPr/>
          </p:nvSpPr>
          <p:spPr>
            <a:xfrm>
              <a:off x="2690300" y="4633775"/>
              <a:ext cx="100525" cy="180975"/>
            </a:xfrm>
            <a:custGeom>
              <a:avLst/>
              <a:gdLst/>
              <a:ahLst/>
              <a:cxnLst/>
              <a:rect l="l" t="t" r="r" b="b"/>
              <a:pathLst>
                <a:path w="4021" h="7239" extrusionOk="0">
                  <a:moveTo>
                    <a:pt x="2950" y="0"/>
                  </a:moveTo>
                  <a:cubicBezTo>
                    <a:pt x="2723" y="0"/>
                    <a:pt x="2439" y="229"/>
                    <a:pt x="2439" y="229"/>
                  </a:cubicBezTo>
                  <a:cubicBezTo>
                    <a:pt x="2812" y="532"/>
                    <a:pt x="2818" y="1021"/>
                    <a:pt x="2576" y="1452"/>
                  </a:cubicBezTo>
                  <a:cubicBezTo>
                    <a:pt x="1413" y="1341"/>
                    <a:pt x="1051" y="745"/>
                    <a:pt x="1051" y="745"/>
                  </a:cubicBezTo>
                  <a:cubicBezTo>
                    <a:pt x="1051" y="745"/>
                    <a:pt x="876" y="828"/>
                    <a:pt x="447" y="1133"/>
                  </a:cubicBezTo>
                  <a:cubicBezTo>
                    <a:pt x="127" y="1361"/>
                    <a:pt x="0" y="1348"/>
                    <a:pt x="42" y="1986"/>
                  </a:cubicBezTo>
                  <a:cubicBezTo>
                    <a:pt x="86" y="2625"/>
                    <a:pt x="255" y="3203"/>
                    <a:pt x="319" y="3997"/>
                  </a:cubicBezTo>
                  <a:cubicBezTo>
                    <a:pt x="379" y="4747"/>
                    <a:pt x="157" y="6001"/>
                    <a:pt x="71" y="6716"/>
                  </a:cubicBezTo>
                  <a:cubicBezTo>
                    <a:pt x="164" y="6919"/>
                    <a:pt x="628" y="7083"/>
                    <a:pt x="1060" y="7184"/>
                  </a:cubicBezTo>
                  <a:cubicBezTo>
                    <a:pt x="1213" y="7220"/>
                    <a:pt x="1377" y="7238"/>
                    <a:pt x="1550" y="7238"/>
                  </a:cubicBezTo>
                  <a:cubicBezTo>
                    <a:pt x="1970" y="7238"/>
                    <a:pt x="2442" y="7131"/>
                    <a:pt x="2937" y="6904"/>
                  </a:cubicBezTo>
                  <a:cubicBezTo>
                    <a:pt x="4021" y="6409"/>
                    <a:pt x="3875" y="5753"/>
                    <a:pt x="3875" y="5753"/>
                  </a:cubicBezTo>
                  <a:cubicBezTo>
                    <a:pt x="3875" y="5753"/>
                    <a:pt x="3831" y="3530"/>
                    <a:pt x="3846" y="2634"/>
                  </a:cubicBezTo>
                  <a:cubicBezTo>
                    <a:pt x="3860" y="1738"/>
                    <a:pt x="3702" y="1161"/>
                    <a:pt x="3544" y="680"/>
                  </a:cubicBezTo>
                  <a:cubicBezTo>
                    <a:pt x="3386" y="198"/>
                    <a:pt x="3015" y="7"/>
                    <a:pt x="3015" y="7"/>
                  </a:cubicBezTo>
                  <a:cubicBezTo>
                    <a:pt x="2995" y="3"/>
                    <a:pt x="2973" y="0"/>
                    <a:pt x="2950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026;p55">
              <a:extLst>
                <a:ext uri="{FF2B5EF4-FFF2-40B4-BE49-F238E27FC236}">
                  <a16:creationId xmlns="" xmlns:a16="http://schemas.microsoft.com/office/drawing/2014/main" id="{0ED18A9E-8E86-3248-2F3B-3CAD6D04CC48}"/>
                </a:ext>
              </a:extLst>
            </p:cNvPr>
            <p:cNvSpPr/>
            <p:nvPr/>
          </p:nvSpPr>
          <p:spPr>
            <a:xfrm>
              <a:off x="2751250" y="4632975"/>
              <a:ext cx="38600" cy="167700"/>
            </a:xfrm>
            <a:custGeom>
              <a:avLst/>
              <a:gdLst/>
              <a:ahLst/>
              <a:cxnLst/>
              <a:rect l="l" t="t" r="r" b="b"/>
              <a:pathLst>
                <a:path w="1544" h="6708" extrusionOk="0">
                  <a:moveTo>
                    <a:pt x="521" y="1"/>
                  </a:moveTo>
                  <a:lnTo>
                    <a:pt x="1" y="263"/>
                  </a:lnTo>
                  <a:cubicBezTo>
                    <a:pt x="1" y="263"/>
                    <a:pt x="486" y="789"/>
                    <a:pt x="727" y="1528"/>
                  </a:cubicBezTo>
                  <a:cubicBezTo>
                    <a:pt x="967" y="2268"/>
                    <a:pt x="1037" y="3391"/>
                    <a:pt x="1060" y="4150"/>
                  </a:cubicBezTo>
                  <a:cubicBezTo>
                    <a:pt x="1083" y="4911"/>
                    <a:pt x="1164" y="6707"/>
                    <a:pt x="1164" y="6707"/>
                  </a:cubicBezTo>
                  <a:cubicBezTo>
                    <a:pt x="1164" y="6707"/>
                    <a:pt x="1544" y="6447"/>
                    <a:pt x="1538" y="5776"/>
                  </a:cubicBezTo>
                  <a:cubicBezTo>
                    <a:pt x="1538" y="5776"/>
                    <a:pt x="1478" y="4588"/>
                    <a:pt x="1443" y="3543"/>
                  </a:cubicBezTo>
                  <a:cubicBezTo>
                    <a:pt x="1408" y="2500"/>
                    <a:pt x="1473" y="1619"/>
                    <a:pt x="1217" y="876"/>
                  </a:cubicBezTo>
                  <a:cubicBezTo>
                    <a:pt x="962" y="132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027;p55">
              <a:extLst>
                <a:ext uri="{FF2B5EF4-FFF2-40B4-BE49-F238E27FC236}">
                  <a16:creationId xmlns="" xmlns:a16="http://schemas.microsoft.com/office/drawing/2014/main" id="{5FD01B43-5B43-A38A-2A7F-00E9F43ABD7E}"/>
                </a:ext>
              </a:extLst>
            </p:cNvPr>
            <p:cNvSpPr/>
            <p:nvPr/>
          </p:nvSpPr>
          <p:spPr>
            <a:xfrm>
              <a:off x="2747175" y="4632950"/>
              <a:ext cx="33950" cy="76600"/>
            </a:xfrm>
            <a:custGeom>
              <a:avLst/>
              <a:gdLst/>
              <a:ahLst/>
              <a:cxnLst/>
              <a:rect l="l" t="t" r="r" b="b"/>
              <a:pathLst>
                <a:path w="1358" h="3064" extrusionOk="0">
                  <a:moveTo>
                    <a:pt x="1" y="1"/>
                  </a:moveTo>
                  <a:cubicBezTo>
                    <a:pt x="1" y="1"/>
                    <a:pt x="247" y="289"/>
                    <a:pt x="521" y="875"/>
                  </a:cubicBezTo>
                  <a:cubicBezTo>
                    <a:pt x="795" y="1462"/>
                    <a:pt x="1049" y="2077"/>
                    <a:pt x="1160" y="3063"/>
                  </a:cubicBezTo>
                  <a:cubicBezTo>
                    <a:pt x="1160" y="3063"/>
                    <a:pt x="1357" y="2027"/>
                    <a:pt x="1306" y="1703"/>
                  </a:cubicBezTo>
                  <a:cubicBezTo>
                    <a:pt x="1256" y="1379"/>
                    <a:pt x="973" y="1251"/>
                    <a:pt x="973" y="1251"/>
                  </a:cubicBezTo>
                  <a:cubicBezTo>
                    <a:pt x="973" y="1251"/>
                    <a:pt x="768" y="423"/>
                    <a:pt x="684" y="226"/>
                  </a:cubicBezTo>
                  <a:cubicBezTo>
                    <a:pt x="598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028;p55">
              <a:extLst>
                <a:ext uri="{FF2B5EF4-FFF2-40B4-BE49-F238E27FC236}">
                  <a16:creationId xmlns="" xmlns:a16="http://schemas.microsoft.com/office/drawing/2014/main" id="{65EF945D-8061-8558-25C1-0B9623DD4E58}"/>
                </a:ext>
              </a:extLst>
            </p:cNvPr>
            <p:cNvSpPr/>
            <p:nvPr/>
          </p:nvSpPr>
          <p:spPr>
            <a:xfrm>
              <a:off x="2685200" y="4649250"/>
              <a:ext cx="56175" cy="175000"/>
            </a:xfrm>
            <a:custGeom>
              <a:avLst/>
              <a:gdLst/>
              <a:ahLst/>
              <a:cxnLst/>
              <a:rect l="l" t="t" r="r" b="b"/>
              <a:pathLst>
                <a:path w="2247" h="7000" extrusionOk="0">
                  <a:moveTo>
                    <a:pt x="1375" y="0"/>
                  </a:moveTo>
                  <a:cubicBezTo>
                    <a:pt x="1375" y="0"/>
                    <a:pt x="669" y="363"/>
                    <a:pt x="334" y="646"/>
                  </a:cubicBezTo>
                  <a:cubicBezTo>
                    <a:pt x="0" y="928"/>
                    <a:pt x="245" y="1661"/>
                    <a:pt x="348" y="2497"/>
                  </a:cubicBezTo>
                  <a:cubicBezTo>
                    <a:pt x="450" y="3334"/>
                    <a:pt x="501" y="4509"/>
                    <a:pt x="334" y="5319"/>
                  </a:cubicBezTo>
                  <a:cubicBezTo>
                    <a:pt x="168" y="6127"/>
                    <a:pt x="104" y="6599"/>
                    <a:pt x="104" y="6599"/>
                  </a:cubicBezTo>
                  <a:cubicBezTo>
                    <a:pt x="114" y="6600"/>
                    <a:pt x="124" y="6600"/>
                    <a:pt x="134" y="6600"/>
                  </a:cubicBezTo>
                  <a:cubicBezTo>
                    <a:pt x="621" y="6600"/>
                    <a:pt x="733" y="6055"/>
                    <a:pt x="733" y="6055"/>
                  </a:cubicBezTo>
                  <a:cubicBezTo>
                    <a:pt x="785" y="6869"/>
                    <a:pt x="1972" y="7000"/>
                    <a:pt x="1972" y="7000"/>
                  </a:cubicBezTo>
                  <a:cubicBezTo>
                    <a:pt x="1972" y="7000"/>
                    <a:pt x="2247" y="3445"/>
                    <a:pt x="2161" y="1962"/>
                  </a:cubicBezTo>
                  <a:cubicBezTo>
                    <a:pt x="2074" y="479"/>
                    <a:pt x="1377" y="270"/>
                    <a:pt x="137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029;p55">
              <a:extLst>
                <a:ext uri="{FF2B5EF4-FFF2-40B4-BE49-F238E27FC236}">
                  <a16:creationId xmlns="" xmlns:a16="http://schemas.microsoft.com/office/drawing/2014/main" id="{E1C0F85D-4793-12A0-8E40-0589A2824D66}"/>
                </a:ext>
              </a:extLst>
            </p:cNvPr>
            <p:cNvSpPr/>
            <p:nvPr/>
          </p:nvSpPr>
          <p:spPr>
            <a:xfrm>
              <a:off x="2709375" y="4642675"/>
              <a:ext cx="33500" cy="81625"/>
            </a:xfrm>
            <a:custGeom>
              <a:avLst/>
              <a:gdLst/>
              <a:ahLst/>
              <a:cxnLst/>
              <a:rect l="l" t="t" r="r" b="b"/>
              <a:pathLst>
                <a:path w="1340" h="3265" extrusionOk="0">
                  <a:moveTo>
                    <a:pt x="410" y="0"/>
                  </a:moveTo>
                  <a:cubicBezTo>
                    <a:pt x="410" y="0"/>
                    <a:pt x="294" y="63"/>
                    <a:pt x="264" y="149"/>
                  </a:cubicBezTo>
                  <a:cubicBezTo>
                    <a:pt x="233" y="234"/>
                    <a:pt x="1" y="488"/>
                    <a:pt x="1" y="488"/>
                  </a:cubicBezTo>
                  <a:cubicBezTo>
                    <a:pt x="1" y="488"/>
                    <a:pt x="103" y="790"/>
                    <a:pt x="410" y="1080"/>
                  </a:cubicBezTo>
                  <a:cubicBezTo>
                    <a:pt x="716" y="1368"/>
                    <a:pt x="920" y="1714"/>
                    <a:pt x="920" y="1714"/>
                  </a:cubicBezTo>
                  <a:cubicBezTo>
                    <a:pt x="920" y="1714"/>
                    <a:pt x="725" y="2362"/>
                    <a:pt x="701" y="2503"/>
                  </a:cubicBezTo>
                  <a:cubicBezTo>
                    <a:pt x="678" y="2644"/>
                    <a:pt x="1211" y="3264"/>
                    <a:pt x="1211" y="3264"/>
                  </a:cubicBezTo>
                  <a:cubicBezTo>
                    <a:pt x="1211" y="3264"/>
                    <a:pt x="1339" y="2120"/>
                    <a:pt x="1098" y="1424"/>
                  </a:cubicBezTo>
                  <a:cubicBezTo>
                    <a:pt x="858" y="728"/>
                    <a:pt x="434" y="327"/>
                    <a:pt x="412" y="210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030;p55">
              <a:extLst>
                <a:ext uri="{FF2B5EF4-FFF2-40B4-BE49-F238E27FC236}">
                  <a16:creationId xmlns="" xmlns:a16="http://schemas.microsoft.com/office/drawing/2014/main" id="{E2C67327-E42F-22EA-0B30-8F0F06533948}"/>
                </a:ext>
              </a:extLst>
            </p:cNvPr>
            <p:cNvSpPr/>
            <p:nvPr/>
          </p:nvSpPr>
          <p:spPr>
            <a:xfrm>
              <a:off x="2702150" y="4566900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405" y="1"/>
                  </a:moveTo>
                  <a:cubicBezTo>
                    <a:pt x="1381" y="1"/>
                    <a:pt x="1358" y="1"/>
                    <a:pt x="1334" y="3"/>
                  </a:cubicBezTo>
                  <a:cubicBezTo>
                    <a:pt x="777" y="31"/>
                    <a:pt x="301" y="413"/>
                    <a:pt x="150" y="951"/>
                  </a:cubicBezTo>
                  <a:cubicBezTo>
                    <a:pt x="0" y="1488"/>
                    <a:pt x="210" y="2061"/>
                    <a:pt x="672" y="2375"/>
                  </a:cubicBezTo>
                  <a:cubicBezTo>
                    <a:pt x="672" y="2375"/>
                    <a:pt x="734" y="2611"/>
                    <a:pt x="776" y="2661"/>
                  </a:cubicBezTo>
                  <a:cubicBezTo>
                    <a:pt x="997" y="2919"/>
                    <a:pt x="1632" y="3086"/>
                    <a:pt x="1891" y="3086"/>
                  </a:cubicBezTo>
                  <a:cubicBezTo>
                    <a:pt x="1912" y="3086"/>
                    <a:pt x="1931" y="3085"/>
                    <a:pt x="1947" y="3083"/>
                  </a:cubicBezTo>
                  <a:cubicBezTo>
                    <a:pt x="2212" y="3046"/>
                    <a:pt x="2357" y="2935"/>
                    <a:pt x="2484" y="2643"/>
                  </a:cubicBezTo>
                  <a:cubicBezTo>
                    <a:pt x="2708" y="2129"/>
                    <a:pt x="2638" y="1441"/>
                    <a:pt x="2583" y="1116"/>
                  </a:cubicBezTo>
                  <a:cubicBezTo>
                    <a:pt x="2485" y="484"/>
                    <a:pt x="2042" y="1"/>
                    <a:pt x="14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031;p55">
              <a:extLst>
                <a:ext uri="{FF2B5EF4-FFF2-40B4-BE49-F238E27FC236}">
                  <a16:creationId xmlns="" xmlns:a16="http://schemas.microsoft.com/office/drawing/2014/main" id="{3341900B-2D74-EC5D-8B97-1FB78E9FD0C1}"/>
                </a:ext>
              </a:extLst>
            </p:cNvPr>
            <p:cNvSpPr/>
            <p:nvPr/>
          </p:nvSpPr>
          <p:spPr>
            <a:xfrm>
              <a:off x="2703725" y="4566900"/>
              <a:ext cx="60550" cy="59375"/>
            </a:xfrm>
            <a:custGeom>
              <a:avLst/>
              <a:gdLst/>
              <a:ahLst/>
              <a:cxnLst/>
              <a:rect l="l" t="t" r="r" b="b"/>
              <a:pathLst>
                <a:path w="2422" h="2375" extrusionOk="0">
                  <a:moveTo>
                    <a:pt x="1345" y="0"/>
                  </a:moveTo>
                  <a:cubicBezTo>
                    <a:pt x="1256" y="0"/>
                    <a:pt x="1164" y="10"/>
                    <a:pt x="1072" y="29"/>
                  </a:cubicBezTo>
                  <a:cubicBezTo>
                    <a:pt x="521" y="144"/>
                    <a:pt x="97" y="620"/>
                    <a:pt x="46" y="1180"/>
                  </a:cubicBezTo>
                  <a:cubicBezTo>
                    <a:pt x="0" y="1683"/>
                    <a:pt x="239" y="2120"/>
                    <a:pt x="609" y="2375"/>
                  </a:cubicBezTo>
                  <a:cubicBezTo>
                    <a:pt x="595" y="2330"/>
                    <a:pt x="255" y="1821"/>
                    <a:pt x="605" y="1709"/>
                  </a:cubicBezTo>
                  <a:lnTo>
                    <a:pt x="605" y="1709"/>
                  </a:lnTo>
                  <a:cubicBezTo>
                    <a:pt x="661" y="1773"/>
                    <a:pt x="676" y="1873"/>
                    <a:pt x="678" y="1975"/>
                  </a:cubicBezTo>
                  <a:cubicBezTo>
                    <a:pt x="678" y="1975"/>
                    <a:pt x="852" y="1960"/>
                    <a:pt x="813" y="1756"/>
                  </a:cubicBezTo>
                  <a:cubicBezTo>
                    <a:pt x="802" y="1699"/>
                    <a:pt x="792" y="1646"/>
                    <a:pt x="783" y="1599"/>
                  </a:cubicBezTo>
                  <a:cubicBezTo>
                    <a:pt x="752" y="1441"/>
                    <a:pt x="793" y="1282"/>
                    <a:pt x="882" y="1146"/>
                  </a:cubicBezTo>
                  <a:cubicBezTo>
                    <a:pt x="956" y="1039"/>
                    <a:pt x="1017" y="889"/>
                    <a:pt x="975" y="722"/>
                  </a:cubicBezTo>
                  <a:lnTo>
                    <a:pt x="975" y="722"/>
                  </a:lnTo>
                  <a:cubicBezTo>
                    <a:pt x="975" y="722"/>
                    <a:pt x="1230" y="836"/>
                    <a:pt x="1599" y="836"/>
                  </a:cubicBezTo>
                  <a:cubicBezTo>
                    <a:pt x="1711" y="836"/>
                    <a:pt x="1834" y="825"/>
                    <a:pt x="1963" y="798"/>
                  </a:cubicBezTo>
                  <a:cubicBezTo>
                    <a:pt x="2197" y="749"/>
                    <a:pt x="2357" y="661"/>
                    <a:pt x="2422" y="588"/>
                  </a:cubicBezTo>
                  <a:cubicBezTo>
                    <a:pt x="2188" y="234"/>
                    <a:pt x="1794" y="0"/>
                    <a:pt x="1345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032;p55">
              <a:extLst>
                <a:ext uri="{FF2B5EF4-FFF2-40B4-BE49-F238E27FC236}">
                  <a16:creationId xmlns="" xmlns:a16="http://schemas.microsoft.com/office/drawing/2014/main" id="{75C8753F-F818-856B-6903-C07EB173DD33}"/>
                </a:ext>
              </a:extLst>
            </p:cNvPr>
            <p:cNvSpPr/>
            <p:nvPr/>
          </p:nvSpPr>
          <p:spPr>
            <a:xfrm>
              <a:off x="2702850" y="4564425"/>
              <a:ext cx="75200" cy="45425"/>
            </a:xfrm>
            <a:custGeom>
              <a:avLst/>
              <a:gdLst/>
              <a:ahLst/>
              <a:cxnLst/>
              <a:rect l="l" t="t" r="r" b="b"/>
              <a:pathLst>
                <a:path w="3008" h="1817" extrusionOk="0">
                  <a:moveTo>
                    <a:pt x="1300" y="1"/>
                  </a:moveTo>
                  <a:cubicBezTo>
                    <a:pt x="976" y="1"/>
                    <a:pt x="659" y="115"/>
                    <a:pt x="456" y="468"/>
                  </a:cubicBezTo>
                  <a:cubicBezTo>
                    <a:pt x="456" y="468"/>
                    <a:pt x="174" y="514"/>
                    <a:pt x="100" y="680"/>
                  </a:cubicBezTo>
                  <a:cubicBezTo>
                    <a:pt x="25" y="846"/>
                    <a:pt x="0" y="1445"/>
                    <a:pt x="164" y="1816"/>
                  </a:cubicBezTo>
                  <a:lnTo>
                    <a:pt x="1009" y="821"/>
                  </a:lnTo>
                  <a:cubicBezTo>
                    <a:pt x="1009" y="821"/>
                    <a:pt x="1231" y="1014"/>
                    <a:pt x="1774" y="1072"/>
                  </a:cubicBezTo>
                  <a:cubicBezTo>
                    <a:pt x="1819" y="1076"/>
                    <a:pt x="1863" y="1079"/>
                    <a:pt x="1906" y="1079"/>
                  </a:cubicBezTo>
                  <a:cubicBezTo>
                    <a:pt x="2395" y="1079"/>
                    <a:pt x="2810" y="798"/>
                    <a:pt x="2915" y="594"/>
                  </a:cubicBezTo>
                  <a:cubicBezTo>
                    <a:pt x="3008" y="414"/>
                    <a:pt x="2951" y="401"/>
                    <a:pt x="2831" y="401"/>
                  </a:cubicBezTo>
                  <a:cubicBezTo>
                    <a:pt x="2809" y="401"/>
                    <a:pt x="2786" y="401"/>
                    <a:pt x="2761" y="401"/>
                  </a:cubicBezTo>
                  <a:cubicBezTo>
                    <a:pt x="2665" y="401"/>
                    <a:pt x="2546" y="395"/>
                    <a:pt x="2431" y="333"/>
                  </a:cubicBezTo>
                  <a:cubicBezTo>
                    <a:pt x="2247" y="235"/>
                    <a:pt x="1766" y="1"/>
                    <a:pt x="1300" y="1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033;p55">
              <a:extLst>
                <a:ext uri="{FF2B5EF4-FFF2-40B4-BE49-F238E27FC236}">
                  <a16:creationId xmlns="" xmlns:a16="http://schemas.microsoft.com/office/drawing/2014/main" id="{207DF177-3823-4CDA-8A8D-9FD4BDFEAB6E}"/>
                </a:ext>
              </a:extLst>
            </p:cNvPr>
            <p:cNvSpPr/>
            <p:nvPr/>
          </p:nvSpPr>
          <p:spPr>
            <a:xfrm>
              <a:off x="2702200" y="46069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0"/>
                  </a:moveTo>
                  <a:cubicBezTo>
                    <a:pt x="329" y="0"/>
                    <a:pt x="243" y="33"/>
                    <a:pt x="189" y="117"/>
                  </a:cubicBezTo>
                  <a:cubicBezTo>
                    <a:pt x="1" y="413"/>
                    <a:pt x="269" y="846"/>
                    <a:pt x="504" y="846"/>
                  </a:cubicBezTo>
                  <a:cubicBezTo>
                    <a:pt x="507" y="846"/>
                    <a:pt x="509" y="846"/>
                    <a:pt x="512" y="846"/>
                  </a:cubicBezTo>
                  <a:cubicBezTo>
                    <a:pt x="640" y="840"/>
                    <a:pt x="670" y="770"/>
                    <a:pt x="670" y="770"/>
                  </a:cubicBezTo>
                  <a:lnTo>
                    <a:pt x="666" y="107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034;p55">
              <a:extLst>
                <a:ext uri="{FF2B5EF4-FFF2-40B4-BE49-F238E27FC236}">
                  <a16:creationId xmlns="" xmlns:a16="http://schemas.microsoft.com/office/drawing/2014/main" id="{A214E102-02CE-12BB-BAB6-95C36E95290B}"/>
                </a:ext>
              </a:extLst>
            </p:cNvPr>
            <p:cNvSpPr/>
            <p:nvPr/>
          </p:nvSpPr>
          <p:spPr>
            <a:xfrm>
              <a:off x="2762225" y="4715150"/>
              <a:ext cx="47025" cy="38650"/>
            </a:xfrm>
            <a:custGeom>
              <a:avLst/>
              <a:gdLst/>
              <a:ahLst/>
              <a:cxnLst/>
              <a:rect l="l" t="t" r="r" b="b"/>
              <a:pathLst>
                <a:path w="1881" h="1546" extrusionOk="0">
                  <a:moveTo>
                    <a:pt x="1837" y="1"/>
                  </a:moveTo>
                  <a:cubicBezTo>
                    <a:pt x="1837" y="1"/>
                    <a:pt x="884" y="91"/>
                    <a:pt x="801" y="124"/>
                  </a:cubicBezTo>
                  <a:cubicBezTo>
                    <a:pt x="685" y="168"/>
                    <a:pt x="79" y="1347"/>
                    <a:pt x="29" y="1461"/>
                  </a:cubicBezTo>
                  <a:cubicBezTo>
                    <a:pt x="0" y="1525"/>
                    <a:pt x="225" y="1546"/>
                    <a:pt x="462" y="1546"/>
                  </a:cubicBezTo>
                  <a:cubicBezTo>
                    <a:pt x="647" y="1546"/>
                    <a:pt x="840" y="1533"/>
                    <a:pt x="924" y="1519"/>
                  </a:cubicBezTo>
                  <a:cubicBezTo>
                    <a:pt x="1058" y="1497"/>
                    <a:pt x="1881" y="98"/>
                    <a:pt x="18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035;p55">
              <a:extLst>
                <a:ext uri="{FF2B5EF4-FFF2-40B4-BE49-F238E27FC236}">
                  <a16:creationId xmlns="" xmlns:a16="http://schemas.microsoft.com/office/drawing/2014/main" id="{65000748-1151-BF37-F091-5FE34E7D77A5}"/>
                </a:ext>
              </a:extLst>
            </p:cNvPr>
            <p:cNvSpPr/>
            <p:nvPr/>
          </p:nvSpPr>
          <p:spPr>
            <a:xfrm>
              <a:off x="2658650" y="4667850"/>
              <a:ext cx="142550" cy="121050"/>
            </a:xfrm>
            <a:custGeom>
              <a:avLst/>
              <a:gdLst/>
              <a:ahLst/>
              <a:cxnLst/>
              <a:rect l="l" t="t" r="r" b="b"/>
              <a:pathLst>
                <a:path w="5702" h="4842" extrusionOk="0">
                  <a:moveTo>
                    <a:pt x="1470" y="1"/>
                  </a:moveTo>
                  <a:cubicBezTo>
                    <a:pt x="1193" y="1"/>
                    <a:pt x="919" y="307"/>
                    <a:pt x="794" y="739"/>
                  </a:cubicBezTo>
                  <a:cubicBezTo>
                    <a:pt x="549" y="1589"/>
                    <a:pt x="420" y="1896"/>
                    <a:pt x="224" y="3026"/>
                  </a:cubicBezTo>
                  <a:cubicBezTo>
                    <a:pt x="72" y="3897"/>
                    <a:pt x="0" y="4484"/>
                    <a:pt x="267" y="4620"/>
                  </a:cubicBezTo>
                  <a:cubicBezTo>
                    <a:pt x="430" y="4703"/>
                    <a:pt x="944" y="4842"/>
                    <a:pt x="1643" y="4842"/>
                  </a:cubicBezTo>
                  <a:cubicBezTo>
                    <a:pt x="1800" y="4842"/>
                    <a:pt x="1966" y="4835"/>
                    <a:pt x="2140" y="4819"/>
                  </a:cubicBezTo>
                  <a:cubicBezTo>
                    <a:pt x="2748" y="4763"/>
                    <a:pt x="3500" y="4623"/>
                    <a:pt x="4061" y="4361"/>
                  </a:cubicBezTo>
                  <a:cubicBezTo>
                    <a:pt x="4148" y="4322"/>
                    <a:pt x="4246" y="4307"/>
                    <a:pt x="4337" y="4272"/>
                  </a:cubicBezTo>
                  <a:cubicBezTo>
                    <a:pt x="4430" y="4237"/>
                    <a:pt x="4520" y="4194"/>
                    <a:pt x="4606" y="4145"/>
                  </a:cubicBezTo>
                  <a:cubicBezTo>
                    <a:pt x="4780" y="4046"/>
                    <a:pt x="4938" y="3923"/>
                    <a:pt x="5077" y="3780"/>
                  </a:cubicBezTo>
                  <a:cubicBezTo>
                    <a:pt x="5330" y="3519"/>
                    <a:pt x="5516" y="3196"/>
                    <a:pt x="5629" y="2850"/>
                  </a:cubicBezTo>
                  <a:cubicBezTo>
                    <a:pt x="5665" y="2738"/>
                    <a:pt x="5702" y="2643"/>
                    <a:pt x="5681" y="2529"/>
                  </a:cubicBezTo>
                  <a:lnTo>
                    <a:pt x="5681" y="2529"/>
                  </a:lnTo>
                  <a:cubicBezTo>
                    <a:pt x="5518" y="2796"/>
                    <a:pt x="5226" y="2912"/>
                    <a:pt x="4900" y="3028"/>
                  </a:cubicBezTo>
                  <a:cubicBezTo>
                    <a:pt x="4831" y="3052"/>
                    <a:pt x="4665" y="3086"/>
                    <a:pt x="4566" y="3086"/>
                  </a:cubicBezTo>
                  <a:cubicBezTo>
                    <a:pt x="4534" y="3086"/>
                    <a:pt x="4510" y="3083"/>
                    <a:pt x="4496" y="3075"/>
                  </a:cubicBezTo>
                  <a:cubicBezTo>
                    <a:pt x="4487" y="3029"/>
                    <a:pt x="4542" y="2980"/>
                    <a:pt x="4566" y="2946"/>
                  </a:cubicBezTo>
                  <a:cubicBezTo>
                    <a:pt x="4608" y="2891"/>
                    <a:pt x="4643" y="2829"/>
                    <a:pt x="4671" y="2765"/>
                  </a:cubicBezTo>
                  <a:cubicBezTo>
                    <a:pt x="4740" y="2600"/>
                    <a:pt x="4730" y="2509"/>
                    <a:pt x="4686" y="2469"/>
                  </a:cubicBezTo>
                  <a:cubicBezTo>
                    <a:pt x="4670" y="2455"/>
                    <a:pt x="4655" y="2448"/>
                    <a:pt x="4640" y="2448"/>
                  </a:cubicBezTo>
                  <a:cubicBezTo>
                    <a:pt x="4592" y="2448"/>
                    <a:pt x="4547" y="2520"/>
                    <a:pt x="4467" y="2607"/>
                  </a:cubicBezTo>
                  <a:cubicBezTo>
                    <a:pt x="4343" y="2742"/>
                    <a:pt x="4215" y="2836"/>
                    <a:pt x="4098" y="3070"/>
                  </a:cubicBezTo>
                  <a:cubicBezTo>
                    <a:pt x="3996" y="3277"/>
                    <a:pt x="3919" y="3344"/>
                    <a:pt x="3781" y="3499"/>
                  </a:cubicBezTo>
                  <a:cubicBezTo>
                    <a:pt x="3643" y="3652"/>
                    <a:pt x="3228" y="3841"/>
                    <a:pt x="2562" y="3888"/>
                  </a:cubicBezTo>
                  <a:cubicBezTo>
                    <a:pt x="2492" y="3893"/>
                    <a:pt x="2420" y="3896"/>
                    <a:pt x="2348" y="3896"/>
                  </a:cubicBezTo>
                  <a:cubicBezTo>
                    <a:pt x="1778" y="3896"/>
                    <a:pt x="1205" y="3756"/>
                    <a:pt x="1205" y="3756"/>
                  </a:cubicBezTo>
                  <a:cubicBezTo>
                    <a:pt x="1265" y="2926"/>
                    <a:pt x="1488" y="2244"/>
                    <a:pt x="1664" y="1528"/>
                  </a:cubicBezTo>
                  <a:cubicBezTo>
                    <a:pt x="1877" y="661"/>
                    <a:pt x="1958" y="279"/>
                    <a:pt x="1725" y="95"/>
                  </a:cubicBezTo>
                  <a:cubicBezTo>
                    <a:pt x="1643" y="30"/>
                    <a:pt x="1556" y="1"/>
                    <a:pt x="14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036;p55">
              <a:extLst>
                <a:ext uri="{FF2B5EF4-FFF2-40B4-BE49-F238E27FC236}">
                  <a16:creationId xmlns="" xmlns:a16="http://schemas.microsoft.com/office/drawing/2014/main" id="{19185994-19E0-C291-873E-D666D0CAE234}"/>
                </a:ext>
              </a:extLst>
            </p:cNvPr>
            <p:cNvSpPr/>
            <p:nvPr/>
          </p:nvSpPr>
          <p:spPr>
            <a:xfrm>
              <a:off x="2664150" y="4664650"/>
              <a:ext cx="44175" cy="81800"/>
            </a:xfrm>
            <a:custGeom>
              <a:avLst/>
              <a:gdLst/>
              <a:ahLst/>
              <a:cxnLst/>
              <a:rect l="l" t="t" r="r" b="b"/>
              <a:pathLst>
                <a:path w="1767" h="3272" extrusionOk="0">
                  <a:moveTo>
                    <a:pt x="1191" y="1"/>
                  </a:moveTo>
                  <a:cubicBezTo>
                    <a:pt x="810" y="1"/>
                    <a:pt x="637" y="467"/>
                    <a:pt x="415" y="1162"/>
                  </a:cubicBezTo>
                  <a:cubicBezTo>
                    <a:pt x="157" y="1964"/>
                    <a:pt x="0" y="2999"/>
                    <a:pt x="0" y="2999"/>
                  </a:cubicBezTo>
                  <a:cubicBezTo>
                    <a:pt x="263" y="3226"/>
                    <a:pt x="603" y="3271"/>
                    <a:pt x="835" y="3271"/>
                  </a:cubicBezTo>
                  <a:cubicBezTo>
                    <a:pt x="993" y="3271"/>
                    <a:pt x="1100" y="3250"/>
                    <a:pt x="1100" y="3250"/>
                  </a:cubicBezTo>
                  <a:cubicBezTo>
                    <a:pt x="1169" y="3057"/>
                    <a:pt x="1219" y="2858"/>
                    <a:pt x="1249" y="2655"/>
                  </a:cubicBezTo>
                  <a:cubicBezTo>
                    <a:pt x="1302" y="2311"/>
                    <a:pt x="1590" y="1396"/>
                    <a:pt x="1678" y="947"/>
                  </a:cubicBezTo>
                  <a:cubicBezTo>
                    <a:pt x="1766" y="498"/>
                    <a:pt x="1675" y="132"/>
                    <a:pt x="1385" y="36"/>
                  </a:cubicBezTo>
                  <a:cubicBezTo>
                    <a:pt x="1315" y="12"/>
                    <a:pt x="1250" y="1"/>
                    <a:pt x="119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037;p55">
              <a:extLst>
                <a:ext uri="{FF2B5EF4-FFF2-40B4-BE49-F238E27FC236}">
                  <a16:creationId xmlns="" xmlns:a16="http://schemas.microsoft.com/office/drawing/2014/main" id="{EEC0CE59-E232-7C54-2A67-CE89021EF821}"/>
                </a:ext>
              </a:extLst>
            </p:cNvPr>
            <p:cNvSpPr/>
            <p:nvPr/>
          </p:nvSpPr>
          <p:spPr>
            <a:xfrm>
              <a:off x="2661550" y="4734100"/>
              <a:ext cx="33400" cy="25625"/>
            </a:xfrm>
            <a:custGeom>
              <a:avLst/>
              <a:gdLst/>
              <a:ahLst/>
              <a:cxnLst/>
              <a:rect l="l" t="t" r="r" b="b"/>
              <a:pathLst>
                <a:path w="1336" h="1025" extrusionOk="0">
                  <a:moveTo>
                    <a:pt x="141" y="0"/>
                  </a:moveTo>
                  <a:cubicBezTo>
                    <a:pt x="0" y="110"/>
                    <a:pt x="18" y="536"/>
                    <a:pt x="38" y="695"/>
                  </a:cubicBezTo>
                  <a:cubicBezTo>
                    <a:pt x="58" y="863"/>
                    <a:pt x="439" y="1025"/>
                    <a:pt x="786" y="1025"/>
                  </a:cubicBezTo>
                  <a:cubicBezTo>
                    <a:pt x="908" y="1025"/>
                    <a:pt x="1026" y="1005"/>
                    <a:pt x="1122" y="958"/>
                  </a:cubicBezTo>
                  <a:cubicBezTo>
                    <a:pt x="1185" y="928"/>
                    <a:pt x="1250" y="773"/>
                    <a:pt x="1294" y="506"/>
                  </a:cubicBezTo>
                  <a:cubicBezTo>
                    <a:pt x="1336" y="241"/>
                    <a:pt x="1284" y="212"/>
                    <a:pt x="1284" y="212"/>
                  </a:cubicBezTo>
                  <a:lnTo>
                    <a:pt x="1254" y="320"/>
                  </a:lnTo>
                  <a:cubicBezTo>
                    <a:pt x="1141" y="357"/>
                    <a:pt x="1025" y="375"/>
                    <a:pt x="907" y="375"/>
                  </a:cubicBezTo>
                  <a:cubicBezTo>
                    <a:pt x="831" y="375"/>
                    <a:pt x="754" y="367"/>
                    <a:pt x="678" y="352"/>
                  </a:cubicBezTo>
                  <a:cubicBezTo>
                    <a:pt x="291" y="268"/>
                    <a:pt x="122" y="127"/>
                    <a:pt x="122" y="127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038;p55">
              <a:extLst>
                <a:ext uri="{FF2B5EF4-FFF2-40B4-BE49-F238E27FC236}">
                  <a16:creationId xmlns="" xmlns:a16="http://schemas.microsoft.com/office/drawing/2014/main" id="{86207D2C-4949-9526-48BF-2C466C239215}"/>
                </a:ext>
              </a:extLst>
            </p:cNvPr>
            <p:cNvSpPr/>
            <p:nvPr/>
          </p:nvSpPr>
          <p:spPr>
            <a:xfrm>
              <a:off x="1803000" y="4753950"/>
              <a:ext cx="269500" cy="155525"/>
            </a:xfrm>
            <a:custGeom>
              <a:avLst/>
              <a:gdLst/>
              <a:ahLst/>
              <a:cxnLst/>
              <a:rect l="l" t="t" r="r" b="b"/>
              <a:pathLst>
                <a:path w="10780" h="6221" extrusionOk="0">
                  <a:moveTo>
                    <a:pt x="5332" y="0"/>
                  </a:moveTo>
                  <a:cubicBezTo>
                    <a:pt x="2707" y="0"/>
                    <a:pt x="518" y="1072"/>
                    <a:pt x="1" y="2496"/>
                  </a:cubicBezTo>
                  <a:lnTo>
                    <a:pt x="6450" y="6220"/>
                  </a:lnTo>
                  <a:cubicBezTo>
                    <a:pt x="8922" y="5922"/>
                    <a:pt x="10779" y="4659"/>
                    <a:pt x="10779" y="3144"/>
                  </a:cubicBezTo>
                  <a:cubicBezTo>
                    <a:pt x="10779" y="1407"/>
                    <a:pt x="8341" y="0"/>
                    <a:pt x="533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039;p55">
              <a:extLst>
                <a:ext uri="{FF2B5EF4-FFF2-40B4-BE49-F238E27FC236}">
                  <a16:creationId xmlns="" xmlns:a16="http://schemas.microsoft.com/office/drawing/2014/main" id="{91127A23-2B5F-46A2-264C-8229AD3D8EB0}"/>
                </a:ext>
              </a:extLst>
            </p:cNvPr>
            <p:cNvSpPr/>
            <p:nvPr/>
          </p:nvSpPr>
          <p:spPr>
            <a:xfrm>
              <a:off x="1813000" y="4597975"/>
              <a:ext cx="158075" cy="130600"/>
            </a:xfrm>
            <a:custGeom>
              <a:avLst/>
              <a:gdLst/>
              <a:ahLst/>
              <a:cxnLst/>
              <a:rect l="l" t="t" r="r" b="b"/>
              <a:pathLst>
                <a:path w="6323" h="5224" extrusionOk="0">
                  <a:moveTo>
                    <a:pt x="5771" y="0"/>
                  </a:moveTo>
                  <a:cubicBezTo>
                    <a:pt x="5531" y="0"/>
                    <a:pt x="5323" y="61"/>
                    <a:pt x="5109" y="417"/>
                  </a:cubicBezTo>
                  <a:cubicBezTo>
                    <a:pt x="4882" y="798"/>
                    <a:pt x="4408" y="1789"/>
                    <a:pt x="3977" y="2420"/>
                  </a:cubicBezTo>
                  <a:cubicBezTo>
                    <a:pt x="3765" y="2733"/>
                    <a:pt x="3137" y="3569"/>
                    <a:pt x="1919" y="3924"/>
                  </a:cubicBezTo>
                  <a:cubicBezTo>
                    <a:pt x="1838" y="3947"/>
                    <a:pt x="1756" y="3959"/>
                    <a:pt x="1672" y="3959"/>
                  </a:cubicBezTo>
                  <a:cubicBezTo>
                    <a:pt x="1563" y="3959"/>
                    <a:pt x="1452" y="3939"/>
                    <a:pt x="1339" y="3902"/>
                  </a:cubicBezTo>
                  <a:cubicBezTo>
                    <a:pt x="1114" y="3829"/>
                    <a:pt x="958" y="3844"/>
                    <a:pt x="795" y="3806"/>
                  </a:cubicBezTo>
                  <a:cubicBezTo>
                    <a:pt x="716" y="3786"/>
                    <a:pt x="677" y="3772"/>
                    <a:pt x="653" y="3772"/>
                  </a:cubicBezTo>
                  <a:cubicBezTo>
                    <a:pt x="627" y="3772"/>
                    <a:pt x="618" y="3788"/>
                    <a:pt x="597" y="3830"/>
                  </a:cubicBezTo>
                  <a:cubicBezTo>
                    <a:pt x="556" y="3911"/>
                    <a:pt x="666" y="4060"/>
                    <a:pt x="815" y="4121"/>
                  </a:cubicBezTo>
                  <a:cubicBezTo>
                    <a:pt x="970" y="4186"/>
                    <a:pt x="1084" y="4168"/>
                    <a:pt x="1111" y="4194"/>
                  </a:cubicBezTo>
                  <a:cubicBezTo>
                    <a:pt x="1139" y="4221"/>
                    <a:pt x="1005" y="4259"/>
                    <a:pt x="813" y="4276"/>
                  </a:cubicBezTo>
                  <a:cubicBezTo>
                    <a:pt x="777" y="4279"/>
                    <a:pt x="742" y="4281"/>
                    <a:pt x="709" y="4281"/>
                  </a:cubicBezTo>
                  <a:cubicBezTo>
                    <a:pt x="502" y="4281"/>
                    <a:pt x="359" y="4227"/>
                    <a:pt x="240" y="4219"/>
                  </a:cubicBezTo>
                  <a:cubicBezTo>
                    <a:pt x="234" y="4219"/>
                    <a:pt x="228" y="4219"/>
                    <a:pt x="222" y="4219"/>
                  </a:cubicBezTo>
                  <a:cubicBezTo>
                    <a:pt x="88" y="4219"/>
                    <a:pt x="91" y="4332"/>
                    <a:pt x="139" y="4376"/>
                  </a:cubicBezTo>
                  <a:cubicBezTo>
                    <a:pt x="188" y="4421"/>
                    <a:pt x="266" y="4485"/>
                    <a:pt x="480" y="4533"/>
                  </a:cubicBezTo>
                  <a:cubicBezTo>
                    <a:pt x="694" y="4583"/>
                    <a:pt x="950" y="4592"/>
                    <a:pt x="950" y="4592"/>
                  </a:cubicBezTo>
                  <a:cubicBezTo>
                    <a:pt x="829" y="4622"/>
                    <a:pt x="704" y="4639"/>
                    <a:pt x="578" y="4641"/>
                  </a:cubicBezTo>
                  <a:cubicBezTo>
                    <a:pt x="563" y="4641"/>
                    <a:pt x="548" y="4641"/>
                    <a:pt x="534" y="4641"/>
                  </a:cubicBezTo>
                  <a:cubicBezTo>
                    <a:pt x="355" y="4641"/>
                    <a:pt x="262" y="4624"/>
                    <a:pt x="165" y="4624"/>
                  </a:cubicBezTo>
                  <a:cubicBezTo>
                    <a:pt x="151" y="4624"/>
                    <a:pt x="137" y="4624"/>
                    <a:pt x="122" y="4625"/>
                  </a:cubicBezTo>
                  <a:cubicBezTo>
                    <a:pt x="0" y="4633"/>
                    <a:pt x="65" y="4826"/>
                    <a:pt x="198" y="4865"/>
                  </a:cubicBezTo>
                  <a:cubicBezTo>
                    <a:pt x="331" y="4900"/>
                    <a:pt x="468" y="4919"/>
                    <a:pt x="608" y="4919"/>
                  </a:cubicBezTo>
                  <a:cubicBezTo>
                    <a:pt x="612" y="4919"/>
                    <a:pt x="616" y="4919"/>
                    <a:pt x="620" y="4919"/>
                  </a:cubicBezTo>
                  <a:cubicBezTo>
                    <a:pt x="780" y="4919"/>
                    <a:pt x="1045" y="4895"/>
                    <a:pt x="1045" y="4895"/>
                  </a:cubicBezTo>
                  <a:lnTo>
                    <a:pt x="1045" y="4895"/>
                  </a:lnTo>
                  <a:cubicBezTo>
                    <a:pt x="799" y="4987"/>
                    <a:pt x="597" y="4975"/>
                    <a:pt x="475" y="4978"/>
                  </a:cubicBezTo>
                  <a:cubicBezTo>
                    <a:pt x="355" y="4983"/>
                    <a:pt x="301" y="5028"/>
                    <a:pt x="325" y="5097"/>
                  </a:cubicBezTo>
                  <a:cubicBezTo>
                    <a:pt x="344" y="5152"/>
                    <a:pt x="437" y="5200"/>
                    <a:pt x="700" y="5221"/>
                  </a:cubicBezTo>
                  <a:cubicBezTo>
                    <a:pt x="723" y="5223"/>
                    <a:pt x="747" y="5224"/>
                    <a:pt x="772" y="5224"/>
                  </a:cubicBezTo>
                  <a:cubicBezTo>
                    <a:pt x="1027" y="5224"/>
                    <a:pt x="1350" y="5135"/>
                    <a:pt x="1608" y="5010"/>
                  </a:cubicBezTo>
                  <a:cubicBezTo>
                    <a:pt x="1892" y="4871"/>
                    <a:pt x="2065" y="4794"/>
                    <a:pt x="2219" y="4738"/>
                  </a:cubicBezTo>
                  <a:cubicBezTo>
                    <a:pt x="3640" y="4218"/>
                    <a:pt x="4503" y="3356"/>
                    <a:pt x="4766" y="3026"/>
                  </a:cubicBezTo>
                  <a:cubicBezTo>
                    <a:pt x="5310" y="2347"/>
                    <a:pt x="5805" y="1454"/>
                    <a:pt x="6063" y="870"/>
                  </a:cubicBezTo>
                  <a:cubicBezTo>
                    <a:pt x="6323" y="286"/>
                    <a:pt x="6124" y="10"/>
                    <a:pt x="5818" y="1"/>
                  </a:cubicBezTo>
                  <a:cubicBezTo>
                    <a:pt x="5802" y="1"/>
                    <a:pt x="5787" y="0"/>
                    <a:pt x="577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040;p55">
              <a:extLst>
                <a:ext uri="{FF2B5EF4-FFF2-40B4-BE49-F238E27FC236}">
                  <a16:creationId xmlns="" xmlns:a16="http://schemas.microsoft.com/office/drawing/2014/main" id="{EB0E7F44-EF97-B7E4-4F1F-481FD5E83EE6}"/>
                </a:ext>
              </a:extLst>
            </p:cNvPr>
            <p:cNvSpPr/>
            <p:nvPr/>
          </p:nvSpPr>
          <p:spPr>
            <a:xfrm>
              <a:off x="1918550" y="4596125"/>
              <a:ext cx="52700" cy="63875"/>
            </a:xfrm>
            <a:custGeom>
              <a:avLst/>
              <a:gdLst/>
              <a:ahLst/>
              <a:cxnLst/>
              <a:rect l="l" t="t" r="r" b="b"/>
              <a:pathLst>
                <a:path w="2108" h="2555" extrusionOk="0">
                  <a:moveTo>
                    <a:pt x="1538" y="0"/>
                  </a:moveTo>
                  <a:cubicBezTo>
                    <a:pt x="1357" y="0"/>
                    <a:pt x="1135" y="95"/>
                    <a:pt x="923" y="350"/>
                  </a:cubicBezTo>
                  <a:cubicBezTo>
                    <a:pt x="602" y="738"/>
                    <a:pt x="169" y="1657"/>
                    <a:pt x="0" y="1962"/>
                  </a:cubicBezTo>
                  <a:cubicBezTo>
                    <a:pt x="0" y="1962"/>
                    <a:pt x="385" y="2555"/>
                    <a:pt x="917" y="2555"/>
                  </a:cubicBezTo>
                  <a:cubicBezTo>
                    <a:pt x="974" y="2555"/>
                    <a:pt x="1032" y="2548"/>
                    <a:pt x="1092" y="2533"/>
                  </a:cubicBezTo>
                  <a:cubicBezTo>
                    <a:pt x="1092" y="2533"/>
                    <a:pt x="1751" y="1395"/>
                    <a:pt x="1893" y="972"/>
                  </a:cubicBezTo>
                  <a:cubicBezTo>
                    <a:pt x="2036" y="547"/>
                    <a:pt x="2108" y="280"/>
                    <a:pt x="1781" y="68"/>
                  </a:cubicBezTo>
                  <a:cubicBezTo>
                    <a:pt x="1716" y="26"/>
                    <a:pt x="1632" y="0"/>
                    <a:pt x="153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041;p55">
              <a:extLst>
                <a:ext uri="{FF2B5EF4-FFF2-40B4-BE49-F238E27FC236}">
                  <a16:creationId xmlns="" xmlns:a16="http://schemas.microsoft.com/office/drawing/2014/main" id="{EA0D7262-C357-0E63-B694-82BC690BD4FD}"/>
                </a:ext>
              </a:extLst>
            </p:cNvPr>
            <p:cNvSpPr/>
            <p:nvPr/>
          </p:nvSpPr>
          <p:spPr>
            <a:xfrm>
              <a:off x="1836650" y="4728575"/>
              <a:ext cx="219975" cy="114375"/>
            </a:xfrm>
            <a:custGeom>
              <a:avLst/>
              <a:gdLst/>
              <a:ahLst/>
              <a:cxnLst/>
              <a:rect l="l" t="t" r="r" b="b"/>
              <a:pathLst>
                <a:path w="8799" h="4575" extrusionOk="0">
                  <a:moveTo>
                    <a:pt x="3774" y="0"/>
                  </a:moveTo>
                  <a:cubicBezTo>
                    <a:pt x="3008" y="0"/>
                    <a:pt x="549" y="46"/>
                    <a:pt x="268" y="623"/>
                  </a:cubicBezTo>
                  <a:cubicBezTo>
                    <a:pt x="0" y="1171"/>
                    <a:pt x="2361" y="1995"/>
                    <a:pt x="2700" y="2028"/>
                  </a:cubicBezTo>
                  <a:lnTo>
                    <a:pt x="4778" y="2140"/>
                  </a:lnTo>
                  <a:lnTo>
                    <a:pt x="4995" y="2245"/>
                  </a:lnTo>
                  <a:lnTo>
                    <a:pt x="6451" y="4087"/>
                  </a:lnTo>
                  <a:lnTo>
                    <a:pt x="8583" y="4575"/>
                  </a:lnTo>
                  <a:cubicBezTo>
                    <a:pt x="8799" y="4147"/>
                    <a:pt x="8609" y="3560"/>
                    <a:pt x="8331" y="2840"/>
                  </a:cubicBezTo>
                  <a:cubicBezTo>
                    <a:pt x="8023" y="2048"/>
                    <a:pt x="7681" y="1233"/>
                    <a:pt x="7681" y="1233"/>
                  </a:cubicBezTo>
                  <a:lnTo>
                    <a:pt x="4001" y="2"/>
                  </a:lnTo>
                  <a:cubicBezTo>
                    <a:pt x="4001" y="2"/>
                    <a:pt x="3917" y="0"/>
                    <a:pt x="3774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042;p55">
              <a:extLst>
                <a:ext uri="{FF2B5EF4-FFF2-40B4-BE49-F238E27FC236}">
                  <a16:creationId xmlns="" xmlns:a16="http://schemas.microsoft.com/office/drawing/2014/main" id="{EF20425B-33B9-8AF1-74A1-E180FFE91D4F}"/>
                </a:ext>
              </a:extLst>
            </p:cNvPr>
            <p:cNvSpPr/>
            <p:nvPr/>
          </p:nvSpPr>
          <p:spPr>
            <a:xfrm>
              <a:off x="1935875" y="4837200"/>
              <a:ext cx="32925" cy="71400"/>
            </a:xfrm>
            <a:custGeom>
              <a:avLst/>
              <a:gdLst/>
              <a:ahLst/>
              <a:cxnLst/>
              <a:rect l="l" t="t" r="r" b="b"/>
              <a:pathLst>
                <a:path w="1317" h="2856" extrusionOk="0">
                  <a:moveTo>
                    <a:pt x="628" y="1"/>
                  </a:moveTo>
                  <a:lnTo>
                    <a:pt x="1" y="469"/>
                  </a:lnTo>
                  <a:cubicBezTo>
                    <a:pt x="226" y="890"/>
                    <a:pt x="240" y="1251"/>
                    <a:pt x="263" y="1627"/>
                  </a:cubicBezTo>
                  <a:cubicBezTo>
                    <a:pt x="283" y="1961"/>
                    <a:pt x="263" y="2296"/>
                    <a:pt x="261" y="2630"/>
                  </a:cubicBezTo>
                  <a:cubicBezTo>
                    <a:pt x="261" y="2681"/>
                    <a:pt x="261" y="2735"/>
                    <a:pt x="289" y="2777"/>
                  </a:cubicBezTo>
                  <a:cubicBezTo>
                    <a:pt x="327" y="2834"/>
                    <a:pt x="385" y="2856"/>
                    <a:pt x="448" y="2856"/>
                  </a:cubicBezTo>
                  <a:cubicBezTo>
                    <a:pt x="531" y="2856"/>
                    <a:pt x="622" y="2818"/>
                    <a:pt x="680" y="2775"/>
                  </a:cubicBezTo>
                  <a:cubicBezTo>
                    <a:pt x="777" y="2702"/>
                    <a:pt x="873" y="2630"/>
                    <a:pt x="958" y="2543"/>
                  </a:cubicBezTo>
                  <a:cubicBezTo>
                    <a:pt x="1118" y="2380"/>
                    <a:pt x="1242" y="2174"/>
                    <a:pt x="1232" y="1942"/>
                  </a:cubicBezTo>
                  <a:cubicBezTo>
                    <a:pt x="1221" y="1683"/>
                    <a:pt x="1164" y="1418"/>
                    <a:pt x="1222" y="1164"/>
                  </a:cubicBezTo>
                  <a:cubicBezTo>
                    <a:pt x="1253" y="1031"/>
                    <a:pt x="1316" y="900"/>
                    <a:pt x="1296" y="763"/>
                  </a:cubicBezTo>
                  <a:cubicBezTo>
                    <a:pt x="1268" y="583"/>
                    <a:pt x="1137" y="458"/>
                    <a:pt x="1004" y="347"/>
                  </a:cubicBezTo>
                  <a:cubicBezTo>
                    <a:pt x="936" y="290"/>
                    <a:pt x="865" y="236"/>
                    <a:pt x="803" y="174"/>
                  </a:cubicBezTo>
                  <a:cubicBezTo>
                    <a:pt x="740" y="113"/>
                    <a:pt x="671" y="51"/>
                    <a:pt x="62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043;p55">
              <a:extLst>
                <a:ext uri="{FF2B5EF4-FFF2-40B4-BE49-F238E27FC236}">
                  <a16:creationId xmlns="" xmlns:a16="http://schemas.microsoft.com/office/drawing/2014/main" id="{B152625F-2EA1-DDC4-57C7-F843DD5B22D4}"/>
                </a:ext>
              </a:extLst>
            </p:cNvPr>
            <p:cNvSpPr/>
            <p:nvPr/>
          </p:nvSpPr>
          <p:spPr>
            <a:xfrm>
              <a:off x="1834125" y="4741150"/>
              <a:ext cx="118000" cy="109275"/>
            </a:xfrm>
            <a:custGeom>
              <a:avLst/>
              <a:gdLst/>
              <a:ahLst/>
              <a:cxnLst/>
              <a:rect l="l" t="t" r="r" b="b"/>
              <a:pathLst>
                <a:path w="4720" h="4371" extrusionOk="0">
                  <a:moveTo>
                    <a:pt x="793" y="1"/>
                  </a:moveTo>
                  <a:cubicBezTo>
                    <a:pt x="753" y="1"/>
                    <a:pt x="714" y="2"/>
                    <a:pt x="675" y="6"/>
                  </a:cubicBezTo>
                  <a:cubicBezTo>
                    <a:pt x="1" y="62"/>
                    <a:pt x="313" y="742"/>
                    <a:pt x="704" y="1154"/>
                  </a:cubicBezTo>
                  <a:cubicBezTo>
                    <a:pt x="960" y="1426"/>
                    <a:pt x="4113" y="4370"/>
                    <a:pt x="4113" y="4370"/>
                  </a:cubicBezTo>
                  <a:cubicBezTo>
                    <a:pt x="4123" y="4370"/>
                    <a:pt x="4133" y="4371"/>
                    <a:pt x="4143" y="4371"/>
                  </a:cubicBezTo>
                  <a:cubicBezTo>
                    <a:pt x="4577" y="4371"/>
                    <a:pt x="4720" y="3904"/>
                    <a:pt x="4720" y="3904"/>
                  </a:cubicBezTo>
                  <a:cubicBezTo>
                    <a:pt x="4720" y="3904"/>
                    <a:pt x="3761" y="2372"/>
                    <a:pt x="3154" y="1522"/>
                  </a:cubicBezTo>
                  <a:cubicBezTo>
                    <a:pt x="2879" y="1135"/>
                    <a:pt x="2426" y="678"/>
                    <a:pt x="2426" y="678"/>
                  </a:cubicBezTo>
                  <a:cubicBezTo>
                    <a:pt x="2178" y="414"/>
                    <a:pt x="1440" y="1"/>
                    <a:pt x="793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044;p55">
              <a:extLst>
                <a:ext uri="{FF2B5EF4-FFF2-40B4-BE49-F238E27FC236}">
                  <a16:creationId xmlns="" xmlns:a16="http://schemas.microsoft.com/office/drawing/2014/main" id="{B773EFAC-CF4A-2C79-F6C4-3D64A1F53C81}"/>
                </a:ext>
              </a:extLst>
            </p:cNvPr>
            <p:cNvSpPr/>
            <p:nvPr/>
          </p:nvSpPr>
          <p:spPr>
            <a:xfrm>
              <a:off x="1884750" y="4750600"/>
              <a:ext cx="36475" cy="2962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0"/>
                  </a:moveTo>
                  <a:cubicBezTo>
                    <a:pt x="585" y="343"/>
                    <a:pt x="1146" y="1167"/>
                    <a:pt x="1146" y="1167"/>
                  </a:cubicBezTo>
                  <a:lnTo>
                    <a:pt x="1458" y="1184"/>
                  </a:lnTo>
                  <a:cubicBezTo>
                    <a:pt x="581" y="1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045;p55">
              <a:extLst>
                <a:ext uri="{FF2B5EF4-FFF2-40B4-BE49-F238E27FC236}">
                  <a16:creationId xmlns="" xmlns:a16="http://schemas.microsoft.com/office/drawing/2014/main" id="{F2981037-0C87-0825-C3DF-D58DCDC38E52}"/>
                </a:ext>
              </a:extLst>
            </p:cNvPr>
            <p:cNvSpPr/>
            <p:nvPr/>
          </p:nvSpPr>
          <p:spPr>
            <a:xfrm>
              <a:off x="1914350" y="4829275"/>
              <a:ext cx="35675" cy="21150"/>
            </a:xfrm>
            <a:custGeom>
              <a:avLst/>
              <a:gdLst/>
              <a:ahLst/>
              <a:cxnLst/>
              <a:rect l="l" t="t" r="r" b="b"/>
              <a:pathLst>
                <a:path w="1427" h="846" extrusionOk="0">
                  <a:moveTo>
                    <a:pt x="0" y="0"/>
                  </a:moveTo>
                  <a:lnTo>
                    <a:pt x="904" y="845"/>
                  </a:lnTo>
                  <a:cubicBezTo>
                    <a:pt x="912" y="845"/>
                    <a:pt x="919" y="845"/>
                    <a:pt x="927" y="845"/>
                  </a:cubicBezTo>
                  <a:cubicBezTo>
                    <a:pt x="1041" y="845"/>
                    <a:pt x="1153" y="812"/>
                    <a:pt x="1247" y="746"/>
                  </a:cubicBezTo>
                  <a:cubicBezTo>
                    <a:pt x="1420" y="629"/>
                    <a:pt x="1427" y="547"/>
                    <a:pt x="1427" y="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046;p55">
              <a:extLst>
                <a:ext uri="{FF2B5EF4-FFF2-40B4-BE49-F238E27FC236}">
                  <a16:creationId xmlns="" xmlns:a16="http://schemas.microsoft.com/office/drawing/2014/main" id="{63559FE5-8C06-9ADF-B901-3397DAB2D733}"/>
                </a:ext>
              </a:extLst>
            </p:cNvPr>
            <p:cNvSpPr/>
            <p:nvPr/>
          </p:nvSpPr>
          <p:spPr>
            <a:xfrm>
              <a:off x="1957450" y="4589625"/>
              <a:ext cx="61650" cy="57225"/>
            </a:xfrm>
            <a:custGeom>
              <a:avLst/>
              <a:gdLst/>
              <a:ahLst/>
              <a:cxnLst/>
              <a:rect l="l" t="t" r="r" b="b"/>
              <a:pathLst>
                <a:path w="2466" h="2289" extrusionOk="0">
                  <a:moveTo>
                    <a:pt x="1888" y="1"/>
                  </a:moveTo>
                  <a:cubicBezTo>
                    <a:pt x="1888" y="1"/>
                    <a:pt x="528" y="471"/>
                    <a:pt x="364" y="496"/>
                  </a:cubicBezTo>
                  <a:cubicBezTo>
                    <a:pt x="201" y="519"/>
                    <a:pt x="1" y="958"/>
                    <a:pt x="19" y="1480"/>
                  </a:cubicBezTo>
                  <a:cubicBezTo>
                    <a:pt x="35" y="1926"/>
                    <a:pt x="813" y="2288"/>
                    <a:pt x="1249" y="2288"/>
                  </a:cubicBezTo>
                  <a:cubicBezTo>
                    <a:pt x="1324" y="2288"/>
                    <a:pt x="1388" y="2277"/>
                    <a:pt x="1438" y="2255"/>
                  </a:cubicBezTo>
                  <a:cubicBezTo>
                    <a:pt x="1774" y="2102"/>
                    <a:pt x="2466" y="1420"/>
                    <a:pt x="2358" y="1331"/>
                  </a:cubicBezTo>
                  <a:cubicBezTo>
                    <a:pt x="2251" y="1243"/>
                    <a:pt x="1882" y="994"/>
                    <a:pt x="1864" y="920"/>
                  </a:cubicBezTo>
                  <a:cubicBezTo>
                    <a:pt x="1844" y="846"/>
                    <a:pt x="1888" y="1"/>
                    <a:pt x="188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047;p55">
              <a:extLst>
                <a:ext uri="{FF2B5EF4-FFF2-40B4-BE49-F238E27FC236}">
                  <a16:creationId xmlns="" xmlns:a16="http://schemas.microsoft.com/office/drawing/2014/main" id="{44DCF32B-A80D-3EE7-C5AC-D479CF180F0E}"/>
                </a:ext>
              </a:extLst>
            </p:cNvPr>
            <p:cNvSpPr/>
            <p:nvPr/>
          </p:nvSpPr>
          <p:spPr>
            <a:xfrm>
              <a:off x="1967200" y="4589625"/>
              <a:ext cx="37450" cy="27075"/>
            </a:xfrm>
            <a:custGeom>
              <a:avLst/>
              <a:gdLst/>
              <a:ahLst/>
              <a:cxnLst/>
              <a:rect l="l" t="t" r="r" b="b"/>
              <a:pathLst>
                <a:path w="1498" h="1083" extrusionOk="0">
                  <a:moveTo>
                    <a:pt x="1498" y="1"/>
                  </a:moveTo>
                  <a:cubicBezTo>
                    <a:pt x="1498" y="1"/>
                    <a:pt x="554" y="386"/>
                    <a:pt x="205" y="491"/>
                  </a:cubicBezTo>
                  <a:cubicBezTo>
                    <a:pt x="128" y="645"/>
                    <a:pt x="0" y="867"/>
                    <a:pt x="111" y="967"/>
                  </a:cubicBezTo>
                  <a:cubicBezTo>
                    <a:pt x="207" y="1053"/>
                    <a:pt x="319" y="1083"/>
                    <a:pt x="429" y="1083"/>
                  </a:cubicBezTo>
                  <a:cubicBezTo>
                    <a:pt x="614" y="1083"/>
                    <a:pt x="793" y="1000"/>
                    <a:pt x="880" y="966"/>
                  </a:cubicBezTo>
                  <a:cubicBezTo>
                    <a:pt x="1015" y="912"/>
                    <a:pt x="1142" y="838"/>
                    <a:pt x="1256" y="748"/>
                  </a:cubicBezTo>
                  <a:cubicBezTo>
                    <a:pt x="1383" y="651"/>
                    <a:pt x="1483" y="490"/>
                    <a:pt x="1483" y="332"/>
                  </a:cubicBezTo>
                  <a:cubicBezTo>
                    <a:pt x="1488" y="195"/>
                    <a:pt x="1498" y="1"/>
                    <a:pt x="1498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048;p55">
              <a:extLst>
                <a:ext uri="{FF2B5EF4-FFF2-40B4-BE49-F238E27FC236}">
                  <a16:creationId xmlns="" xmlns:a16="http://schemas.microsoft.com/office/drawing/2014/main" id="{98FFF7A1-ECE8-78A9-7149-E8FDFAE6909F}"/>
                </a:ext>
              </a:extLst>
            </p:cNvPr>
            <p:cNvSpPr/>
            <p:nvPr/>
          </p:nvSpPr>
          <p:spPr>
            <a:xfrm>
              <a:off x="1932775" y="4597150"/>
              <a:ext cx="100525" cy="181000"/>
            </a:xfrm>
            <a:custGeom>
              <a:avLst/>
              <a:gdLst/>
              <a:ahLst/>
              <a:cxnLst/>
              <a:rect l="l" t="t" r="r" b="b"/>
              <a:pathLst>
                <a:path w="4021" h="7240" extrusionOk="0">
                  <a:moveTo>
                    <a:pt x="1069" y="1"/>
                  </a:moveTo>
                  <a:cubicBezTo>
                    <a:pt x="1048" y="1"/>
                    <a:pt x="1026" y="3"/>
                    <a:pt x="1006" y="8"/>
                  </a:cubicBezTo>
                  <a:cubicBezTo>
                    <a:pt x="1006" y="8"/>
                    <a:pt x="635" y="199"/>
                    <a:pt x="477" y="681"/>
                  </a:cubicBezTo>
                  <a:cubicBezTo>
                    <a:pt x="319" y="1162"/>
                    <a:pt x="162" y="1739"/>
                    <a:pt x="176" y="2634"/>
                  </a:cubicBezTo>
                  <a:cubicBezTo>
                    <a:pt x="190" y="3530"/>
                    <a:pt x="148" y="5754"/>
                    <a:pt x="148" y="5754"/>
                  </a:cubicBezTo>
                  <a:cubicBezTo>
                    <a:pt x="148" y="5754"/>
                    <a:pt x="1" y="6409"/>
                    <a:pt x="1085" y="6906"/>
                  </a:cubicBezTo>
                  <a:cubicBezTo>
                    <a:pt x="1579" y="7132"/>
                    <a:pt x="2052" y="7240"/>
                    <a:pt x="2472" y="7240"/>
                  </a:cubicBezTo>
                  <a:cubicBezTo>
                    <a:pt x="2645" y="7240"/>
                    <a:pt x="2809" y="7221"/>
                    <a:pt x="2962" y="7186"/>
                  </a:cubicBezTo>
                  <a:cubicBezTo>
                    <a:pt x="3394" y="7084"/>
                    <a:pt x="3743" y="6692"/>
                    <a:pt x="3836" y="6490"/>
                  </a:cubicBezTo>
                  <a:cubicBezTo>
                    <a:pt x="3751" y="5774"/>
                    <a:pt x="3728" y="4832"/>
                    <a:pt x="3788" y="4081"/>
                  </a:cubicBezTo>
                  <a:cubicBezTo>
                    <a:pt x="3852" y="3287"/>
                    <a:pt x="3935" y="2625"/>
                    <a:pt x="3979" y="1988"/>
                  </a:cubicBezTo>
                  <a:cubicBezTo>
                    <a:pt x="4021" y="1349"/>
                    <a:pt x="3894" y="1361"/>
                    <a:pt x="3575" y="1135"/>
                  </a:cubicBezTo>
                  <a:cubicBezTo>
                    <a:pt x="3144" y="828"/>
                    <a:pt x="2971" y="745"/>
                    <a:pt x="2971" y="745"/>
                  </a:cubicBezTo>
                  <a:cubicBezTo>
                    <a:pt x="2971" y="745"/>
                    <a:pt x="2520" y="1215"/>
                    <a:pt x="1993" y="1215"/>
                  </a:cubicBezTo>
                  <a:cubicBezTo>
                    <a:pt x="1889" y="1215"/>
                    <a:pt x="1782" y="1197"/>
                    <a:pt x="1675" y="1153"/>
                  </a:cubicBezTo>
                  <a:cubicBezTo>
                    <a:pt x="1330" y="1012"/>
                    <a:pt x="1259" y="563"/>
                    <a:pt x="1582" y="231"/>
                  </a:cubicBezTo>
                  <a:cubicBezTo>
                    <a:pt x="1582" y="231"/>
                    <a:pt x="1297" y="1"/>
                    <a:pt x="1069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049;p55">
              <a:extLst>
                <a:ext uri="{FF2B5EF4-FFF2-40B4-BE49-F238E27FC236}">
                  <a16:creationId xmlns="" xmlns:a16="http://schemas.microsoft.com/office/drawing/2014/main" id="{6702D6EE-3DB1-1173-DEE8-9F32330E4208}"/>
                </a:ext>
              </a:extLst>
            </p:cNvPr>
            <p:cNvSpPr/>
            <p:nvPr/>
          </p:nvSpPr>
          <p:spPr>
            <a:xfrm>
              <a:off x="1962500" y="4601075"/>
              <a:ext cx="46925" cy="29000"/>
            </a:xfrm>
            <a:custGeom>
              <a:avLst/>
              <a:gdLst/>
              <a:ahLst/>
              <a:cxnLst/>
              <a:rect l="l" t="t" r="r" b="b"/>
              <a:pathLst>
                <a:path w="1877" h="1160" extrusionOk="0">
                  <a:moveTo>
                    <a:pt x="290" y="0"/>
                  </a:moveTo>
                  <a:cubicBezTo>
                    <a:pt x="58" y="295"/>
                    <a:pt x="0" y="764"/>
                    <a:pt x="290" y="990"/>
                  </a:cubicBezTo>
                  <a:cubicBezTo>
                    <a:pt x="444" y="1110"/>
                    <a:pt x="615" y="1160"/>
                    <a:pt x="795" y="1160"/>
                  </a:cubicBezTo>
                  <a:cubicBezTo>
                    <a:pt x="953" y="1160"/>
                    <a:pt x="1118" y="1122"/>
                    <a:pt x="1285" y="1060"/>
                  </a:cubicBezTo>
                  <a:cubicBezTo>
                    <a:pt x="1643" y="927"/>
                    <a:pt x="1876" y="641"/>
                    <a:pt x="1876" y="641"/>
                  </a:cubicBezTo>
                  <a:lnTo>
                    <a:pt x="1710" y="525"/>
                  </a:lnTo>
                  <a:cubicBezTo>
                    <a:pt x="1573" y="695"/>
                    <a:pt x="1128" y="950"/>
                    <a:pt x="822" y="950"/>
                  </a:cubicBezTo>
                  <a:cubicBezTo>
                    <a:pt x="515" y="950"/>
                    <a:pt x="313" y="753"/>
                    <a:pt x="301" y="581"/>
                  </a:cubicBezTo>
                  <a:cubicBezTo>
                    <a:pt x="290" y="407"/>
                    <a:pt x="463" y="111"/>
                    <a:pt x="463" y="111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050;p55">
              <a:extLst>
                <a:ext uri="{FF2B5EF4-FFF2-40B4-BE49-F238E27FC236}">
                  <a16:creationId xmlns="" xmlns:a16="http://schemas.microsoft.com/office/drawing/2014/main" id="{3DD92E5C-5087-7407-8AFF-55EAA289F0C7}"/>
                </a:ext>
              </a:extLst>
            </p:cNvPr>
            <p:cNvSpPr/>
            <p:nvPr/>
          </p:nvSpPr>
          <p:spPr>
            <a:xfrm>
              <a:off x="1953750" y="4530275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303" y="1"/>
                  </a:moveTo>
                  <a:cubicBezTo>
                    <a:pt x="666" y="1"/>
                    <a:pt x="223" y="484"/>
                    <a:pt x="126" y="1116"/>
                  </a:cubicBezTo>
                  <a:cubicBezTo>
                    <a:pt x="70" y="1441"/>
                    <a:pt x="0" y="2129"/>
                    <a:pt x="225" y="2643"/>
                  </a:cubicBezTo>
                  <a:cubicBezTo>
                    <a:pt x="351" y="2935"/>
                    <a:pt x="496" y="3046"/>
                    <a:pt x="763" y="3083"/>
                  </a:cubicBezTo>
                  <a:cubicBezTo>
                    <a:pt x="778" y="3085"/>
                    <a:pt x="797" y="3087"/>
                    <a:pt x="818" y="3087"/>
                  </a:cubicBezTo>
                  <a:cubicBezTo>
                    <a:pt x="1077" y="3087"/>
                    <a:pt x="1711" y="2920"/>
                    <a:pt x="1932" y="2661"/>
                  </a:cubicBezTo>
                  <a:cubicBezTo>
                    <a:pt x="1974" y="2611"/>
                    <a:pt x="2036" y="2375"/>
                    <a:pt x="2036" y="2375"/>
                  </a:cubicBezTo>
                  <a:cubicBezTo>
                    <a:pt x="2498" y="2061"/>
                    <a:pt x="2708" y="1488"/>
                    <a:pt x="2558" y="951"/>
                  </a:cubicBezTo>
                  <a:cubicBezTo>
                    <a:pt x="2407" y="413"/>
                    <a:pt x="1932" y="32"/>
                    <a:pt x="1374" y="3"/>
                  </a:cubicBezTo>
                  <a:cubicBezTo>
                    <a:pt x="1350" y="1"/>
                    <a:pt x="1327" y="1"/>
                    <a:pt x="130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051;p55">
              <a:extLst>
                <a:ext uri="{FF2B5EF4-FFF2-40B4-BE49-F238E27FC236}">
                  <a16:creationId xmlns="" xmlns:a16="http://schemas.microsoft.com/office/drawing/2014/main" id="{714D47B3-01DC-1E55-3B41-F735AAA7A9DB}"/>
                </a:ext>
              </a:extLst>
            </p:cNvPr>
            <p:cNvSpPr/>
            <p:nvPr/>
          </p:nvSpPr>
          <p:spPr>
            <a:xfrm>
              <a:off x="1959325" y="4530275"/>
              <a:ext cx="61350" cy="59375"/>
            </a:xfrm>
            <a:custGeom>
              <a:avLst/>
              <a:gdLst/>
              <a:ahLst/>
              <a:cxnLst/>
              <a:rect l="l" t="t" r="r" b="b"/>
              <a:pathLst>
                <a:path w="2454" h="2375" extrusionOk="0">
                  <a:moveTo>
                    <a:pt x="1079" y="1"/>
                  </a:moveTo>
                  <a:cubicBezTo>
                    <a:pt x="630" y="1"/>
                    <a:pt x="234" y="234"/>
                    <a:pt x="0" y="589"/>
                  </a:cubicBezTo>
                  <a:cubicBezTo>
                    <a:pt x="66" y="662"/>
                    <a:pt x="225" y="750"/>
                    <a:pt x="459" y="798"/>
                  </a:cubicBezTo>
                  <a:cubicBezTo>
                    <a:pt x="588" y="825"/>
                    <a:pt x="711" y="836"/>
                    <a:pt x="824" y="836"/>
                  </a:cubicBezTo>
                  <a:cubicBezTo>
                    <a:pt x="1192" y="836"/>
                    <a:pt x="1447" y="722"/>
                    <a:pt x="1447" y="722"/>
                  </a:cubicBezTo>
                  <a:lnTo>
                    <a:pt x="1447" y="722"/>
                  </a:lnTo>
                  <a:cubicBezTo>
                    <a:pt x="1405" y="890"/>
                    <a:pt x="1466" y="1039"/>
                    <a:pt x="1540" y="1147"/>
                  </a:cubicBezTo>
                  <a:cubicBezTo>
                    <a:pt x="1629" y="1282"/>
                    <a:pt x="1670" y="1441"/>
                    <a:pt x="1639" y="1599"/>
                  </a:cubicBezTo>
                  <a:cubicBezTo>
                    <a:pt x="1631" y="1646"/>
                    <a:pt x="1620" y="1698"/>
                    <a:pt x="1609" y="1756"/>
                  </a:cubicBezTo>
                  <a:cubicBezTo>
                    <a:pt x="1570" y="1960"/>
                    <a:pt x="1744" y="1976"/>
                    <a:pt x="1744" y="1976"/>
                  </a:cubicBezTo>
                  <a:cubicBezTo>
                    <a:pt x="1746" y="1873"/>
                    <a:pt x="1761" y="1773"/>
                    <a:pt x="1818" y="1709"/>
                  </a:cubicBezTo>
                  <a:lnTo>
                    <a:pt x="1818" y="1709"/>
                  </a:lnTo>
                  <a:cubicBezTo>
                    <a:pt x="2167" y="1821"/>
                    <a:pt x="1827" y="2330"/>
                    <a:pt x="1813" y="2375"/>
                  </a:cubicBezTo>
                  <a:cubicBezTo>
                    <a:pt x="2183" y="2120"/>
                    <a:pt x="2453" y="1669"/>
                    <a:pt x="2409" y="1166"/>
                  </a:cubicBezTo>
                  <a:cubicBezTo>
                    <a:pt x="2357" y="606"/>
                    <a:pt x="1901" y="144"/>
                    <a:pt x="1351" y="29"/>
                  </a:cubicBezTo>
                  <a:cubicBezTo>
                    <a:pt x="1259" y="10"/>
                    <a:pt x="1168" y="1"/>
                    <a:pt x="1079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052;p55">
              <a:extLst>
                <a:ext uri="{FF2B5EF4-FFF2-40B4-BE49-F238E27FC236}">
                  <a16:creationId xmlns="" xmlns:a16="http://schemas.microsoft.com/office/drawing/2014/main" id="{EF8C8C44-86AE-06DB-9507-603BCB8E7284}"/>
                </a:ext>
              </a:extLst>
            </p:cNvPr>
            <p:cNvSpPr/>
            <p:nvPr/>
          </p:nvSpPr>
          <p:spPr>
            <a:xfrm>
              <a:off x="2011775" y="4629975"/>
              <a:ext cx="59825" cy="189975"/>
            </a:xfrm>
            <a:custGeom>
              <a:avLst/>
              <a:gdLst/>
              <a:ahLst/>
              <a:cxnLst/>
              <a:rect l="l" t="t" r="r" b="b"/>
              <a:pathLst>
                <a:path w="2393" h="7599" extrusionOk="0">
                  <a:moveTo>
                    <a:pt x="537" y="0"/>
                  </a:moveTo>
                  <a:cubicBezTo>
                    <a:pt x="425" y="0"/>
                    <a:pt x="327" y="58"/>
                    <a:pt x="253" y="155"/>
                  </a:cubicBezTo>
                  <a:cubicBezTo>
                    <a:pt x="95" y="361"/>
                    <a:pt x="1" y="565"/>
                    <a:pt x="176" y="973"/>
                  </a:cubicBezTo>
                  <a:cubicBezTo>
                    <a:pt x="351" y="1379"/>
                    <a:pt x="875" y="2345"/>
                    <a:pt x="1135" y="3064"/>
                  </a:cubicBezTo>
                  <a:cubicBezTo>
                    <a:pt x="1262" y="3419"/>
                    <a:pt x="1573" y="4418"/>
                    <a:pt x="1146" y="5613"/>
                  </a:cubicBezTo>
                  <a:cubicBezTo>
                    <a:pt x="1081" y="5796"/>
                    <a:pt x="958" y="5948"/>
                    <a:pt x="789" y="6069"/>
                  </a:cubicBezTo>
                  <a:cubicBezTo>
                    <a:pt x="597" y="6209"/>
                    <a:pt x="518" y="6345"/>
                    <a:pt x="390" y="6454"/>
                  </a:cubicBezTo>
                  <a:cubicBezTo>
                    <a:pt x="264" y="6563"/>
                    <a:pt x="254" y="6547"/>
                    <a:pt x="296" y="6628"/>
                  </a:cubicBezTo>
                  <a:cubicBezTo>
                    <a:pt x="316" y="6668"/>
                    <a:pt x="371" y="6688"/>
                    <a:pt x="437" y="6688"/>
                  </a:cubicBezTo>
                  <a:cubicBezTo>
                    <a:pt x="506" y="6688"/>
                    <a:pt x="589" y="6666"/>
                    <a:pt x="658" y="6622"/>
                  </a:cubicBezTo>
                  <a:cubicBezTo>
                    <a:pt x="802" y="6534"/>
                    <a:pt x="854" y="6433"/>
                    <a:pt x="892" y="6425"/>
                  </a:cubicBezTo>
                  <a:cubicBezTo>
                    <a:pt x="893" y="6425"/>
                    <a:pt x="894" y="6425"/>
                    <a:pt x="895" y="6425"/>
                  </a:cubicBezTo>
                  <a:cubicBezTo>
                    <a:pt x="927" y="6425"/>
                    <a:pt x="880" y="6554"/>
                    <a:pt x="784" y="6715"/>
                  </a:cubicBezTo>
                  <a:cubicBezTo>
                    <a:pt x="646" y="6943"/>
                    <a:pt x="489" y="7040"/>
                    <a:pt x="401" y="7146"/>
                  </a:cubicBezTo>
                  <a:cubicBezTo>
                    <a:pt x="312" y="7254"/>
                    <a:pt x="389" y="7321"/>
                    <a:pt x="452" y="7321"/>
                  </a:cubicBezTo>
                  <a:cubicBezTo>
                    <a:pt x="458" y="7321"/>
                    <a:pt x="463" y="7321"/>
                    <a:pt x="469" y="7320"/>
                  </a:cubicBezTo>
                  <a:cubicBezTo>
                    <a:pt x="534" y="7306"/>
                    <a:pt x="632" y="7281"/>
                    <a:pt x="797" y="7136"/>
                  </a:cubicBezTo>
                  <a:cubicBezTo>
                    <a:pt x="961" y="6991"/>
                    <a:pt x="1119" y="6789"/>
                    <a:pt x="1119" y="6789"/>
                  </a:cubicBezTo>
                  <a:lnTo>
                    <a:pt x="1119" y="6789"/>
                  </a:lnTo>
                  <a:cubicBezTo>
                    <a:pt x="1073" y="6906"/>
                    <a:pt x="1013" y="7017"/>
                    <a:pt x="941" y="7119"/>
                  </a:cubicBezTo>
                  <a:cubicBezTo>
                    <a:pt x="805" y="7313"/>
                    <a:pt x="726" y="7376"/>
                    <a:pt x="661" y="7479"/>
                  </a:cubicBezTo>
                  <a:cubicBezTo>
                    <a:pt x="617" y="7548"/>
                    <a:pt x="690" y="7599"/>
                    <a:pt x="776" y="7599"/>
                  </a:cubicBezTo>
                  <a:cubicBezTo>
                    <a:pt x="819" y="7599"/>
                    <a:pt x="864" y="7587"/>
                    <a:pt x="900" y="7558"/>
                  </a:cubicBezTo>
                  <a:cubicBezTo>
                    <a:pt x="1009" y="7469"/>
                    <a:pt x="1107" y="7365"/>
                    <a:pt x="1190" y="7250"/>
                  </a:cubicBezTo>
                  <a:cubicBezTo>
                    <a:pt x="1285" y="7120"/>
                    <a:pt x="1421" y="6891"/>
                    <a:pt x="1421" y="6891"/>
                  </a:cubicBezTo>
                  <a:lnTo>
                    <a:pt x="1421" y="6891"/>
                  </a:lnTo>
                  <a:cubicBezTo>
                    <a:pt x="1351" y="7143"/>
                    <a:pt x="1222" y="7300"/>
                    <a:pt x="1154" y="7402"/>
                  </a:cubicBezTo>
                  <a:cubicBezTo>
                    <a:pt x="1087" y="7502"/>
                    <a:pt x="1091" y="7572"/>
                    <a:pt x="1161" y="7592"/>
                  </a:cubicBezTo>
                  <a:cubicBezTo>
                    <a:pt x="1168" y="7594"/>
                    <a:pt x="1176" y="7595"/>
                    <a:pt x="1184" y="7595"/>
                  </a:cubicBezTo>
                  <a:cubicBezTo>
                    <a:pt x="1241" y="7595"/>
                    <a:pt x="1332" y="7538"/>
                    <a:pt x="1481" y="7362"/>
                  </a:cubicBezTo>
                  <a:cubicBezTo>
                    <a:pt x="1653" y="7159"/>
                    <a:pt x="1789" y="6813"/>
                    <a:pt x="1842" y="6501"/>
                  </a:cubicBezTo>
                  <a:cubicBezTo>
                    <a:pt x="1896" y="6190"/>
                    <a:pt x="1935" y="6006"/>
                    <a:pt x="1980" y="5847"/>
                  </a:cubicBezTo>
                  <a:cubicBezTo>
                    <a:pt x="2392" y="4391"/>
                    <a:pt x="2199" y="3187"/>
                    <a:pt x="2087" y="2780"/>
                  </a:cubicBezTo>
                  <a:cubicBezTo>
                    <a:pt x="1855" y="1940"/>
                    <a:pt x="1421" y="1016"/>
                    <a:pt x="1100" y="465"/>
                  </a:cubicBezTo>
                  <a:cubicBezTo>
                    <a:pt x="907" y="133"/>
                    <a:pt x="706" y="0"/>
                    <a:pt x="53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053;p55">
              <a:extLst>
                <a:ext uri="{FF2B5EF4-FFF2-40B4-BE49-F238E27FC236}">
                  <a16:creationId xmlns="" xmlns:a16="http://schemas.microsoft.com/office/drawing/2014/main" id="{D9D8EEDB-9274-4D10-6278-076E44DC3727}"/>
                </a:ext>
              </a:extLst>
            </p:cNvPr>
            <p:cNvSpPr/>
            <p:nvPr/>
          </p:nvSpPr>
          <p:spPr>
            <a:xfrm>
              <a:off x="2004625" y="4570275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256" y="0"/>
                  </a:moveTo>
                  <a:cubicBezTo>
                    <a:pt x="154" y="0"/>
                    <a:pt x="53" y="47"/>
                    <a:pt x="6" y="108"/>
                  </a:cubicBezTo>
                  <a:lnTo>
                    <a:pt x="1" y="770"/>
                  </a:lnTo>
                  <a:cubicBezTo>
                    <a:pt x="1" y="770"/>
                    <a:pt x="31" y="840"/>
                    <a:pt x="158" y="846"/>
                  </a:cubicBezTo>
                  <a:cubicBezTo>
                    <a:pt x="160" y="846"/>
                    <a:pt x="163" y="846"/>
                    <a:pt x="166" y="846"/>
                  </a:cubicBezTo>
                  <a:cubicBezTo>
                    <a:pt x="402" y="846"/>
                    <a:pt x="670" y="413"/>
                    <a:pt x="481" y="117"/>
                  </a:cubicBezTo>
                  <a:cubicBezTo>
                    <a:pt x="427" y="33"/>
                    <a:pt x="341" y="0"/>
                    <a:pt x="25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054;p55">
              <a:extLst>
                <a:ext uri="{FF2B5EF4-FFF2-40B4-BE49-F238E27FC236}">
                  <a16:creationId xmlns="" xmlns:a16="http://schemas.microsoft.com/office/drawing/2014/main" id="{46999EB6-FA36-E93A-45FA-F04CA6C732FC}"/>
                </a:ext>
              </a:extLst>
            </p:cNvPr>
            <p:cNvSpPr/>
            <p:nvPr/>
          </p:nvSpPr>
          <p:spPr>
            <a:xfrm>
              <a:off x="1844875" y="4797900"/>
              <a:ext cx="66050" cy="41925"/>
            </a:xfrm>
            <a:custGeom>
              <a:avLst/>
              <a:gdLst/>
              <a:ahLst/>
              <a:cxnLst/>
              <a:rect l="l" t="t" r="r" b="b"/>
              <a:pathLst>
                <a:path w="2642" h="1677" extrusionOk="0">
                  <a:moveTo>
                    <a:pt x="1787" y="1"/>
                  </a:moveTo>
                  <a:cubicBezTo>
                    <a:pt x="1756" y="1"/>
                    <a:pt x="1724" y="4"/>
                    <a:pt x="1691" y="11"/>
                  </a:cubicBezTo>
                  <a:cubicBezTo>
                    <a:pt x="1557" y="40"/>
                    <a:pt x="1456" y="146"/>
                    <a:pt x="1342" y="222"/>
                  </a:cubicBezTo>
                  <a:cubicBezTo>
                    <a:pt x="1127" y="370"/>
                    <a:pt x="861" y="412"/>
                    <a:pt x="613" y="494"/>
                  </a:cubicBezTo>
                  <a:cubicBezTo>
                    <a:pt x="394" y="568"/>
                    <a:pt x="245" y="757"/>
                    <a:pt x="150" y="966"/>
                  </a:cubicBezTo>
                  <a:cubicBezTo>
                    <a:pt x="101" y="1076"/>
                    <a:pt x="67" y="1191"/>
                    <a:pt x="35" y="1308"/>
                  </a:cubicBezTo>
                  <a:cubicBezTo>
                    <a:pt x="0" y="1430"/>
                    <a:pt x="17" y="1640"/>
                    <a:pt x="172" y="1673"/>
                  </a:cubicBezTo>
                  <a:cubicBezTo>
                    <a:pt x="182" y="1675"/>
                    <a:pt x="193" y="1676"/>
                    <a:pt x="203" y="1676"/>
                  </a:cubicBezTo>
                  <a:cubicBezTo>
                    <a:pt x="242" y="1676"/>
                    <a:pt x="282" y="1662"/>
                    <a:pt x="320" y="1647"/>
                  </a:cubicBezTo>
                  <a:cubicBezTo>
                    <a:pt x="632" y="1527"/>
                    <a:pt x="937" y="1387"/>
                    <a:pt x="1255" y="1285"/>
                  </a:cubicBezTo>
                  <a:cubicBezTo>
                    <a:pt x="1546" y="1192"/>
                    <a:pt x="1827" y="1098"/>
                    <a:pt x="2175" y="1098"/>
                  </a:cubicBezTo>
                  <a:cubicBezTo>
                    <a:pt x="2256" y="1098"/>
                    <a:pt x="2340" y="1103"/>
                    <a:pt x="2429" y="1114"/>
                  </a:cubicBezTo>
                  <a:lnTo>
                    <a:pt x="2642" y="360"/>
                  </a:lnTo>
                  <a:cubicBezTo>
                    <a:pt x="2580" y="339"/>
                    <a:pt x="2497" y="295"/>
                    <a:pt x="2417" y="260"/>
                  </a:cubicBezTo>
                  <a:cubicBezTo>
                    <a:pt x="2336" y="224"/>
                    <a:pt x="2262" y="177"/>
                    <a:pt x="2184" y="134"/>
                  </a:cubicBezTo>
                  <a:cubicBezTo>
                    <a:pt x="2060" y="64"/>
                    <a:pt x="1928" y="1"/>
                    <a:pt x="178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055;p55">
              <a:extLst>
                <a:ext uri="{FF2B5EF4-FFF2-40B4-BE49-F238E27FC236}">
                  <a16:creationId xmlns="" xmlns:a16="http://schemas.microsoft.com/office/drawing/2014/main" id="{4C73CE50-A740-94D8-D3C2-BDC72C59B2B4}"/>
                </a:ext>
              </a:extLst>
            </p:cNvPr>
            <p:cNvSpPr/>
            <p:nvPr/>
          </p:nvSpPr>
          <p:spPr>
            <a:xfrm>
              <a:off x="1903075" y="4806800"/>
              <a:ext cx="157700" cy="51475"/>
            </a:xfrm>
            <a:custGeom>
              <a:avLst/>
              <a:gdLst/>
              <a:ahLst/>
              <a:cxnLst/>
              <a:rect l="l" t="t" r="r" b="b"/>
              <a:pathLst>
                <a:path w="6308" h="2059" extrusionOk="0">
                  <a:moveTo>
                    <a:pt x="307" y="0"/>
                  </a:moveTo>
                  <a:cubicBezTo>
                    <a:pt x="0" y="295"/>
                    <a:pt x="103" y="759"/>
                    <a:pt x="103" y="759"/>
                  </a:cubicBezTo>
                  <a:cubicBezTo>
                    <a:pt x="103" y="759"/>
                    <a:pt x="2492" y="1729"/>
                    <a:pt x="3243" y="1890"/>
                  </a:cubicBezTo>
                  <a:cubicBezTo>
                    <a:pt x="3790" y="2007"/>
                    <a:pt x="4165" y="2059"/>
                    <a:pt x="4466" y="2059"/>
                  </a:cubicBezTo>
                  <a:cubicBezTo>
                    <a:pt x="4829" y="2059"/>
                    <a:pt x="5085" y="1984"/>
                    <a:pt x="5404" y="1857"/>
                  </a:cubicBezTo>
                  <a:cubicBezTo>
                    <a:pt x="5990" y="1626"/>
                    <a:pt x="6307" y="1088"/>
                    <a:pt x="5386" y="805"/>
                  </a:cubicBezTo>
                  <a:cubicBezTo>
                    <a:pt x="5108" y="720"/>
                    <a:pt x="4746" y="432"/>
                    <a:pt x="3427" y="365"/>
                  </a:cubicBezTo>
                  <a:cubicBezTo>
                    <a:pt x="2097" y="296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056;p55">
              <a:extLst>
                <a:ext uri="{FF2B5EF4-FFF2-40B4-BE49-F238E27FC236}">
                  <a16:creationId xmlns="" xmlns:a16="http://schemas.microsoft.com/office/drawing/2014/main" id="{B28EA70B-4865-ABA8-DA7A-F0463E94E343}"/>
                </a:ext>
              </a:extLst>
            </p:cNvPr>
            <p:cNvSpPr/>
            <p:nvPr/>
          </p:nvSpPr>
          <p:spPr>
            <a:xfrm>
              <a:off x="2010675" y="4628900"/>
              <a:ext cx="48250" cy="65300"/>
            </a:xfrm>
            <a:custGeom>
              <a:avLst/>
              <a:gdLst/>
              <a:ahLst/>
              <a:cxnLst/>
              <a:rect l="l" t="t" r="r" b="b"/>
              <a:pathLst>
                <a:path w="1930" h="2612" extrusionOk="0">
                  <a:moveTo>
                    <a:pt x="607" y="0"/>
                  </a:moveTo>
                  <a:cubicBezTo>
                    <a:pt x="545" y="0"/>
                    <a:pt x="477" y="14"/>
                    <a:pt x="401" y="43"/>
                  </a:cubicBezTo>
                  <a:cubicBezTo>
                    <a:pt x="189" y="125"/>
                    <a:pt x="0" y="415"/>
                    <a:pt x="126" y="903"/>
                  </a:cubicBezTo>
                  <a:cubicBezTo>
                    <a:pt x="251" y="1391"/>
                    <a:pt x="703" y="2448"/>
                    <a:pt x="822" y="2610"/>
                  </a:cubicBezTo>
                  <a:cubicBezTo>
                    <a:pt x="822" y="2610"/>
                    <a:pt x="844" y="2611"/>
                    <a:pt x="883" y="2611"/>
                  </a:cubicBezTo>
                  <a:cubicBezTo>
                    <a:pt x="1082" y="2611"/>
                    <a:pt x="1706" y="2566"/>
                    <a:pt x="1929" y="2011"/>
                  </a:cubicBezTo>
                  <a:cubicBezTo>
                    <a:pt x="1929" y="2011"/>
                    <a:pt x="1458" y="846"/>
                    <a:pt x="1197" y="481"/>
                  </a:cubicBezTo>
                  <a:cubicBezTo>
                    <a:pt x="992" y="194"/>
                    <a:pt x="841" y="0"/>
                    <a:pt x="6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057;p55">
              <a:extLst>
                <a:ext uri="{FF2B5EF4-FFF2-40B4-BE49-F238E27FC236}">
                  <a16:creationId xmlns="" xmlns:a16="http://schemas.microsoft.com/office/drawing/2014/main" id="{1FFC0961-2C3F-3F25-F78C-CBA70D4FB486}"/>
                </a:ext>
              </a:extLst>
            </p:cNvPr>
            <p:cNvSpPr/>
            <p:nvPr/>
          </p:nvSpPr>
          <p:spPr>
            <a:xfrm>
              <a:off x="1945500" y="4526900"/>
              <a:ext cx="70600" cy="28175"/>
            </a:xfrm>
            <a:custGeom>
              <a:avLst/>
              <a:gdLst/>
              <a:ahLst/>
              <a:cxnLst/>
              <a:rect l="l" t="t" r="r" b="b"/>
              <a:pathLst>
                <a:path w="2824" h="1127" extrusionOk="0">
                  <a:moveTo>
                    <a:pt x="1844" y="1"/>
                  </a:moveTo>
                  <a:cubicBezTo>
                    <a:pt x="1569" y="1"/>
                    <a:pt x="1266" y="77"/>
                    <a:pt x="955" y="200"/>
                  </a:cubicBezTo>
                  <a:cubicBezTo>
                    <a:pt x="581" y="350"/>
                    <a:pt x="1" y="168"/>
                    <a:pt x="113" y="596"/>
                  </a:cubicBezTo>
                  <a:cubicBezTo>
                    <a:pt x="207" y="955"/>
                    <a:pt x="643" y="1127"/>
                    <a:pt x="1098" y="1127"/>
                  </a:cubicBezTo>
                  <a:cubicBezTo>
                    <a:pt x="1440" y="1127"/>
                    <a:pt x="1794" y="1029"/>
                    <a:pt x="2021" y="841"/>
                  </a:cubicBezTo>
                  <a:cubicBezTo>
                    <a:pt x="2052" y="831"/>
                    <a:pt x="2332" y="696"/>
                    <a:pt x="2600" y="696"/>
                  </a:cubicBezTo>
                  <a:cubicBezTo>
                    <a:pt x="2648" y="696"/>
                    <a:pt x="2696" y="700"/>
                    <a:pt x="2742" y="711"/>
                  </a:cubicBezTo>
                  <a:cubicBezTo>
                    <a:pt x="2742" y="711"/>
                    <a:pt x="2823" y="453"/>
                    <a:pt x="2491" y="200"/>
                  </a:cubicBezTo>
                  <a:cubicBezTo>
                    <a:pt x="2306" y="60"/>
                    <a:pt x="2086" y="1"/>
                    <a:pt x="1844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058;p55">
              <a:extLst>
                <a:ext uri="{FF2B5EF4-FFF2-40B4-BE49-F238E27FC236}">
                  <a16:creationId xmlns="" xmlns:a16="http://schemas.microsoft.com/office/drawing/2014/main" id="{760BC2E7-28B5-24F2-2EE3-A1360570B7F3}"/>
                </a:ext>
              </a:extLst>
            </p:cNvPr>
            <p:cNvSpPr/>
            <p:nvPr/>
          </p:nvSpPr>
          <p:spPr>
            <a:xfrm>
              <a:off x="2340800" y="5010000"/>
              <a:ext cx="195000" cy="112525"/>
            </a:xfrm>
            <a:custGeom>
              <a:avLst/>
              <a:gdLst/>
              <a:ahLst/>
              <a:cxnLst/>
              <a:rect l="l" t="t" r="r" b="b"/>
              <a:pathLst>
                <a:path w="7800" h="4501" extrusionOk="0">
                  <a:moveTo>
                    <a:pt x="3734" y="0"/>
                  </a:moveTo>
                  <a:cubicBezTo>
                    <a:pt x="2061" y="0"/>
                    <a:pt x="625" y="583"/>
                    <a:pt x="0" y="1417"/>
                  </a:cubicBezTo>
                  <a:lnTo>
                    <a:pt x="5342" y="4501"/>
                  </a:lnTo>
                  <a:cubicBezTo>
                    <a:pt x="6787" y="4141"/>
                    <a:pt x="7800" y="3312"/>
                    <a:pt x="7800" y="2346"/>
                  </a:cubicBezTo>
                  <a:cubicBezTo>
                    <a:pt x="7800" y="1050"/>
                    <a:pt x="5979" y="0"/>
                    <a:pt x="373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059;p55">
              <a:extLst>
                <a:ext uri="{FF2B5EF4-FFF2-40B4-BE49-F238E27FC236}">
                  <a16:creationId xmlns="" xmlns:a16="http://schemas.microsoft.com/office/drawing/2014/main" id="{5EE269D4-CD67-1278-1424-B255071F353F}"/>
                </a:ext>
              </a:extLst>
            </p:cNvPr>
            <p:cNvSpPr/>
            <p:nvPr/>
          </p:nvSpPr>
          <p:spPr>
            <a:xfrm>
              <a:off x="2478150" y="4800925"/>
              <a:ext cx="38625" cy="99600"/>
            </a:xfrm>
            <a:custGeom>
              <a:avLst/>
              <a:gdLst/>
              <a:ahLst/>
              <a:cxnLst/>
              <a:rect l="l" t="t" r="r" b="b"/>
              <a:pathLst>
                <a:path w="1545" h="3984" extrusionOk="0">
                  <a:moveTo>
                    <a:pt x="572" y="0"/>
                  </a:moveTo>
                  <a:cubicBezTo>
                    <a:pt x="171" y="0"/>
                    <a:pt x="54" y="227"/>
                    <a:pt x="54" y="227"/>
                  </a:cubicBezTo>
                  <a:cubicBezTo>
                    <a:pt x="54" y="227"/>
                    <a:pt x="0" y="3696"/>
                    <a:pt x="528" y="3928"/>
                  </a:cubicBezTo>
                  <a:cubicBezTo>
                    <a:pt x="618" y="3967"/>
                    <a:pt x="706" y="3984"/>
                    <a:pt x="790" y="3984"/>
                  </a:cubicBezTo>
                  <a:cubicBezTo>
                    <a:pt x="1209" y="3984"/>
                    <a:pt x="1545" y="3571"/>
                    <a:pt x="1497" y="3388"/>
                  </a:cubicBezTo>
                  <a:cubicBezTo>
                    <a:pt x="1441" y="3167"/>
                    <a:pt x="1402" y="2679"/>
                    <a:pt x="1426" y="1629"/>
                  </a:cubicBezTo>
                  <a:cubicBezTo>
                    <a:pt x="1450" y="579"/>
                    <a:pt x="1326" y="106"/>
                    <a:pt x="778" y="18"/>
                  </a:cubicBezTo>
                  <a:cubicBezTo>
                    <a:pt x="702" y="6"/>
                    <a:pt x="634" y="0"/>
                    <a:pt x="572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060;p55">
              <a:extLst>
                <a:ext uri="{FF2B5EF4-FFF2-40B4-BE49-F238E27FC236}">
                  <a16:creationId xmlns="" xmlns:a16="http://schemas.microsoft.com/office/drawing/2014/main" id="{5E6B17AA-2F2D-950E-5D4F-F4D8A0CE2EFF}"/>
                </a:ext>
              </a:extLst>
            </p:cNvPr>
            <p:cNvSpPr/>
            <p:nvPr/>
          </p:nvSpPr>
          <p:spPr>
            <a:xfrm>
              <a:off x="2352325" y="4887850"/>
              <a:ext cx="113975" cy="158925"/>
            </a:xfrm>
            <a:custGeom>
              <a:avLst/>
              <a:gdLst/>
              <a:ahLst/>
              <a:cxnLst/>
              <a:rect l="l" t="t" r="r" b="b"/>
              <a:pathLst>
                <a:path w="4559" h="6357" extrusionOk="0">
                  <a:moveTo>
                    <a:pt x="4212" y="0"/>
                  </a:moveTo>
                  <a:cubicBezTo>
                    <a:pt x="4196" y="0"/>
                    <a:pt x="4179" y="1"/>
                    <a:pt x="4161" y="3"/>
                  </a:cubicBezTo>
                  <a:cubicBezTo>
                    <a:pt x="3920" y="11"/>
                    <a:pt x="3667" y="178"/>
                    <a:pt x="3522" y="545"/>
                  </a:cubicBezTo>
                  <a:cubicBezTo>
                    <a:pt x="3379" y="913"/>
                    <a:pt x="3172" y="1969"/>
                    <a:pt x="3001" y="2534"/>
                  </a:cubicBezTo>
                  <a:cubicBezTo>
                    <a:pt x="2903" y="2855"/>
                    <a:pt x="2631" y="3500"/>
                    <a:pt x="2270" y="4015"/>
                  </a:cubicBezTo>
                  <a:cubicBezTo>
                    <a:pt x="1984" y="4425"/>
                    <a:pt x="1611" y="4872"/>
                    <a:pt x="1445" y="4922"/>
                  </a:cubicBezTo>
                  <a:cubicBezTo>
                    <a:pt x="1277" y="4972"/>
                    <a:pt x="1153" y="4979"/>
                    <a:pt x="959" y="4979"/>
                  </a:cubicBezTo>
                  <a:cubicBezTo>
                    <a:pt x="740" y="4980"/>
                    <a:pt x="619" y="5050"/>
                    <a:pt x="466" y="5062"/>
                  </a:cubicBezTo>
                  <a:cubicBezTo>
                    <a:pt x="444" y="5064"/>
                    <a:pt x="424" y="5065"/>
                    <a:pt x="406" y="5065"/>
                  </a:cubicBezTo>
                  <a:cubicBezTo>
                    <a:pt x="366" y="5065"/>
                    <a:pt x="338" y="5061"/>
                    <a:pt x="319" y="5061"/>
                  </a:cubicBezTo>
                  <a:cubicBezTo>
                    <a:pt x="289" y="5061"/>
                    <a:pt x="280" y="5070"/>
                    <a:pt x="279" y="5113"/>
                  </a:cubicBezTo>
                  <a:cubicBezTo>
                    <a:pt x="277" y="5197"/>
                    <a:pt x="429" y="5296"/>
                    <a:pt x="579" y="5307"/>
                  </a:cubicBezTo>
                  <a:cubicBezTo>
                    <a:pt x="597" y="5309"/>
                    <a:pt x="613" y="5309"/>
                    <a:pt x="629" y="5309"/>
                  </a:cubicBezTo>
                  <a:cubicBezTo>
                    <a:pt x="735" y="5309"/>
                    <a:pt x="804" y="5282"/>
                    <a:pt x="842" y="5282"/>
                  </a:cubicBezTo>
                  <a:cubicBezTo>
                    <a:pt x="849" y="5282"/>
                    <a:pt x="854" y="5283"/>
                    <a:pt x="859" y="5286"/>
                  </a:cubicBezTo>
                  <a:cubicBezTo>
                    <a:pt x="893" y="5301"/>
                    <a:pt x="795" y="5375"/>
                    <a:pt x="640" y="5446"/>
                  </a:cubicBezTo>
                  <a:cubicBezTo>
                    <a:pt x="425" y="5544"/>
                    <a:pt x="254" y="5530"/>
                    <a:pt x="134" y="5563"/>
                  </a:cubicBezTo>
                  <a:cubicBezTo>
                    <a:pt x="0" y="5599"/>
                    <a:pt x="51" y="5707"/>
                    <a:pt x="111" y="5732"/>
                  </a:cubicBezTo>
                  <a:cubicBezTo>
                    <a:pt x="158" y="5752"/>
                    <a:pt x="226" y="5778"/>
                    <a:pt x="351" y="5778"/>
                  </a:cubicBezTo>
                  <a:cubicBezTo>
                    <a:pt x="384" y="5778"/>
                    <a:pt x="421" y="5776"/>
                    <a:pt x="462" y="5772"/>
                  </a:cubicBezTo>
                  <a:cubicBezTo>
                    <a:pt x="661" y="5753"/>
                    <a:pt x="882" y="5686"/>
                    <a:pt x="882" y="5686"/>
                  </a:cubicBezTo>
                  <a:lnTo>
                    <a:pt x="882" y="5686"/>
                  </a:lnTo>
                  <a:cubicBezTo>
                    <a:pt x="792" y="5749"/>
                    <a:pt x="693" y="5801"/>
                    <a:pt x="588" y="5838"/>
                  </a:cubicBezTo>
                  <a:cubicBezTo>
                    <a:pt x="389" y="5911"/>
                    <a:pt x="297" y="5915"/>
                    <a:pt x="197" y="5958"/>
                  </a:cubicBezTo>
                  <a:cubicBezTo>
                    <a:pt x="98" y="6000"/>
                    <a:pt x="225" y="6148"/>
                    <a:pt x="350" y="6148"/>
                  </a:cubicBezTo>
                  <a:cubicBezTo>
                    <a:pt x="352" y="6148"/>
                    <a:pt x="354" y="6148"/>
                    <a:pt x="356" y="6148"/>
                  </a:cubicBezTo>
                  <a:cubicBezTo>
                    <a:pt x="485" y="6141"/>
                    <a:pt x="612" y="6116"/>
                    <a:pt x="734" y="6073"/>
                  </a:cubicBezTo>
                  <a:cubicBezTo>
                    <a:pt x="869" y="6026"/>
                    <a:pt x="1082" y="5928"/>
                    <a:pt x="1083" y="5927"/>
                  </a:cubicBezTo>
                  <a:lnTo>
                    <a:pt x="1083" y="5927"/>
                  </a:lnTo>
                  <a:cubicBezTo>
                    <a:pt x="912" y="6081"/>
                    <a:pt x="736" y="6129"/>
                    <a:pt x="636" y="6169"/>
                  </a:cubicBezTo>
                  <a:cubicBezTo>
                    <a:pt x="536" y="6209"/>
                    <a:pt x="508" y="6263"/>
                    <a:pt x="556" y="6317"/>
                  </a:cubicBezTo>
                  <a:cubicBezTo>
                    <a:pt x="577" y="6341"/>
                    <a:pt x="615" y="6356"/>
                    <a:pt x="682" y="6356"/>
                  </a:cubicBezTo>
                  <a:cubicBezTo>
                    <a:pt x="738" y="6356"/>
                    <a:pt x="816" y="6345"/>
                    <a:pt x="922" y="6317"/>
                  </a:cubicBezTo>
                  <a:cubicBezTo>
                    <a:pt x="1153" y="6258"/>
                    <a:pt x="1420" y="6070"/>
                    <a:pt x="1605" y="5864"/>
                  </a:cubicBezTo>
                  <a:cubicBezTo>
                    <a:pt x="1788" y="5657"/>
                    <a:pt x="1843" y="5557"/>
                    <a:pt x="1951" y="5463"/>
                  </a:cubicBezTo>
                  <a:cubicBezTo>
                    <a:pt x="2352" y="5118"/>
                    <a:pt x="2666" y="4842"/>
                    <a:pt x="2967" y="4406"/>
                  </a:cubicBezTo>
                  <a:cubicBezTo>
                    <a:pt x="3731" y="3402"/>
                    <a:pt x="4356" y="1246"/>
                    <a:pt x="4488" y="684"/>
                  </a:cubicBezTo>
                  <a:cubicBezTo>
                    <a:pt x="4559" y="379"/>
                    <a:pt x="4547" y="0"/>
                    <a:pt x="421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061;p55">
              <a:extLst>
                <a:ext uri="{FF2B5EF4-FFF2-40B4-BE49-F238E27FC236}">
                  <a16:creationId xmlns="" xmlns:a16="http://schemas.microsoft.com/office/drawing/2014/main" id="{014D68E0-2919-3E77-AE10-EB6A23FE304A}"/>
                </a:ext>
              </a:extLst>
            </p:cNvPr>
            <p:cNvSpPr/>
            <p:nvPr/>
          </p:nvSpPr>
          <p:spPr>
            <a:xfrm>
              <a:off x="2346850" y="5179450"/>
              <a:ext cx="63375" cy="43175"/>
            </a:xfrm>
            <a:custGeom>
              <a:avLst/>
              <a:gdLst/>
              <a:ahLst/>
              <a:cxnLst/>
              <a:rect l="l" t="t" r="r" b="b"/>
              <a:pathLst>
                <a:path w="2535" h="1727" extrusionOk="0">
                  <a:moveTo>
                    <a:pt x="2407" y="1"/>
                  </a:moveTo>
                  <a:lnTo>
                    <a:pt x="1642" y="7"/>
                  </a:lnTo>
                  <a:cubicBezTo>
                    <a:pt x="1478" y="352"/>
                    <a:pt x="1129" y="578"/>
                    <a:pt x="607" y="949"/>
                  </a:cubicBezTo>
                  <a:cubicBezTo>
                    <a:pt x="85" y="1321"/>
                    <a:pt x="1" y="1434"/>
                    <a:pt x="61" y="1535"/>
                  </a:cubicBezTo>
                  <a:cubicBezTo>
                    <a:pt x="121" y="1635"/>
                    <a:pt x="401" y="1694"/>
                    <a:pt x="650" y="1723"/>
                  </a:cubicBezTo>
                  <a:cubicBezTo>
                    <a:pt x="672" y="1725"/>
                    <a:pt x="695" y="1726"/>
                    <a:pt x="718" y="1726"/>
                  </a:cubicBezTo>
                  <a:cubicBezTo>
                    <a:pt x="965" y="1726"/>
                    <a:pt x="1298" y="1598"/>
                    <a:pt x="1429" y="1431"/>
                  </a:cubicBezTo>
                  <a:cubicBezTo>
                    <a:pt x="1531" y="1302"/>
                    <a:pt x="1807" y="1111"/>
                    <a:pt x="1986" y="1088"/>
                  </a:cubicBezTo>
                  <a:cubicBezTo>
                    <a:pt x="2163" y="1064"/>
                    <a:pt x="2485" y="905"/>
                    <a:pt x="2509" y="791"/>
                  </a:cubicBezTo>
                  <a:cubicBezTo>
                    <a:pt x="2535" y="679"/>
                    <a:pt x="2502" y="449"/>
                    <a:pt x="2465" y="310"/>
                  </a:cubicBezTo>
                  <a:cubicBezTo>
                    <a:pt x="2439" y="208"/>
                    <a:pt x="2420" y="105"/>
                    <a:pt x="240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062;p55">
              <a:extLst>
                <a:ext uri="{FF2B5EF4-FFF2-40B4-BE49-F238E27FC236}">
                  <a16:creationId xmlns="" xmlns:a16="http://schemas.microsoft.com/office/drawing/2014/main" id="{9D4CF013-DDC5-AB9A-5BF4-A77890D0DC91}"/>
                </a:ext>
              </a:extLst>
            </p:cNvPr>
            <p:cNvSpPr/>
            <p:nvPr/>
          </p:nvSpPr>
          <p:spPr>
            <a:xfrm>
              <a:off x="2389175" y="5211550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1187" y="1"/>
                  </a:moveTo>
                  <a:cubicBezTo>
                    <a:pt x="1111" y="473"/>
                    <a:pt x="902" y="767"/>
                    <a:pt x="691" y="1080"/>
                  </a:cubicBezTo>
                  <a:cubicBezTo>
                    <a:pt x="504" y="1357"/>
                    <a:pt x="283" y="1610"/>
                    <a:pt x="79" y="1875"/>
                  </a:cubicBezTo>
                  <a:cubicBezTo>
                    <a:pt x="49" y="1916"/>
                    <a:pt x="16" y="1958"/>
                    <a:pt x="13" y="2009"/>
                  </a:cubicBezTo>
                  <a:cubicBezTo>
                    <a:pt x="1" y="2168"/>
                    <a:pt x="196" y="2243"/>
                    <a:pt x="324" y="2244"/>
                  </a:cubicBezTo>
                  <a:cubicBezTo>
                    <a:pt x="360" y="2244"/>
                    <a:pt x="396" y="2245"/>
                    <a:pt x="432" y="2245"/>
                  </a:cubicBezTo>
                  <a:cubicBezTo>
                    <a:pt x="517" y="2245"/>
                    <a:pt x="602" y="2242"/>
                    <a:pt x="686" y="2229"/>
                  </a:cubicBezTo>
                  <a:cubicBezTo>
                    <a:pt x="913" y="2197"/>
                    <a:pt x="1136" y="2109"/>
                    <a:pt x="1269" y="1919"/>
                  </a:cubicBezTo>
                  <a:cubicBezTo>
                    <a:pt x="1417" y="1706"/>
                    <a:pt x="1533" y="1462"/>
                    <a:pt x="1733" y="1295"/>
                  </a:cubicBezTo>
                  <a:cubicBezTo>
                    <a:pt x="1838" y="1209"/>
                    <a:pt x="1970" y="1142"/>
                    <a:pt x="2035" y="1022"/>
                  </a:cubicBezTo>
                  <a:cubicBezTo>
                    <a:pt x="2123" y="861"/>
                    <a:pt x="2097" y="684"/>
                    <a:pt x="2057" y="514"/>
                  </a:cubicBezTo>
                  <a:cubicBezTo>
                    <a:pt x="2037" y="428"/>
                    <a:pt x="2015" y="341"/>
                    <a:pt x="2002" y="255"/>
                  </a:cubicBezTo>
                  <a:cubicBezTo>
                    <a:pt x="1990" y="169"/>
                    <a:pt x="1972" y="76"/>
                    <a:pt x="1970" y="10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063;p55">
              <a:extLst>
                <a:ext uri="{FF2B5EF4-FFF2-40B4-BE49-F238E27FC236}">
                  <a16:creationId xmlns="" xmlns:a16="http://schemas.microsoft.com/office/drawing/2014/main" id="{4F06503D-A043-0198-4407-A49E9363C7A3}"/>
                </a:ext>
              </a:extLst>
            </p:cNvPr>
            <p:cNvSpPr/>
            <p:nvPr/>
          </p:nvSpPr>
          <p:spPr>
            <a:xfrm>
              <a:off x="2349675" y="4999200"/>
              <a:ext cx="171925" cy="215000"/>
            </a:xfrm>
            <a:custGeom>
              <a:avLst/>
              <a:gdLst/>
              <a:ahLst/>
              <a:cxnLst/>
              <a:rect l="l" t="t" r="r" b="b"/>
              <a:pathLst>
                <a:path w="6877" h="8600" extrusionOk="0">
                  <a:moveTo>
                    <a:pt x="3602" y="0"/>
                  </a:moveTo>
                  <a:cubicBezTo>
                    <a:pt x="3456" y="297"/>
                    <a:pt x="480" y="1737"/>
                    <a:pt x="206" y="2409"/>
                  </a:cubicBezTo>
                  <a:cubicBezTo>
                    <a:pt x="0" y="2917"/>
                    <a:pt x="1529" y="7217"/>
                    <a:pt x="1529" y="7217"/>
                  </a:cubicBezTo>
                  <a:cubicBezTo>
                    <a:pt x="1645" y="7313"/>
                    <a:pt x="1767" y="7346"/>
                    <a:pt x="1879" y="7346"/>
                  </a:cubicBezTo>
                  <a:cubicBezTo>
                    <a:pt x="2108" y="7346"/>
                    <a:pt x="2294" y="7211"/>
                    <a:pt x="2294" y="7211"/>
                  </a:cubicBezTo>
                  <a:cubicBezTo>
                    <a:pt x="2294" y="7211"/>
                    <a:pt x="2166" y="5329"/>
                    <a:pt x="2028" y="4293"/>
                  </a:cubicBezTo>
                  <a:cubicBezTo>
                    <a:pt x="1931" y="3552"/>
                    <a:pt x="1659" y="3137"/>
                    <a:pt x="1659" y="3137"/>
                  </a:cubicBezTo>
                  <a:lnTo>
                    <a:pt x="3960" y="2007"/>
                  </a:lnTo>
                  <a:lnTo>
                    <a:pt x="4024" y="2030"/>
                  </a:lnTo>
                  <a:cubicBezTo>
                    <a:pt x="3636" y="2442"/>
                    <a:pt x="2337" y="3329"/>
                    <a:pt x="2278" y="3579"/>
                  </a:cubicBezTo>
                  <a:cubicBezTo>
                    <a:pt x="2211" y="3861"/>
                    <a:pt x="2337" y="4634"/>
                    <a:pt x="2487" y="5945"/>
                  </a:cubicBezTo>
                  <a:cubicBezTo>
                    <a:pt x="2606" y="6994"/>
                    <a:pt x="2767" y="8495"/>
                    <a:pt x="2767" y="8495"/>
                  </a:cubicBezTo>
                  <a:cubicBezTo>
                    <a:pt x="2890" y="8573"/>
                    <a:pt x="3021" y="8599"/>
                    <a:pt x="3140" y="8599"/>
                  </a:cubicBezTo>
                  <a:cubicBezTo>
                    <a:pt x="3367" y="8599"/>
                    <a:pt x="3550" y="8504"/>
                    <a:pt x="3550" y="8504"/>
                  </a:cubicBezTo>
                  <a:cubicBezTo>
                    <a:pt x="3550" y="8504"/>
                    <a:pt x="3830" y="6351"/>
                    <a:pt x="3824" y="5581"/>
                  </a:cubicBezTo>
                  <a:cubicBezTo>
                    <a:pt x="3815" y="4708"/>
                    <a:pt x="3628" y="4190"/>
                    <a:pt x="3628" y="4190"/>
                  </a:cubicBezTo>
                  <a:cubicBezTo>
                    <a:pt x="3628" y="4190"/>
                    <a:pt x="4942" y="3638"/>
                    <a:pt x="5595" y="3276"/>
                  </a:cubicBezTo>
                  <a:cubicBezTo>
                    <a:pt x="6822" y="2592"/>
                    <a:pt x="6877" y="1821"/>
                    <a:pt x="6531" y="886"/>
                  </a:cubicBezTo>
                  <a:lnTo>
                    <a:pt x="3602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064;p55">
              <a:extLst>
                <a:ext uri="{FF2B5EF4-FFF2-40B4-BE49-F238E27FC236}">
                  <a16:creationId xmlns="" xmlns:a16="http://schemas.microsoft.com/office/drawing/2014/main" id="{5F00FC1E-5703-8E09-6323-C1F3E27D4A0C}"/>
                </a:ext>
              </a:extLst>
            </p:cNvPr>
            <p:cNvSpPr/>
            <p:nvPr/>
          </p:nvSpPr>
          <p:spPr>
            <a:xfrm>
              <a:off x="2395750" y="5024150"/>
              <a:ext cx="54550" cy="51225"/>
            </a:xfrm>
            <a:custGeom>
              <a:avLst/>
              <a:gdLst/>
              <a:ahLst/>
              <a:cxnLst/>
              <a:rect l="l" t="t" r="r" b="b"/>
              <a:pathLst>
                <a:path w="2182" h="2049" extrusionOk="0">
                  <a:moveTo>
                    <a:pt x="1548" y="0"/>
                  </a:moveTo>
                  <a:cubicBezTo>
                    <a:pt x="1548" y="0"/>
                    <a:pt x="1568" y="515"/>
                    <a:pt x="1656" y="807"/>
                  </a:cubicBezTo>
                  <a:cubicBezTo>
                    <a:pt x="1745" y="1099"/>
                    <a:pt x="1" y="2049"/>
                    <a:pt x="1" y="2049"/>
                  </a:cubicBezTo>
                  <a:lnTo>
                    <a:pt x="2117" y="1009"/>
                  </a:lnTo>
                  <a:lnTo>
                    <a:pt x="2181" y="1032"/>
                  </a:lnTo>
                  <a:cubicBezTo>
                    <a:pt x="2181" y="1032"/>
                    <a:pt x="1726" y="578"/>
                    <a:pt x="1548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065;p55">
              <a:extLst>
                <a:ext uri="{FF2B5EF4-FFF2-40B4-BE49-F238E27FC236}">
                  <a16:creationId xmlns="" xmlns:a16="http://schemas.microsoft.com/office/drawing/2014/main" id="{7910547B-10CC-39B9-0D28-D1FB4707B7E2}"/>
                </a:ext>
              </a:extLst>
            </p:cNvPr>
            <p:cNvSpPr/>
            <p:nvPr/>
          </p:nvSpPr>
          <p:spPr>
            <a:xfrm>
              <a:off x="2445800" y="4865750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1938" y="0"/>
                  </a:moveTo>
                  <a:cubicBezTo>
                    <a:pt x="1938" y="0"/>
                    <a:pt x="1277" y="229"/>
                    <a:pt x="821" y="377"/>
                  </a:cubicBezTo>
                  <a:lnTo>
                    <a:pt x="792" y="871"/>
                  </a:lnTo>
                  <a:cubicBezTo>
                    <a:pt x="785" y="872"/>
                    <a:pt x="776" y="873"/>
                    <a:pt x="765" y="873"/>
                  </a:cubicBezTo>
                  <a:cubicBezTo>
                    <a:pt x="731" y="873"/>
                    <a:pt x="678" y="869"/>
                    <a:pt x="624" y="869"/>
                  </a:cubicBezTo>
                  <a:cubicBezTo>
                    <a:pt x="582" y="869"/>
                    <a:pt x="539" y="871"/>
                    <a:pt x="505" y="879"/>
                  </a:cubicBezTo>
                  <a:cubicBezTo>
                    <a:pt x="365" y="1009"/>
                    <a:pt x="1" y="1380"/>
                    <a:pt x="69" y="1858"/>
                  </a:cubicBezTo>
                  <a:cubicBezTo>
                    <a:pt x="132" y="2298"/>
                    <a:pt x="894" y="2644"/>
                    <a:pt x="1328" y="2644"/>
                  </a:cubicBezTo>
                  <a:cubicBezTo>
                    <a:pt x="1405" y="2644"/>
                    <a:pt x="1471" y="2633"/>
                    <a:pt x="1522" y="2610"/>
                  </a:cubicBezTo>
                  <a:cubicBezTo>
                    <a:pt x="1857" y="2456"/>
                    <a:pt x="2516" y="1419"/>
                    <a:pt x="2409" y="1330"/>
                  </a:cubicBezTo>
                  <a:cubicBezTo>
                    <a:pt x="2302" y="1242"/>
                    <a:pt x="1919" y="1169"/>
                    <a:pt x="1901" y="1096"/>
                  </a:cubicBezTo>
                  <a:cubicBezTo>
                    <a:pt x="1882" y="1021"/>
                    <a:pt x="1938" y="0"/>
                    <a:pt x="193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066;p55">
              <a:extLst>
                <a:ext uri="{FF2B5EF4-FFF2-40B4-BE49-F238E27FC236}">
                  <a16:creationId xmlns="" xmlns:a16="http://schemas.microsoft.com/office/drawing/2014/main" id="{020F825E-BEDF-9ADB-4BC0-D4CF9662A289}"/>
                </a:ext>
              </a:extLst>
            </p:cNvPr>
            <p:cNvSpPr/>
            <p:nvPr/>
          </p:nvSpPr>
          <p:spPr>
            <a:xfrm>
              <a:off x="2418400" y="4887425"/>
              <a:ext cx="100225" cy="96500"/>
            </a:xfrm>
            <a:custGeom>
              <a:avLst/>
              <a:gdLst/>
              <a:ahLst/>
              <a:cxnLst/>
              <a:rect l="l" t="t" r="r" b="b"/>
              <a:pathLst>
                <a:path w="4009" h="3860" extrusionOk="0">
                  <a:moveTo>
                    <a:pt x="1668" y="1"/>
                  </a:moveTo>
                  <a:cubicBezTo>
                    <a:pt x="1585" y="1"/>
                    <a:pt x="1506" y="34"/>
                    <a:pt x="1448" y="94"/>
                  </a:cubicBezTo>
                  <a:cubicBezTo>
                    <a:pt x="698" y="854"/>
                    <a:pt x="1" y="1806"/>
                    <a:pt x="891" y="2579"/>
                  </a:cubicBezTo>
                  <a:cubicBezTo>
                    <a:pt x="897" y="2956"/>
                    <a:pt x="999" y="3489"/>
                    <a:pt x="999" y="3489"/>
                  </a:cubicBezTo>
                  <a:cubicBezTo>
                    <a:pt x="1476" y="3783"/>
                    <a:pt x="1980" y="3860"/>
                    <a:pt x="2378" y="3860"/>
                  </a:cubicBezTo>
                  <a:cubicBezTo>
                    <a:pt x="2815" y="3860"/>
                    <a:pt x="3124" y="3767"/>
                    <a:pt x="3124" y="3767"/>
                  </a:cubicBezTo>
                  <a:cubicBezTo>
                    <a:pt x="3266" y="3484"/>
                    <a:pt x="3516" y="3039"/>
                    <a:pt x="3762" y="2381"/>
                  </a:cubicBezTo>
                  <a:cubicBezTo>
                    <a:pt x="4008" y="1724"/>
                    <a:pt x="3892" y="862"/>
                    <a:pt x="3839" y="679"/>
                  </a:cubicBezTo>
                  <a:cubicBezTo>
                    <a:pt x="3793" y="522"/>
                    <a:pt x="3465" y="370"/>
                    <a:pt x="3178" y="326"/>
                  </a:cubicBezTo>
                  <a:cubicBezTo>
                    <a:pt x="2847" y="513"/>
                    <a:pt x="2747" y="805"/>
                    <a:pt x="2540" y="1030"/>
                  </a:cubicBezTo>
                  <a:cubicBezTo>
                    <a:pt x="2330" y="1256"/>
                    <a:pt x="2139" y="1373"/>
                    <a:pt x="1924" y="1373"/>
                  </a:cubicBezTo>
                  <a:cubicBezTo>
                    <a:pt x="1824" y="1373"/>
                    <a:pt x="1719" y="1348"/>
                    <a:pt x="1604" y="1298"/>
                  </a:cubicBezTo>
                  <a:cubicBezTo>
                    <a:pt x="1355" y="1188"/>
                    <a:pt x="1257" y="878"/>
                    <a:pt x="1386" y="581"/>
                  </a:cubicBezTo>
                  <a:cubicBezTo>
                    <a:pt x="1527" y="258"/>
                    <a:pt x="1813" y="4"/>
                    <a:pt x="1813" y="4"/>
                  </a:cubicBezTo>
                  <a:cubicBezTo>
                    <a:pt x="1776" y="2"/>
                    <a:pt x="1723" y="1"/>
                    <a:pt x="166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067;p55">
              <a:extLst>
                <a:ext uri="{FF2B5EF4-FFF2-40B4-BE49-F238E27FC236}">
                  <a16:creationId xmlns="" xmlns:a16="http://schemas.microsoft.com/office/drawing/2014/main" id="{FEEEF5CE-734B-6ED1-B7FD-129EDE329539}"/>
                </a:ext>
              </a:extLst>
            </p:cNvPr>
            <p:cNvSpPr/>
            <p:nvPr/>
          </p:nvSpPr>
          <p:spPr>
            <a:xfrm>
              <a:off x="2465750" y="4865750"/>
              <a:ext cx="28525" cy="24425"/>
            </a:xfrm>
            <a:custGeom>
              <a:avLst/>
              <a:gdLst/>
              <a:ahLst/>
              <a:cxnLst/>
              <a:rect l="l" t="t" r="r" b="b"/>
              <a:pathLst>
                <a:path w="1141" h="977" extrusionOk="0">
                  <a:moveTo>
                    <a:pt x="1140" y="0"/>
                  </a:moveTo>
                  <a:lnTo>
                    <a:pt x="348" y="269"/>
                  </a:lnTo>
                  <a:lnTo>
                    <a:pt x="23" y="377"/>
                  </a:lnTo>
                  <a:lnTo>
                    <a:pt x="0" y="777"/>
                  </a:lnTo>
                  <a:cubicBezTo>
                    <a:pt x="20" y="932"/>
                    <a:pt x="176" y="976"/>
                    <a:pt x="315" y="976"/>
                  </a:cubicBezTo>
                  <a:cubicBezTo>
                    <a:pt x="400" y="976"/>
                    <a:pt x="479" y="960"/>
                    <a:pt x="518" y="941"/>
                  </a:cubicBezTo>
                  <a:cubicBezTo>
                    <a:pt x="1093" y="670"/>
                    <a:pt x="1126" y="321"/>
                    <a:pt x="1126" y="321"/>
                  </a:cubicBezTo>
                  <a:cubicBezTo>
                    <a:pt x="1132" y="185"/>
                    <a:pt x="1140" y="0"/>
                    <a:pt x="114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068;p55">
              <a:extLst>
                <a:ext uri="{FF2B5EF4-FFF2-40B4-BE49-F238E27FC236}">
                  <a16:creationId xmlns="" xmlns:a16="http://schemas.microsoft.com/office/drawing/2014/main" id="{41227106-769F-E20D-372F-B8D753B456E6}"/>
                </a:ext>
              </a:extLst>
            </p:cNvPr>
            <p:cNvSpPr/>
            <p:nvPr/>
          </p:nvSpPr>
          <p:spPr>
            <a:xfrm>
              <a:off x="2443600" y="4806375"/>
              <a:ext cx="65900" cy="78150"/>
            </a:xfrm>
            <a:custGeom>
              <a:avLst/>
              <a:gdLst/>
              <a:ahLst/>
              <a:cxnLst/>
              <a:rect l="l" t="t" r="r" b="b"/>
              <a:pathLst>
                <a:path w="2636" h="3126" extrusionOk="0">
                  <a:moveTo>
                    <a:pt x="1296" y="1"/>
                  </a:moveTo>
                  <a:cubicBezTo>
                    <a:pt x="657" y="1"/>
                    <a:pt x="196" y="495"/>
                    <a:pt x="98" y="1127"/>
                  </a:cubicBezTo>
                  <a:cubicBezTo>
                    <a:pt x="43" y="1451"/>
                    <a:pt x="0" y="2111"/>
                    <a:pt x="250" y="2641"/>
                  </a:cubicBezTo>
                  <a:cubicBezTo>
                    <a:pt x="409" y="2981"/>
                    <a:pt x="708" y="3109"/>
                    <a:pt x="888" y="3122"/>
                  </a:cubicBezTo>
                  <a:cubicBezTo>
                    <a:pt x="916" y="3124"/>
                    <a:pt x="944" y="3125"/>
                    <a:pt x="971" y="3125"/>
                  </a:cubicBezTo>
                  <a:cubicBezTo>
                    <a:pt x="1283" y="3125"/>
                    <a:pt x="1579" y="2986"/>
                    <a:pt x="1861" y="2715"/>
                  </a:cubicBezTo>
                  <a:cubicBezTo>
                    <a:pt x="1982" y="2598"/>
                    <a:pt x="2026" y="2375"/>
                    <a:pt x="2026" y="2375"/>
                  </a:cubicBezTo>
                  <a:cubicBezTo>
                    <a:pt x="2350" y="2154"/>
                    <a:pt x="2572" y="1797"/>
                    <a:pt x="2596" y="1377"/>
                  </a:cubicBezTo>
                  <a:cubicBezTo>
                    <a:pt x="2636" y="658"/>
                    <a:pt x="2085" y="43"/>
                    <a:pt x="1366" y="3"/>
                  </a:cubicBezTo>
                  <a:cubicBezTo>
                    <a:pt x="1343" y="2"/>
                    <a:pt x="1319" y="1"/>
                    <a:pt x="129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069;p55">
              <a:extLst>
                <a:ext uri="{FF2B5EF4-FFF2-40B4-BE49-F238E27FC236}">
                  <a16:creationId xmlns="" xmlns:a16="http://schemas.microsoft.com/office/drawing/2014/main" id="{3D69D6CA-13A6-8989-A8F6-26CE7ADA701F}"/>
                </a:ext>
              </a:extLst>
            </p:cNvPr>
            <p:cNvSpPr/>
            <p:nvPr/>
          </p:nvSpPr>
          <p:spPr>
            <a:xfrm>
              <a:off x="2449000" y="4806400"/>
              <a:ext cx="61300" cy="59375"/>
            </a:xfrm>
            <a:custGeom>
              <a:avLst/>
              <a:gdLst/>
              <a:ahLst/>
              <a:cxnLst/>
              <a:rect l="l" t="t" r="r" b="b"/>
              <a:pathLst>
                <a:path w="2452" h="2375" extrusionOk="0">
                  <a:moveTo>
                    <a:pt x="1079" y="0"/>
                  </a:moveTo>
                  <a:cubicBezTo>
                    <a:pt x="629" y="0"/>
                    <a:pt x="233" y="234"/>
                    <a:pt x="0" y="588"/>
                  </a:cubicBezTo>
                  <a:cubicBezTo>
                    <a:pt x="66" y="661"/>
                    <a:pt x="224" y="749"/>
                    <a:pt x="458" y="798"/>
                  </a:cubicBezTo>
                  <a:cubicBezTo>
                    <a:pt x="586" y="825"/>
                    <a:pt x="708" y="836"/>
                    <a:pt x="820" y="836"/>
                  </a:cubicBezTo>
                  <a:cubicBezTo>
                    <a:pt x="1191" y="836"/>
                    <a:pt x="1447" y="721"/>
                    <a:pt x="1447" y="721"/>
                  </a:cubicBezTo>
                  <a:lnTo>
                    <a:pt x="1447" y="721"/>
                  </a:lnTo>
                  <a:cubicBezTo>
                    <a:pt x="1404" y="889"/>
                    <a:pt x="1466" y="1038"/>
                    <a:pt x="1539" y="1147"/>
                  </a:cubicBezTo>
                  <a:cubicBezTo>
                    <a:pt x="1629" y="1281"/>
                    <a:pt x="1670" y="1441"/>
                    <a:pt x="1639" y="1599"/>
                  </a:cubicBezTo>
                  <a:cubicBezTo>
                    <a:pt x="1629" y="1647"/>
                    <a:pt x="1620" y="1698"/>
                    <a:pt x="1609" y="1755"/>
                  </a:cubicBezTo>
                  <a:cubicBezTo>
                    <a:pt x="1570" y="1959"/>
                    <a:pt x="1744" y="1976"/>
                    <a:pt x="1744" y="1976"/>
                  </a:cubicBezTo>
                  <a:cubicBezTo>
                    <a:pt x="1746" y="1872"/>
                    <a:pt x="1761" y="1773"/>
                    <a:pt x="1816" y="1708"/>
                  </a:cubicBezTo>
                  <a:lnTo>
                    <a:pt x="1816" y="1708"/>
                  </a:lnTo>
                  <a:cubicBezTo>
                    <a:pt x="2167" y="1821"/>
                    <a:pt x="1826" y="2331"/>
                    <a:pt x="1812" y="2374"/>
                  </a:cubicBezTo>
                  <a:cubicBezTo>
                    <a:pt x="2182" y="2120"/>
                    <a:pt x="2451" y="1675"/>
                    <a:pt x="2406" y="1171"/>
                  </a:cubicBezTo>
                  <a:cubicBezTo>
                    <a:pt x="2355" y="612"/>
                    <a:pt x="1901" y="143"/>
                    <a:pt x="1351" y="28"/>
                  </a:cubicBezTo>
                  <a:cubicBezTo>
                    <a:pt x="1258" y="9"/>
                    <a:pt x="1167" y="0"/>
                    <a:pt x="1079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070;p55">
              <a:extLst>
                <a:ext uri="{FF2B5EF4-FFF2-40B4-BE49-F238E27FC236}">
                  <a16:creationId xmlns="" xmlns:a16="http://schemas.microsoft.com/office/drawing/2014/main" id="{F70BF95E-E224-EBCE-D892-16F25D1F289A}"/>
                </a:ext>
              </a:extLst>
            </p:cNvPr>
            <p:cNvSpPr/>
            <p:nvPr/>
          </p:nvSpPr>
          <p:spPr>
            <a:xfrm>
              <a:off x="2481425" y="4898800"/>
              <a:ext cx="59200" cy="197800"/>
            </a:xfrm>
            <a:custGeom>
              <a:avLst/>
              <a:gdLst/>
              <a:ahLst/>
              <a:cxnLst/>
              <a:rect l="l" t="t" r="r" b="b"/>
              <a:pathLst>
                <a:path w="2368" h="7912" extrusionOk="0">
                  <a:moveTo>
                    <a:pt x="1056" y="0"/>
                  </a:moveTo>
                  <a:cubicBezTo>
                    <a:pt x="975" y="0"/>
                    <a:pt x="897" y="49"/>
                    <a:pt x="820" y="128"/>
                  </a:cubicBezTo>
                  <a:cubicBezTo>
                    <a:pt x="645" y="307"/>
                    <a:pt x="536" y="554"/>
                    <a:pt x="728" y="960"/>
                  </a:cubicBezTo>
                  <a:cubicBezTo>
                    <a:pt x="887" y="1298"/>
                    <a:pt x="1278" y="2292"/>
                    <a:pt x="1451" y="3057"/>
                  </a:cubicBezTo>
                  <a:cubicBezTo>
                    <a:pt x="1529" y="3412"/>
                    <a:pt x="1602" y="4242"/>
                    <a:pt x="1481" y="4880"/>
                  </a:cubicBezTo>
                  <a:cubicBezTo>
                    <a:pt x="1378" y="5421"/>
                    <a:pt x="1184" y="5976"/>
                    <a:pt x="1050" y="6108"/>
                  </a:cubicBezTo>
                  <a:cubicBezTo>
                    <a:pt x="918" y="6240"/>
                    <a:pt x="807" y="6310"/>
                    <a:pt x="630" y="6408"/>
                  </a:cubicBezTo>
                  <a:cubicBezTo>
                    <a:pt x="431" y="6519"/>
                    <a:pt x="348" y="6648"/>
                    <a:pt x="213" y="6737"/>
                  </a:cubicBezTo>
                  <a:cubicBezTo>
                    <a:pt x="79" y="6826"/>
                    <a:pt x="32" y="6797"/>
                    <a:pt x="62" y="6879"/>
                  </a:cubicBezTo>
                  <a:cubicBezTo>
                    <a:pt x="81" y="6928"/>
                    <a:pt x="152" y="6956"/>
                    <a:pt x="236" y="6956"/>
                  </a:cubicBezTo>
                  <a:cubicBezTo>
                    <a:pt x="292" y="6956"/>
                    <a:pt x="355" y="6943"/>
                    <a:pt x="412" y="6917"/>
                  </a:cubicBezTo>
                  <a:cubicBezTo>
                    <a:pt x="559" y="6848"/>
                    <a:pt x="621" y="6758"/>
                    <a:pt x="658" y="6755"/>
                  </a:cubicBezTo>
                  <a:cubicBezTo>
                    <a:pt x="659" y="6755"/>
                    <a:pt x="659" y="6755"/>
                    <a:pt x="659" y="6755"/>
                  </a:cubicBezTo>
                  <a:cubicBezTo>
                    <a:pt x="694" y="6755"/>
                    <a:pt x="633" y="6874"/>
                    <a:pt x="521" y="7019"/>
                  </a:cubicBezTo>
                  <a:cubicBezTo>
                    <a:pt x="363" y="7222"/>
                    <a:pt x="201" y="7297"/>
                    <a:pt x="104" y="7387"/>
                  </a:cubicBezTo>
                  <a:cubicBezTo>
                    <a:pt x="1" y="7486"/>
                    <a:pt x="79" y="7563"/>
                    <a:pt x="142" y="7563"/>
                  </a:cubicBezTo>
                  <a:cubicBezTo>
                    <a:pt x="144" y="7563"/>
                    <a:pt x="147" y="7563"/>
                    <a:pt x="149" y="7562"/>
                  </a:cubicBezTo>
                  <a:cubicBezTo>
                    <a:pt x="213" y="7558"/>
                    <a:pt x="309" y="7544"/>
                    <a:pt x="484" y="7425"/>
                  </a:cubicBezTo>
                  <a:cubicBezTo>
                    <a:pt x="658" y="7305"/>
                    <a:pt x="834" y="7129"/>
                    <a:pt x="834" y="7129"/>
                  </a:cubicBezTo>
                  <a:lnTo>
                    <a:pt x="834" y="7129"/>
                  </a:lnTo>
                  <a:cubicBezTo>
                    <a:pt x="776" y="7235"/>
                    <a:pt x="705" y="7336"/>
                    <a:pt x="624" y="7425"/>
                  </a:cubicBezTo>
                  <a:cubicBezTo>
                    <a:pt x="471" y="7595"/>
                    <a:pt x="389" y="7646"/>
                    <a:pt x="314" y="7737"/>
                  </a:cubicBezTo>
                  <a:cubicBezTo>
                    <a:pt x="259" y="7805"/>
                    <a:pt x="343" y="7867"/>
                    <a:pt x="437" y="7867"/>
                  </a:cubicBezTo>
                  <a:cubicBezTo>
                    <a:pt x="470" y="7867"/>
                    <a:pt x="503" y="7860"/>
                    <a:pt x="533" y="7842"/>
                  </a:cubicBezTo>
                  <a:cubicBezTo>
                    <a:pt x="650" y="7769"/>
                    <a:pt x="756" y="7681"/>
                    <a:pt x="849" y="7579"/>
                  </a:cubicBezTo>
                  <a:cubicBezTo>
                    <a:pt x="954" y="7466"/>
                    <a:pt x="1111" y="7262"/>
                    <a:pt x="1111" y="7262"/>
                  </a:cubicBezTo>
                  <a:lnTo>
                    <a:pt x="1111" y="7262"/>
                  </a:lnTo>
                  <a:cubicBezTo>
                    <a:pt x="1014" y="7496"/>
                    <a:pt x="873" y="7631"/>
                    <a:pt x="796" y="7721"/>
                  </a:cubicBezTo>
                  <a:cubicBezTo>
                    <a:pt x="720" y="7810"/>
                    <a:pt x="716" y="7876"/>
                    <a:pt x="781" y="7905"/>
                  </a:cubicBezTo>
                  <a:cubicBezTo>
                    <a:pt x="790" y="7909"/>
                    <a:pt x="801" y="7911"/>
                    <a:pt x="813" y="7911"/>
                  </a:cubicBezTo>
                  <a:cubicBezTo>
                    <a:pt x="869" y="7911"/>
                    <a:pt x="960" y="7864"/>
                    <a:pt x="1114" y="7719"/>
                  </a:cubicBezTo>
                  <a:cubicBezTo>
                    <a:pt x="1301" y="7546"/>
                    <a:pt x="1473" y="7229"/>
                    <a:pt x="1561" y="6937"/>
                  </a:cubicBezTo>
                  <a:cubicBezTo>
                    <a:pt x="1648" y="6645"/>
                    <a:pt x="1658" y="6521"/>
                    <a:pt x="1721" y="6375"/>
                  </a:cubicBezTo>
                  <a:cubicBezTo>
                    <a:pt x="1953" y="5841"/>
                    <a:pt x="2111" y="5388"/>
                    <a:pt x="2216" y="4815"/>
                  </a:cubicBezTo>
                  <a:cubicBezTo>
                    <a:pt x="2368" y="3994"/>
                    <a:pt x="2302" y="3360"/>
                    <a:pt x="2241" y="2957"/>
                  </a:cubicBezTo>
                  <a:cubicBezTo>
                    <a:pt x="2117" y="2125"/>
                    <a:pt x="1726" y="1055"/>
                    <a:pt x="1483" y="488"/>
                  </a:cubicBezTo>
                  <a:cubicBezTo>
                    <a:pt x="1331" y="135"/>
                    <a:pt x="1191" y="0"/>
                    <a:pt x="10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071;p55">
              <a:extLst>
                <a:ext uri="{FF2B5EF4-FFF2-40B4-BE49-F238E27FC236}">
                  <a16:creationId xmlns="" xmlns:a16="http://schemas.microsoft.com/office/drawing/2014/main" id="{A4CA7F62-C8B4-0700-46C6-D8309C759D10}"/>
                </a:ext>
              </a:extLst>
            </p:cNvPr>
            <p:cNvSpPr/>
            <p:nvPr/>
          </p:nvSpPr>
          <p:spPr>
            <a:xfrm>
              <a:off x="2494250" y="4846400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258" y="0"/>
                  </a:moveTo>
                  <a:cubicBezTo>
                    <a:pt x="156" y="0"/>
                    <a:pt x="54" y="47"/>
                    <a:pt x="6" y="108"/>
                  </a:cubicBezTo>
                  <a:lnTo>
                    <a:pt x="0" y="774"/>
                  </a:lnTo>
                  <a:cubicBezTo>
                    <a:pt x="0" y="774"/>
                    <a:pt x="33" y="839"/>
                    <a:pt x="160" y="845"/>
                  </a:cubicBezTo>
                  <a:cubicBezTo>
                    <a:pt x="163" y="845"/>
                    <a:pt x="166" y="846"/>
                    <a:pt x="169" y="846"/>
                  </a:cubicBezTo>
                  <a:cubicBezTo>
                    <a:pt x="403" y="846"/>
                    <a:pt x="671" y="413"/>
                    <a:pt x="483" y="118"/>
                  </a:cubicBezTo>
                  <a:cubicBezTo>
                    <a:pt x="429" y="33"/>
                    <a:pt x="343" y="0"/>
                    <a:pt x="25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072;p55">
              <a:extLst>
                <a:ext uri="{FF2B5EF4-FFF2-40B4-BE49-F238E27FC236}">
                  <a16:creationId xmlns="" xmlns:a16="http://schemas.microsoft.com/office/drawing/2014/main" id="{13AE421A-2619-EF51-623C-51C5A96F3D0B}"/>
                </a:ext>
              </a:extLst>
            </p:cNvPr>
            <p:cNvSpPr/>
            <p:nvPr/>
          </p:nvSpPr>
          <p:spPr>
            <a:xfrm>
              <a:off x="2434075" y="4970825"/>
              <a:ext cx="81125" cy="65775"/>
            </a:xfrm>
            <a:custGeom>
              <a:avLst/>
              <a:gdLst/>
              <a:ahLst/>
              <a:cxnLst/>
              <a:rect l="l" t="t" r="r" b="b"/>
              <a:pathLst>
                <a:path w="3245" h="2631" extrusionOk="0">
                  <a:moveTo>
                    <a:pt x="787" y="1"/>
                  </a:moveTo>
                  <a:cubicBezTo>
                    <a:pt x="551" y="1"/>
                    <a:pt x="385" y="42"/>
                    <a:pt x="372" y="153"/>
                  </a:cubicBezTo>
                  <a:cubicBezTo>
                    <a:pt x="324" y="566"/>
                    <a:pt x="167" y="895"/>
                    <a:pt x="100" y="1315"/>
                  </a:cubicBezTo>
                  <a:cubicBezTo>
                    <a:pt x="0" y="2037"/>
                    <a:pt x="1038" y="2630"/>
                    <a:pt x="1977" y="2630"/>
                  </a:cubicBezTo>
                  <a:cubicBezTo>
                    <a:pt x="2058" y="2630"/>
                    <a:pt x="2138" y="2626"/>
                    <a:pt x="2217" y="2617"/>
                  </a:cubicBezTo>
                  <a:cubicBezTo>
                    <a:pt x="3028" y="2524"/>
                    <a:pt x="3225" y="2333"/>
                    <a:pt x="3245" y="2251"/>
                  </a:cubicBezTo>
                  <a:cubicBezTo>
                    <a:pt x="3067" y="1659"/>
                    <a:pt x="2862" y="1281"/>
                    <a:pt x="2681" y="913"/>
                  </a:cubicBezTo>
                  <a:cubicBezTo>
                    <a:pt x="2532" y="612"/>
                    <a:pt x="2497" y="431"/>
                    <a:pt x="2567" y="298"/>
                  </a:cubicBezTo>
                  <a:cubicBezTo>
                    <a:pt x="2567" y="298"/>
                    <a:pt x="1423" y="1"/>
                    <a:pt x="78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073;p55">
              <a:extLst>
                <a:ext uri="{FF2B5EF4-FFF2-40B4-BE49-F238E27FC236}">
                  <a16:creationId xmlns="" xmlns:a16="http://schemas.microsoft.com/office/drawing/2014/main" id="{A0ACD85E-E727-EFA1-4841-82AC8E8B5B48}"/>
                </a:ext>
              </a:extLst>
            </p:cNvPr>
            <p:cNvSpPr/>
            <p:nvPr/>
          </p:nvSpPr>
          <p:spPr>
            <a:xfrm>
              <a:off x="2481525" y="4805350"/>
              <a:ext cx="15975" cy="8225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195" y="0"/>
                  </a:moveTo>
                  <a:cubicBezTo>
                    <a:pt x="70" y="0"/>
                    <a:pt x="0" y="61"/>
                    <a:pt x="0" y="61"/>
                  </a:cubicBezTo>
                  <a:cubicBezTo>
                    <a:pt x="0" y="61"/>
                    <a:pt x="272" y="89"/>
                    <a:pt x="605" y="329"/>
                  </a:cubicBezTo>
                  <a:cubicBezTo>
                    <a:pt x="605" y="329"/>
                    <a:pt x="638" y="110"/>
                    <a:pt x="317" y="19"/>
                  </a:cubicBezTo>
                  <a:cubicBezTo>
                    <a:pt x="272" y="5"/>
                    <a:pt x="231" y="0"/>
                    <a:pt x="195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074;p55">
              <a:extLst>
                <a:ext uri="{FF2B5EF4-FFF2-40B4-BE49-F238E27FC236}">
                  <a16:creationId xmlns="" xmlns:a16="http://schemas.microsoft.com/office/drawing/2014/main" id="{69584ABB-1C16-5E87-65FA-DC2F198B5FA6}"/>
                </a:ext>
              </a:extLst>
            </p:cNvPr>
            <p:cNvSpPr/>
            <p:nvPr/>
          </p:nvSpPr>
          <p:spPr>
            <a:xfrm>
              <a:off x="2438275" y="4807550"/>
              <a:ext cx="46850" cy="38075"/>
            </a:xfrm>
            <a:custGeom>
              <a:avLst/>
              <a:gdLst/>
              <a:ahLst/>
              <a:cxnLst/>
              <a:rect l="l" t="t" r="r" b="b"/>
              <a:pathLst>
                <a:path w="1874" h="1523" extrusionOk="0">
                  <a:moveTo>
                    <a:pt x="1087" y="0"/>
                  </a:moveTo>
                  <a:cubicBezTo>
                    <a:pt x="187" y="0"/>
                    <a:pt x="0" y="1104"/>
                    <a:pt x="100" y="1216"/>
                  </a:cubicBezTo>
                  <a:cubicBezTo>
                    <a:pt x="201" y="1329"/>
                    <a:pt x="358" y="1347"/>
                    <a:pt x="358" y="1347"/>
                  </a:cubicBezTo>
                  <a:cubicBezTo>
                    <a:pt x="378" y="1030"/>
                    <a:pt x="523" y="832"/>
                    <a:pt x="524" y="832"/>
                  </a:cubicBezTo>
                  <a:lnTo>
                    <a:pt x="524" y="832"/>
                  </a:lnTo>
                  <a:cubicBezTo>
                    <a:pt x="433" y="1072"/>
                    <a:pt x="460" y="1371"/>
                    <a:pt x="460" y="1371"/>
                  </a:cubicBezTo>
                  <a:cubicBezTo>
                    <a:pt x="614" y="1456"/>
                    <a:pt x="783" y="1471"/>
                    <a:pt x="884" y="1471"/>
                  </a:cubicBezTo>
                  <a:cubicBezTo>
                    <a:pt x="940" y="1471"/>
                    <a:pt x="975" y="1467"/>
                    <a:pt x="975" y="1467"/>
                  </a:cubicBezTo>
                  <a:cubicBezTo>
                    <a:pt x="1017" y="1012"/>
                    <a:pt x="1122" y="792"/>
                    <a:pt x="1122" y="792"/>
                  </a:cubicBezTo>
                  <a:lnTo>
                    <a:pt x="1122" y="792"/>
                  </a:lnTo>
                  <a:cubicBezTo>
                    <a:pt x="1051" y="1222"/>
                    <a:pt x="1118" y="1502"/>
                    <a:pt x="1118" y="1502"/>
                  </a:cubicBezTo>
                  <a:cubicBezTo>
                    <a:pt x="1229" y="1515"/>
                    <a:pt x="1340" y="1522"/>
                    <a:pt x="1451" y="1522"/>
                  </a:cubicBezTo>
                  <a:cubicBezTo>
                    <a:pt x="1562" y="1522"/>
                    <a:pt x="1673" y="1515"/>
                    <a:pt x="1783" y="1502"/>
                  </a:cubicBezTo>
                  <a:cubicBezTo>
                    <a:pt x="1723" y="1099"/>
                    <a:pt x="1874" y="680"/>
                    <a:pt x="1874" y="680"/>
                  </a:cubicBezTo>
                  <a:lnTo>
                    <a:pt x="1167" y="3"/>
                  </a:lnTo>
                  <a:cubicBezTo>
                    <a:pt x="1139" y="1"/>
                    <a:pt x="1113" y="0"/>
                    <a:pt x="1087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075;p55">
              <a:extLst>
                <a:ext uri="{FF2B5EF4-FFF2-40B4-BE49-F238E27FC236}">
                  <a16:creationId xmlns="" xmlns:a16="http://schemas.microsoft.com/office/drawing/2014/main" id="{D46D6260-114A-26E9-DE7C-46534CBC2BE4}"/>
                </a:ext>
              </a:extLst>
            </p:cNvPr>
            <p:cNvSpPr/>
            <p:nvPr/>
          </p:nvSpPr>
          <p:spPr>
            <a:xfrm>
              <a:off x="2350775" y="5006625"/>
              <a:ext cx="133500" cy="76625"/>
            </a:xfrm>
            <a:custGeom>
              <a:avLst/>
              <a:gdLst/>
              <a:ahLst/>
              <a:cxnLst/>
              <a:rect l="l" t="t" r="r" b="b"/>
              <a:pathLst>
                <a:path w="5340" h="3065" extrusionOk="0">
                  <a:moveTo>
                    <a:pt x="1954" y="0"/>
                  </a:moveTo>
                  <a:cubicBezTo>
                    <a:pt x="1935" y="0"/>
                    <a:pt x="1917" y="5"/>
                    <a:pt x="1900" y="14"/>
                  </a:cubicBezTo>
                  <a:lnTo>
                    <a:pt x="1" y="1110"/>
                  </a:lnTo>
                  <a:lnTo>
                    <a:pt x="3386" y="3065"/>
                  </a:lnTo>
                  <a:lnTo>
                    <a:pt x="5340" y="1938"/>
                  </a:lnTo>
                  <a:lnTo>
                    <a:pt x="2008" y="14"/>
                  </a:lnTo>
                  <a:cubicBezTo>
                    <a:pt x="1992" y="5"/>
                    <a:pt x="1973" y="0"/>
                    <a:pt x="1954" y="0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076;p55">
              <a:extLst>
                <a:ext uri="{FF2B5EF4-FFF2-40B4-BE49-F238E27FC236}">
                  <a16:creationId xmlns="" xmlns:a16="http://schemas.microsoft.com/office/drawing/2014/main" id="{533E9021-1732-ED5C-7633-2409BD2B61D1}"/>
                </a:ext>
              </a:extLst>
            </p:cNvPr>
            <p:cNvSpPr/>
            <p:nvPr/>
          </p:nvSpPr>
          <p:spPr>
            <a:xfrm>
              <a:off x="2360850" y="5021225"/>
              <a:ext cx="100625" cy="58025"/>
            </a:xfrm>
            <a:custGeom>
              <a:avLst/>
              <a:gdLst/>
              <a:ahLst/>
              <a:cxnLst/>
              <a:rect l="l" t="t" r="r" b="b"/>
              <a:pathLst>
                <a:path w="4025" h="2321" extrusionOk="0">
                  <a:moveTo>
                    <a:pt x="1031" y="0"/>
                  </a:moveTo>
                  <a:lnTo>
                    <a:pt x="1" y="588"/>
                  </a:lnTo>
                  <a:lnTo>
                    <a:pt x="3002" y="2320"/>
                  </a:lnTo>
                  <a:lnTo>
                    <a:pt x="4025" y="172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077;p55">
              <a:extLst>
                <a:ext uri="{FF2B5EF4-FFF2-40B4-BE49-F238E27FC236}">
                  <a16:creationId xmlns="" xmlns:a16="http://schemas.microsoft.com/office/drawing/2014/main" id="{2B2141A1-56CC-C7E2-676B-D1FDB9A4DC3F}"/>
                </a:ext>
              </a:extLst>
            </p:cNvPr>
            <p:cNvSpPr/>
            <p:nvPr/>
          </p:nvSpPr>
          <p:spPr>
            <a:xfrm>
              <a:off x="2412650" y="5024975"/>
              <a:ext cx="35825" cy="20700"/>
            </a:xfrm>
            <a:custGeom>
              <a:avLst/>
              <a:gdLst/>
              <a:ahLst/>
              <a:cxnLst/>
              <a:rect l="l" t="t" r="r" b="b"/>
              <a:pathLst>
                <a:path w="1433" h="828" extrusionOk="0">
                  <a:moveTo>
                    <a:pt x="522" y="1"/>
                  </a:moveTo>
                  <a:lnTo>
                    <a:pt x="0" y="301"/>
                  </a:lnTo>
                  <a:lnTo>
                    <a:pt x="19" y="312"/>
                  </a:lnTo>
                  <a:lnTo>
                    <a:pt x="911" y="827"/>
                  </a:lnTo>
                  <a:lnTo>
                    <a:pt x="1413" y="538"/>
                  </a:lnTo>
                  <a:lnTo>
                    <a:pt x="1433" y="5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078;p55">
              <a:extLst>
                <a:ext uri="{FF2B5EF4-FFF2-40B4-BE49-F238E27FC236}">
                  <a16:creationId xmlns="" xmlns:a16="http://schemas.microsoft.com/office/drawing/2014/main" id="{B26F60B1-14CE-45DD-CCC9-679D93A08CC2}"/>
                </a:ext>
              </a:extLst>
            </p:cNvPr>
            <p:cNvSpPr/>
            <p:nvPr/>
          </p:nvSpPr>
          <p:spPr>
            <a:xfrm>
              <a:off x="2413100" y="5025525"/>
              <a:ext cx="34900" cy="20150"/>
            </a:xfrm>
            <a:custGeom>
              <a:avLst/>
              <a:gdLst/>
              <a:ahLst/>
              <a:cxnLst/>
              <a:rect l="l" t="t" r="r" b="b"/>
              <a:pathLst>
                <a:path w="1396" h="806" extrusionOk="0">
                  <a:moveTo>
                    <a:pt x="504" y="1"/>
                  </a:moveTo>
                  <a:lnTo>
                    <a:pt x="1" y="290"/>
                  </a:lnTo>
                  <a:lnTo>
                    <a:pt x="893" y="805"/>
                  </a:lnTo>
                  <a:lnTo>
                    <a:pt x="1395" y="51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079;p55">
              <a:extLst>
                <a:ext uri="{FF2B5EF4-FFF2-40B4-BE49-F238E27FC236}">
                  <a16:creationId xmlns="" xmlns:a16="http://schemas.microsoft.com/office/drawing/2014/main" id="{D2F7E342-18C4-748F-3D76-24AE46DE158E}"/>
                </a:ext>
              </a:extLst>
            </p:cNvPr>
            <p:cNvSpPr/>
            <p:nvPr/>
          </p:nvSpPr>
          <p:spPr>
            <a:xfrm>
              <a:off x="2350775" y="5034375"/>
              <a:ext cx="133500" cy="51950"/>
            </a:xfrm>
            <a:custGeom>
              <a:avLst/>
              <a:gdLst/>
              <a:ahLst/>
              <a:cxnLst/>
              <a:rect l="l" t="t" r="r" b="b"/>
              <a:pathLst>
                <a:path w="5340" h="2078" extrusionOk="0">
                  <a:moveTo>
                    <a:pt x="1" y="0"/>
                  </a:moveTo>
                  <a:lnTo>
                    <a:pt x="1" y="46"/>
                  </a:lnTo>
                  <a:cubicBezTo>
                    <a:pt x="1" y="111"/>
                    <a:pt x="36" y="171"/>
                    <a:pt x="92" y="204"/>
                  </a:cubicBezTo>
                  <a:lnTo>
                    <a:pt x="3295" y="2054"/>
                  </a:lnTo>
                  <a:cubicBezTo>
                    <a:pt x="3323" y="2069"/>
                    <a:pt x="3355" y="2077"/>
                    <a:pt x="3386" y="2077"/>
                  </a:cubicBezTo>
                  <a:cubicBezTo>
                    <a:pt x="3418" y="2077"/>
                    <a:pt x="3450" y="2069"/>
                    <a:pt x="3478" y="2054"/>
                  </a:cubicBezTo>
                  <a:lnTo>
                    <a:pt x="5248" y="1032"/>
                  </a:lnTo>
                  <a:cubicBezTo>
                    <a:pt x="5305" y="998"/>
                    <a:pt x="5339" y="938"/>
                    <a:pt x="5340" y="872"/>
                  </a:cubicBezTo>
                  <a:lnTo>
                    <a:pt x="5340" y="828"/>
                  </a:ln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080;p55">
              <a:extLst>
                <a:ext uri="{FF2B5EF4-FFF2-40B4-BE49-F238E27FC236}">
                  <a16:creationId xmlns="" xmlns:a16="http://schemas.microsoft.com/office/drawing/2014/main" id="{4F5EE347-11A5-63B0-6C4A-F18FFB8BBCFC}"/>
                </a:ext>
              </a:extLst>
            </p:cNvPr>
            <p:cNvSpPr/>
            <p:nvPr/>
          </p:nvSpPr>
          <p:spPr>
            <a:xfrm>
              <a:off x="2350775" y="5034375"/>
              <a:ext cx="84675" cy="51925"/>
            </a:xfrm>
            <a:custGeom>
              <a:avLst/>
              <a:gdLst/>
              <a:ahLst/>
              <a:cxnLst/>
              <a:rect l="l" t="t" r="r" b="b"/>
              <a:pathLst>
                <a:path w="3387" h="2077" extrusionOk="0">
                  <a:moveTo>
                    <a:pt x="1" y="0"/>
                  </a:moveTo>
                  <a:lnTo>
                    <a:pt x="1" y="45"/>
                  </a:lnTo>
                  <a:cubicBezTo>
                    <a:pt x="1" y="110"/>
                    <a:pt x="36" y="171"/>
                    <a:pt x="92" y="204"/>
                  </a:cubicBezTo>
                  <a:lnTo>
                    <a:pt x="3295" y="2053"/>
                  </a:lnTo>
                  <a:cubicBezTo>
                    <a:pt x="3322" y="2068"/>
                    <a:pt x="3354" y="2077"/>
                    <a:pt x="3386" y="2077"/>
                  </a:cubicBez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081;p55">
              <a:extLst>
                <a:ext uri="{FF2B5EF4-FFF2-40B4-BE49-F238E27FC236}">
                  <a16:creationId xmlns="" xmlns:a16="http://schemas.microsoft.com/office/drawing/2014/main" id="{21279216-AC41-C09F-615D-AD913974FF82}"/>
                </a:ext>
              </a:extLst>
            </p:cNvPr>
            <p:cNvSpPr/>
            <p:nvPr/>
          </p:nvSpPr>
          <p:spPr>
            <a:xfrm>
              <a:off x="2338325" y="4976950"/>
              <a:ext cx="95825" cy="107350"/>
            </a:xfrm>
            <a:custGeom>
              <a:avLst/>
              <a:gdLst/>
              <a:ahLst/>
              <a:cxnLst/>
              <a:rect l="l" t="t" r="r" b="b"/>
              <a:pathLst>
                <a:path w="3833" h="4294" extrusionOk="0">
                  <a:moveTo>
                    <a:pt x="64" y="1"/>
                  </a:moveTo>
                  <a:cubicBezTo>
                    <a:pt x="23" y="42"/>
                    <a:pt x="0" y="97"/>
                    <a:pt x="0" y="155"/>
                  </a:cubicBezTo>
                  <a:cubicBezTo>
                    <a:pt x="0" y="167"/>
                    <a:pt x="2" y="179"/>
                    <a:pt x="3" y="190"/>
                  </a:cubicBezTo>
                  <a:lnTo>
                    <a:pt x="353" y="2272"/>
                  </a:lnTo>
                  <a:cubicBezTo>
                    <a:pt x="362" y="2336"/>
                    <a:pt x="402" y="2391"/>
                    <a:pt x="458" y="2424"/>
                  </a:cubicBezTo>
                  <a:lnTo>
                    <a:pt x="3646" y="4264"/>
                  </a:lnTo>
                  <a:cubicBezTo>
                    <a:pt x="3679" y="4283"/>
                    <a:pt x="3718" y="4293"/>
                    <a:pt x="3756" y="4293"/>
                  </a:cubicBezTo>
                  <a:cubicBezTo>
                    <a:pt x="3782" y="4293"/>
                    <a:pt x="3808" y="4289"/>
                    <a:pt x="3833" y="4280"/>
                  </a:cubicBezTo>
                  <a:lnTo>
                    <a:pt x="3455" y="2027"/>
                  </a:lnTo>
                  <a:cubicBezTo>
                    <a:pt x="3448" y="1980"/>
                    <a:pt x="3419" y="1939"/>
                    <a:pt x="3378" y="191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082;p55">
              <a:extLst>
                <a:ext uri="{FF2B5EF4-FFF2-40B4-BE49-F238E27FC236}">
                  <a16:creationId xmlns="" xmlns:a16="http://schemas.microsoft.com/office/drawing/2014/main" id="{7C8B3487-784F-1333-A993-C04B953E155E}"/>
                </a:ext>
              </a:extLst>
            </p:cNvPr>
            <p:cNvSpPr/>
            <p:nvPr/>
          </p:nvSpPr>
          <p:spPr>
            <a:xfrm>
              <a:off x="2339925" y="4976150"/>
              <a:ext cx="95525" cy="107800"/>
            </a:xfrm>
            <a:custGeom>
              <a:avLst/>
              <a:gdLst/>
              <a:ahLst/>
              <a:cxnLst/>
              <a:rect l="l" t="t" r="r" b="b"/>
              <a:pathLst>
                <a:path w="3821" h="4312" extrusionOk="0">
                  <a:moveTo>
                    <a:pt x="45" y="0"/>
                  </a:moveTo>
                  <a:cubicBezTo>
                    <a:pt x="28" y="9"/>
                    <a:pt x="14" y="21"/>
                    <a:pt x="0" y="34"/>
                  </a:cubicBezTo>
                  <a:lnTo>
                    <a:pt x="3314" y="1947"/>
                  </a:lnTo>
                  <a:cubicBezTo>
                    <a:pt x="3355" y="1971"/>
                    <a:pt x="3384" y="2012"/>
                    <a:pt x="3391" y="2059"/>
                  </a:cubicBezTo>
                  <a:lnTo>
                    <a:pt x="3769" y="4312"/>
                  </a:lnTo>
                  <a:cubicBezTo>
                    <a:pt x="3778" y="4308"/>
                    <a:pt x="3789" y="4302"/>
                    <a:pt x="3799" y="4297"/>
                  </a:cubicBezTo>
                  <a:lnTo>
                    <a:pt x="3820" y="4284"/>
                  </a:lnTo>
                  <a:lnTo>
                    <a:pt x="3443" y="2029"/>
                  </a:lnTo>
                  <a:cubicBezTo>
                    <a:pt x="3434" y="1982"/>
                    <a:pt x="3405" y="1941"/>
                    <a:pt x="3364" y="191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083;p55">
              <a:extLst>
                <a:ext uri="{FF2B5EF4-FFF2-40B4-BE49-F238E27FC236}">
                  <a16:creationId xmlns="" xmlns:a16="http://schemas.microsoft.com/office/drawing/2014/main" id="{3F0C2D97-CE03-9463-3AF4-8B66BA7ABC69}"/>
                </a:ext>
              </a:extLst>
            </p:cNvPr>
            <p:cNvSpPr/>
            <p:nvPr/>
          </p:nvSpPr>
          <p:spPr>
            <a:xfrm>
              <a:off x="2374925" y="5024375"/>
              <a:ext cx="14700" cy="14975"/>
            </a:xfrm>
            <a:custGeom>
              <a:avLst/>
              <a:gdLst/>
              <a:ahLst/>
              <a:cxnLst/>
              <a:rect l="l" t="t" r="r" b="b"/>
              <a:pathLst>
                <a:path w="588" h="599" extrusionOk="0">
                  <a:moveTo>
                    <a:pt x="109" y="0"/>
                  </a:moveTo>
                  <a:cubicBezTo>
                    <a:pt x="39" y="0"/>
                    <a:pt x="0" y="49"/>
                    <a:pt x="16" y="138"/>
                  </a:cubicBezTo>
                  <a:cubicBezTo>
                    <a:pt x="39" y="278"/>
                    <a:pt x="182" y="463"/>
                    <a:pt x="337" y="552"/>
                  </a:cubicBezTo>
                  <a:cubicBezTo>
                    <a:pt x="392" y="584"/>
                    <a:pt x="440" y="599"/>
                    <a:pt x="479" y="599"/>
                  </a:cubicBezTo>
                  <a:cubicBezTo>
                    <a:pt x="549" y="599"/>
                    <a:pt x="588" y="550"/>
                    <a:pt x="573" y="460"/>
                  </a:cubicBezTo>
                  <a:cubicBezTo>
                    <a:pt x="550" y="322"/>
                    <a:pt x="405" y="136"/>
                    <a:pt x="252" y="47"/>
                  </a:cubicBezTo>
                  <a:cubicBezTo>
                    <a:pt x="197" y="15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084;p55">
              <a:extLst>
                <a:ext uri="{FF2B5EF4-FFF2-40B4-BE49-F238E27FC236}">
                  <a16:creationId xmlns="" xmlns:a16="http://schemas.microsoft.com/office/drawing/2014/main" id="{17E63B7F-3465-36D7-F89B-509327E4A740}"/>
                </a:ext>
              </a:extLst>
            </p:cNvPr>
            <p:cNvSpPr/>
            <p:nvPr/>
          </p:nvSpPr>
          <p:spPr>
            <a:xfrm>
              <a:off x="2825375" y="4599650"/>
              <a:ext cx="214500" cy="123800"/>
            </a:xfrm>
            <a:custGeom>
              <a:avLst/>
              <a:gdLst/>
              <a:ahLst/>
              <a:cxnLst/>
              <a:rect l="l" t="t" r="r" b="b"/>
              <a:pathLst>
                <a:path w="8580" h="4952" extrusionOk="0">
                  <a:moveTo>
                    <a:pt x="4290" y="1"/>
                  </a:moveTo>
                  <a:cubicBezTo>
                    <a:pt x="1921" y="1"/>
                    <a:pt x="0" y="1108"/>
                    <a:pt x="0" y="2475"/>
                  </a:cubicBezTo>
                  <a:cubicBezTo>
                    <a:pt x="0" y="3842"/>
                    <a:pt x="1921" y="4951"/>
                    <a:pt x="4290" y="4951"/>
                  </a:cubicBezTo>
                  <a:cubicBezTo>
                    <a:pt x="6660" y="4951"/>
                    <a:pt x="8579" y="3842"/>
                    <a:pt x="8579" y="2475"/>
                  </a:cubicBezTo>
                  <a:cubicBezTo>
                    <a:pt x="8579" y="1108"/>
                    <a:pt x="6660" y="1"/>
                    <a:pt x="429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085;p55">
              <a:extLst>
                <a:ext uri="{FF2B5EF4-FFF2-40B4-BE49-F238E27FC236}">
                  <a16:creationId xmlns="" xmlns:a16="http://schemas.microsoft.com/office/drawing/2014/main" id="{EE865919-DADC-3835-B395-AFADEC6192FF}"/>
                </a:ext>
              </a:extLst>
            </p:cNvPr>
            <p:cNvSpPr/>
            <p:nvPr/>
          </p:nvSpPr>
          <p:spPr>
            <a:xfrm>
              <a:off x="2931775" y="4260925"/>
              <a:ext cx="79475" cy="200400"/>
            </a:xfrm>
            <a:custGeom>
              <a:avLst/>
              <a:gdLst/>
              <a:ahLst/>
              <a:cxnLst/>
              <a:rect l="l" t="t" r="r" b="b"/>
              <a:pathLst>
                <a:path w="3179" h="8016" extrusionOk="0">
                  <a:moveTo>
                    <a:pt x="2393" y="0"/>
                  </a:moveTo>
                  <a:cubicBezTo>
                    <a:pt x="2316" y="0"/>
                    <a:pt x="2239" y="28"/>
                    <a:pt x="2168" y="79"/>
                  </a:cubicBezTo>
                  <a:cubicBezTo>
                    <a:pt x="1958" y="230"/>
                    <a:pt x="1808" y="397"/>
                    <a:pt x="1856" y="838"/>
                  </a:cubicBezTo>
                  <a:cubicBezTo>
                    <a:pt x="1904" y="1279"/>
                    <a:pt x="2126" y="2356"/>
                    <a:pt x="2164" y="3119"/>
                  </a:cubicBezTo>
                  <a:cubicBezTo>
                    <a:pt x="2183" y="3495"/>
                    <a:pt x="2104" y="4362"/>
                    <a:pt x="1866" y="4991"/>
                  </a:cubicBezTo>
                  <a:cubicBezTo>
                    <a:pt x="1664" y="5524"/>
                    <a:pt x="1391" y="6068"/>
                    <a:pt x="1234" y="6208"/>
                  </a:cubicBezTo>
                  <a:cubicBezTo>
                    <a:pt x="1088" y="6338"/>
                    <a:pt x="1009" y="6369"/>
                    <a:pt x="812" y="6436"/>
                  </a:cubicBezTo>
                  <a:cubicBezTo>
                    <a:pt x="588" y="6514"/>
                    <a:pt x="473" y="6621"/>
                    <a:pt x="320" y="6687"/>
                  </a:cubicBezTo>
                  <a:cubicBezTo>
                    <a:pt x="165" y="6755"/>
                    <a:pt x="161" y="6738"/>
                    <a:pt x="177" y="6827"/>
                  </a:cubicBezTo>
                  <a:cubicBezTo>
                    <a:pt x="190" y="6896"/>
                    <a:pt x="297" y="6942"/>
                    <a:pt x="416" y="6942"/>
                  </a:cubicBezTo>
                  <a:cubicBezTo>
                    <a:pt x="452" y="6942"/>
                    <a:pt x="490" y="6938"/>
                    <a:pt x="526" y="6929"/>
                  </a:cubicBezTo>
                  <a:cubicBezTo>
                    <a:pt x="684" y="6887"/>
                    <a:pt x="764" y="6808"/>
                    <a:pt x="803" y="6808"/>
                  </a:cubicBezTo>
                  <a:cubicBezTo>
                    <a:pt x="804" y="6808"/>
                    <a:pt x="805" y="6808"/>
                    <a:pt x="806" y="6808"/>
                  </a:cubicBezTo>
                  <a:cubicBezTo>
                    <a:pt x="845" y="6812"/>
                    <a:pt x="762" y="6924"/>
                    <a:pt x="618" y="7053"/>
                  </a:cubicBezTo>
                  <a:cubicBezTo>
                    <a:pt x="421" y="7232"/>
                    <a:pt x="243" y="7278"/>
                    <a:pt x="128" y="7354"/>
                  </a:cubicBezTo>
                  <a:cubicBezTo>
                    <a:pt x="0" y="7437"/>
                    <a:pt x="75" y="7533"/>
                    <a:pt x="141" y="7539"/>
                  </a:cubicBezTo>
                  <a:cubicBezTo>
                    <a:pt x="157" y="7541"/>
                    <a:pt x="174" y="7542"/>
                    <a:pt x="194" y="7542"/>
                  </a:cubicBezTo>
                  <a:cubicBezTo>
                    <a:pt x="260" y="7542"/>
                    <a:pt x="355" y="7528"/>
                    <a:pt x="508" y="7460"/>
                  </a:cubicBezTo>
                  <a:cubicBezTo>
                    <a:pt x="707" y="7369"/>
                    <a:pt x="918" y="7221"/>
                    <a:pt x="918" y="7221"/>
                  </a:cubicBezTo>
                  <a:lnTo>
                    <a:pt x="918" y="7221"/>
                  </a:lnTo>
                  <a:cubicBezTo>
                    <a:pt x="840" y="7320"/>
                    <a:pt x="751" y="7408"/>
                    <a:pt x="652" y="7485"/>
                  </a:cubicBezTo>
                  <a:cubicBezTo>
                    <a:pt x="465" y="7631"/>
                    <a:pt x="371" y="7668"/>
                    <a:pt x="279" y="7748"/>
                  </a:cubicBezTo>
                  <a:cubicBezTo>
                    <a:pt x="201" y="7815"/>
                    <a:pt x="306" y="7906"/>
                    <a:pt x="418" y="7906"/>
                  </a:cubicBezTo>
                  <a:cubicBezTo>
                    <a:pt x="440" y="7906"/>
                    <a:pt x="462" y="7902"/>
                    <a:pt x="483" y="7894"/>
                  </a:cubicBezTo>
                  <a:cubicBezTo>
                    <a:pt x="616" y="7840"/>
                    <a:pt x="740" y="7769"/>
                    <a:pt x="852" y="7683"/>
                  </a:cubicBezTo>
                  <a:cubicBezTo>
                    <a:pt x="980" y="7585"/>
                    <a:pt x="1176" y="7407"/>
                    <a:pt x="1177" y="7407"/>
                  </a:cubicBezTo>
                  <a:lnTo>
                    <a:pt x="1177" y="7407"/>
                  </a:lnTo>
                  <a:cubicBezTo>
                    <a:pt x="1035" y="7627"/>
                    <a:pt x="868" y="7740"/>
                    <a:pt x="774" y="7817"/>
                  </a:cubicBezTo>
                  <a:cubicBezTo>
                    <a:pt x="679" y="7894"/>
                    <a:pt x="664" y="7962"/>
                    <a:pt x="724" y="8001"/>
                  </a:cubicBezTo>
                  <a:cubicBezTo>
                    <a:pt x="738" y="8010"/>
                    <a:pt x="755" y="8016"/>
                    <a:pt x="778" y="8016"/>
                  </a:cubicBezTo>
                  <a:cubicBezTo>
                    <a:pt x="838" y="8016"/>
                    <a:pt x="936" y="7978"/>
                    <a:pt x="1098" y="7874"/>
                  </a:cubicBezTo>
                  <a:cubicBezTo>
                    <a:pt x="1320" y="7730"/>
                    <a:pt x="1552" y="7438"/>
                    <a:pt x="1694" y="7156"/>
                  </a:cubicBezTo>
                  <a:cubicBezTo>
                    <a:pt x="1837" y="6874"/>
                    <a:pt x="1869" y="6749"/>
                    <a:pt x="1960" y="6613"/>
                  </a:cubicBezTo>
                  <a:cubicBezTo>
                    <a:pt x="2293" y="6108"/>
                    <a:pt x="2553" y="5706"/>
                    <a:pt x="2764" y="5141"/>
                  </a:cubicBezTo>
                  <a:cubicBezTo>
                    <a:pt x="3067" y="4331"/>
                    <a:pt x="3145" y="3659"/>
                    <a:pt x="3155" y="3237"/>
                  </a:cubicBezTo>
                  <a:cubicBezTo>
                    <a:pt x="3178" y="2367"/>
                    <a:pt x="3036" y="1243"/>
                    <a:pt x="2889" y="622"/>
                  </a:cubicBezTo>
                  <a:cubicBezTo>
                    <a:pt x="2783" y="177"/>
                    <a:pt x="2587" y="0"/>
                    <a:pt x="239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086;p55">
              <a:extLst>
                <a:ext uri="{FF2B5EF4-FFF2-40B4-BE49-F238E27FC236}">
                  <a16:creationId xmlns="" xmlns:a16="http://schemas.microsoft.com/office/drawing/2014/main" id="{029BB7DE-082E-C9A0-5EAA-6D160EABF07C}"/>
                </a:ext>
              </a:extLst>
            </p:cNvPr>
            <p:cNvSpPr/>
            <p:nvPr/>
          </p:nvSpPr>
          <p:spPr>
            <a:xfrm>
              <a:off x="2982200" y="4257275"/>
              <a:ext cx="28525" cy="54825"/>
            </a:xfrm>
            <a:custGeom>
              <a:avLst/>
              <a:gdLst/>
              <a:ahLst/>
              <a:cxnLst/>
              <a:rect l="l" t="t" r="r" b="b"/>
              <a:pathLst>
                <a:path w="1141" h="2193" extrusionOk="0">
                  <a:moveTo>
                    <a:pt x="251" y="1"/>
                  </a:moveTo>
                  <a:cubicBezTo>
                    <a:pt x="156" y="1"/>
                    <a:pt x="68" y="22"/>
                    <a:pt x="1" y="51"/>
                  </a:cubicBezTo>
                  <a:lnTo>
                    <a:pt x="465" y="2186"/>
                  </a:lnTo>
                  <a:cubicBezTo>
                    <a:pt x="497" y="2190"/>
                    <a:pt x="527" y="2193"/>
                    <a:pt x="557" y="2193"/>
                  </a:cubicBezTo>
                  <a:cubicBezTo>
                    <a:pt x="911" y="2193"/>
                    <a:pt x="1141" y="1874"/>
                    <a:pt x="1141" y="1874"/>
                  </a:cubicBezTo>
                  <a:cubicBezTo>
                    <a:pt x="1123" y="1687"/>
                    <a:pt x="922" y="590"/>
                    <a:pt x="729" y="272"/>
                  </a:cubicBezTo>
                  <a:cubicBezTo>
                    <a:pt x="607" y="67"/>
                    <a:pt x="419" y="1"/>
                    <a:pt x="25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087;p55">
              <a:extLst>
                <a:ext uri="{FF2B5EF4-FFF2-40B4-BE49-F238E27FC236}">
                  <a16:creationId xmlns="" xmlns:a16="http://schemas.microsoft.com/office/drawing/2014/main" id="{EEC5C4F9-D640-226B-E633-5C5DA7D9B529}"/>
                </a:ext>
              </a:extLst>
            </p:cNvPr>
            <p:cNvSpPr/>
            <p:nvPr/>
          </p:nvSpPr>
          <p:spPr>
            <a:xfrm>
              <a:off x="2952400" y="4603825"/>
              <a:ext cx="36875" cy="41350"/>
            </a:xfrm>
            <a:custGeom>
              <a:avLst/>
              <a:gdLst/>
              <a:ahLst/>
              <a:cxnLst/>
              <a:rect l="l" t="t" r="r" b="b"/>
              <a:pathLst>
                <a:path w="1475" h="1654" extrusionOk="0">
                  <a:moveTo>
                    <a:pt x="240" y="0"/>
                  </a:moveTo>
                  <a:cubicBezTo>
                    <a:pt x="223" y="0"/>
                    <a:pt x="207" y="1"/>
                    <a:pt x="191" y="4"/>
                  </a:cubicBezTo>
                  <a:cubicBezTo>
                    <a:pt x="37" y="25"/>
                    <a:pt x="0" y="168"/>
                    <a:pt x="57" y="395"/>
                  </a:cubicBezTo>
                  <a:cubicBezTo>
                    <a:pt x="120" y="646"/>
                    <a:pt x="335" y="824"/>
                    <a:pt x="510" y="981"/>
                  </a:cubicBezTo>
                  <a:cubicBezTo>
                    <a:pt x="691" y="1146"/>
                    <a:pt x="756" y="1356"/>
                    <a:pt x="881" y="1525"/>
                  </a:cubicBezTo>
                  <a:cubicBezTo>
                    <a:pt x="948" y="1616"/>
                    <a:pt x="1050" y="1653"/>
                    <a:pt x="1158" y="1653"/>
                  </a:cubicBezTo>
                  <a:cubicBezTo>
                    <a:pt x="1211" y="1653"/>
                    <a:pt x="1266" y="1644"/>
                    <a:pt x="1318" y="1628"/>
                  </a:cubicBezTo>
                  <a:cubicBezTo>
                    <a:pt x="1475" y="1577"/>
                    <a:pt x="1468" y="1396"/>
                    <a:pt x="1433" y="1256"/>
                  </a:cubicBezTo>
                  <a:cubicBezTo>
                    <a:pt x="1407" y="1150"/>
                    <a:pt x="1388" y="1044"/>
                    <a:pt x="1375" y="935"/>
                  </a:cubicBezTo>
                  <a:cubicBezTo>
                    <a:pt x="1375" y="935"/>
                    <a:pt x="971" y="340"/>
                    <a:pt x="855" y="256"/>
                  </a:cubicBezTo>
                  <a:cubicBezTo>
                    <a:pt x="709" y="148"/>
                    <a:pt x="436" y="0"/>
                    <a:pt x="24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088;p55">
              <a:extLst>
                <a:ext uri="{FF2B5EF4-FFF2-40B4-BE49-F238E27FC236}">
                  <a16:creationId xmlns="" xmlns:a16="http://schemas.microsoft.com/office/drawing/2014/main" id="{953D30BA-B1C6-BEA9-8825-9C05B2487FF0}"/>
                </a:ext>
              </a:extLst>
            </p:cNvPr>
            <p:cNvSpPr/>
            <p:nvPr/>
          </p:nvSpPr>
          <p:spPr>
            <a:xfrm>
              <a:off x="2866325" y="4657275"/>
              <a:ext cx="66575" cy="37975"/>
            </a:xfrm>
            <a:custGeom>
              <a:avLst/>
              <a:gdLst/>
              <a:ahLst/>
              <a:cxnLst/>
              <a:rect l="l" t="t" r="r" b="b"/>
              <a:pathLst>
                <a:path w="2663" h="1519" extrusionOk="0">
                  <a:moveTo>
                    <a:pt x="1946" y="0"/>
                  </a:moveTo>
                  <a:cubicBezTo>
                    <a:pt x="1719" y="308"/>
                    <a:pt x="1290" y="492"/>
                    <a:pt x="708" y="759"/>
                  </a:cubicBezTo>
                  <a:cubicBezTo>
                    <a:pt x="125" y="1026"/>
                    <a:pt x="1" y="1080"/>
                    <a:pt x="41" y="1191"/>
                  </a:cubicBezTo>
                  <a:cubicBezTo>
                    <a:pt x="81" y="1301"/>
                    <a:pt x="345" y="1412"/>
                    <a:pt x="584" y="1487"/>
                  </a:cubicBezTo>
                  <a:cubicBezTo>
                    <a:pt x="653" y="1508"/>
                    <a:pt x="735" y="1518"/>
                    <a:pt x="822" y="1518"/>
                  </a:cubicBezTo>
                  <a:cubicBezTo>
                    <a:pt x="1037" y="1518"/>
                    <a:pt x="1278" y="1456"/>
                    <a:pt x="1404" y="1347"/>
                  </a:cubicBezTo>
                  <a:cubicBezTo>
                    <a:pt x="1527" y="1240"/>
                    <a:pt x="1873" y="1101"/>
                    <a:pt x="2055" y="1101"/>
                  </a:cubicBezTo>
                  <a:cubicBezTo>
                    <a:pt x="2055" y="1101"/>
                    <a:pt x="2056" y="1101"/>
                    <a:pt x="2057" y="1101"/>
                  </a:cubicBezTo>
                  <a:cubicBezTo>
                    <a:pt x="2061" y="1101"/>
                    <a:pt x="2065" y="1101"/>
                    <a:pt x="2070" y="1101"/>
                  </a:cubicBezTo>
                  <a:cubicBezTo>
                    <a:pt x="2342" y="1101"/>
                    <a:pt x="2571" y="1023"/>
                    <a:pt x="2617" y="918"/>
                  </a:cubicBezTo>
                  <a:cubicBezTo>
                    <a:pt x="2663" y="813"/>
                    <a:pt x="2612" y="584"/>
                    <a:pt x="2601" y="441"/>
                  </a:cubicBezTo>
                  <a:cubicBezTo>
                    <a:pt x="2590" y="298"/>
                    <a:pt x="2580" y="117"/>
                    <a:pt x="2580" y="117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089;p55">
              <a:extLst>
                <a:ext uri="{FF2B5EF4-FFF2-40B4-BE49-F238E27FC236}">
                  <a16:creationId xmlns="" xmlns:a16="http://schemas.microsoft.com/office/drawing/2014/main" id="{C2CA4270-45C3-296D-82A8-E7F21D3F0DB7}"/>
                </a:ext>
              </a:extLst>
            </p:cNvPr>
            <p:cNvSpPr/>
            <p:nvPr/>
          </p:nvSpPr>
          <p:spPr>
            <a:xfrm>
              <a:off x="2902875" y="4401200"/>
              <a:ext cx="89900" cy="259575"/>
            </a:xfrm>
            <a:custGeom>
              <a:avLst/>
              <a:gdLst/>
              <a:ahLst/>
              <a:cxnLst/>
              <a:rect l="l" t="t" r="r" b="b"/>
              <a:pathLst>
                <a:path w="3596" h="10383" extrusionOk="0">
                  <a:moveTo>
                    <a:pt x="3481" y="0"/>
                  </a:moveTo>
                  <a:lnTo>
                    <a:pt x="0" y="774"/>
                  </a:lnTo>
                  <a:cubicBezTo>
                    <a:pt x="0" y="774"/>
                    <a:pt x="220" y="4936"/>
                    <a:pt x="257" y="5481"/>
                  </a:cubicBezTo>
                  <a:cubicBezTo>
                    <a:pt x="296" y="6026"/>
                    <a:pt x="308" y="6398"/>
                    <a:pt x="351" y="7452"/>
                  </a:cubicBezTo>
                  <a:cubicBezTo>
                    <a:pt x="389" y="8339"/>
                    <a:pt x="484" y="10243"/>
                    <a:pt x="484" y="10243"/>
                  </a:cubicBezTo>
                  <a:cubicBezTo>
                    <a:pt x="677" y="10356"/>
                    <a:pt x="841" y="10382"/>
                    <a:pt x="954" y="10382"/>
                  </a:cubicBezTo>
                  <a:cubicBezTo>
                    <a:pt x="1057" y="10382"/>
                    <a:pt x="1118" y="10360"/>
                    <a:pt x="1118" y="10360"/>
                  </a:cubicBezTo>
                  <a:cubicBezTo>
                    <a:pt x="1118" y="10360"/>
                    <a:pt x="1679" y="7818"/>
                    <a:pt x="1656" y="7189"/>
                  </a:cubicBezTo>
                  <a:cubicBezTo>
                    <a:pt x="1625" y="6421"/>
                    <a:pt x="1479" y="5973"/>
                    <a:pt x="1479" y="5973"/>
                  </a:cubicBezTo>
                  <a:cubicBezTo>
                    <a:pt x="1479" y="5973"/>
                    <a:pt x="1641" y="4801"/>
                    <a:pt x="1695" y="3911"/>
                  </a:cubicBezTo>
                  <a:cubicBezTo>
                    <a:pt x="1749" y="3020"/>
                    <a:pt x="1806" y="2593"/>
                    <a:pt x="1819" y="2206"/>
                  </a:cubicBezTo>
                  <a:lnTo>
                    <a:pt x="1887" y="2170"/>
                  </a:lnTo>
                  <a:cubicBezTo>
                    <a:pt x="1887" y="2170"/>
                    <a:pt x="1959" y="3706"/>
                    <a:pt x="1997" y="4251"/>
                  </a:cubicBezTo>
                  <a:cubicBezTo>
                    <a:pt x="2035" y="4796"/>
                    <a:pt x="2115" y="5319"/>
                    <a:pt x="2263" y="6333"/>
                  </a:cubicBezTo>
                  <a:cubicBezTo>
                    <a:pt x="2389" y="7211"/>
                    <a:pt x="2721" y="9021"/>
                    <a:pt x="2721" y="9021"/>
                  </a:cubicBezTo>
                  <a:cubicBezTo>
                    <a:pt x="2852" y="9097"/>
                    <a:pt x="2970" y="9121"/>
                    <a:pt x="3068" y="9121"/>
                  </a:cubicBezTo>
                  <a:cubicBezTo>
                    <a:pt x="3245" y="9121"/>
                    <a:pt x="3356" y="9041"/>
                    <a:pt x="3356" y="9041"/>
                  </a:cubicBezTo>
                  <a:cubicBezTo>
                    <a:pt x="3356" y="9041"/>
                    <a:pt x="3596" y="6707"/>
                    <a:pt x="3497" y="5944"/>
                  </a:cubicBezTo>
                  <a:cubicBezTo>
                    <a:pt x="3398" y="5181"/>
                    <a:pt x="3241" y="4729"/>
                    <a:pt x="3241" y="4729"/>
                  </a:cubicBezTo>
                  <a:cubicBezTo>
                    <a:pt x="3241" y="4729"/>
                    <a:pt x="3318" y="3680"/>
                    <a:pt x="3356" y="2686"/>
                  </a:cubicBezTo>
                  <a:cubicBezTo>
                    <a:pt x="3396" y="1612"/>
                    <a:pt x="3462" y="268"/>
                    <a:pt x="3481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090;p55">
              <a:extLst>
                <a:ext uri="{FF2B5EF4-FFF2-40B4-BE49-F238E27FC236}">
                  <a16:creationId xmlns="" xmlns:a16="http://schemas.microsoft.com/office/drawing/2014/main" id="{DE897F29-129B-5ED7-2C88-0EB28B1EE63D}"/>
                </a:ext>
              </a:extLst>
            </p:cNvPr>
            <p:cNvSpPr/>
            <p:nvPr/>
          </p:nvSpPr>
          <p:spPr>
            <a:xfrm>
              <a:off x="2948325" y="4436625"/>
              <a:ext cx="29350" cy="66650"/>
            </a:xfrm>
            <a:custGeom>
              <a:avLst/>
              <a:gdLst/>
              <a:ahLst/>
              <a:cxnLst/>
              <a:rect l="l" t="t" r="r" b="b"/>
              <a:pathLst>
                <a:path w="1174" h="2666" extrusionOk="0">
                  <a:moveTo>
                    <a:pt x="1173" y="1"/>
                  </a:moveTo>
                  <a:lnTo>
                    <a:pt x="1173" y="1"/>
                  </a:lnTo>
                  <a:cubicBezTo>
                    <a:pt x="782" y="375"/>
                    <a:pt x="1" y="789"/>
                    <a:pt x="1" y="789"/>
                  </a:cubicBezTo>
                  <a:lnTo>
                    <a:pt x="67" y="786"/>
                  </a:lnTo>
                  <a:lnTo>
                    <a:pt x="165" y="2665"/>
                  </a:lnTo>
                  <a:cubicBezTo>
                    <a:pt x="165" y="2666"/>
                    <a:pt x="165" y="2666"/>
                    <a:pt x="165" y="2666"/>
                  </a:cubicBezTo>
                  <a:cubicBezTo>
                    <a:pt x="167" y="2666"/>
                    <a:pt x="334" y="795"/>
                    <a:pt x="334" y="795"/>
                  </a:cubicBezTo>
                  <a:cubicBezTo>
                    <a:pt x="810" y="551"/>
                    <a:pt x="1173" y="1"/>
                    <a:pt x="1173" y="1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091;p55">
              <a:extLst>
                <a:ext uri="{FF2B5EF4-FFF2-40B4-BE49-F238E27FC236}">
                  <a16:creationId xmlns="" xmlns:a16="http://schemas.microsoft.com/office/drawing/2014/main" id="{358BA2E3-F550-51B4-1051-EA9BC27B93A8}"/>
                </a:ext>
              </a:extLst>
            </p:cNvPr>
            <p:cNvSpPr/>
            <p:nvPr/>
          </p:nvSpPr>
          <p:spPr>
            <a:xfrm>
              <a:off x="2914550" y="4184525"/>
              <a:ext cx="68425" cy="76550"/>
            </a:xfrm>
            <a:custGeom>
              <a:avLst/>
              <a:gdLst/>
              <a:ahLst/>
              <a:cxnLst/>
              <a:rect l="l" t="t" r="r" b="b"/>
              <a:pathLst>
                <a:path w="2737" h="3062" extrusionOk="0">
                  <a:moveTo>
                    <a:pt x="1345" y="0"/>
                  </a:moveTo>
                  <a:cubicBezTo>
                    <a:pt x="739" y="0"/>
                    <a:pt x="299" y="453"/>
                    <a:pt x="175" y="1061"/>
                  </a:cubicBezTo>
                  <a:cubicBezTo>
                    <a:pt x="104" y="1382"/>
                    <a:pt x="0" y="2065"/>
                    <a:pt x="199" y="2589"/>
                  </a:cubicBezTo>
                  <a:cubicBezTo>
                    <a:pt x="313" y="2886"/>
                    <a:pt x="451" y="3004"/>
                    <a:pt x="716" y="3055"/>
                  </a:cubicBezTo>
                  <a:cubicBezTo>
                    <a:pt x="739" y="3060"/>
                    <a:pt x="770" y="3062"/>
                    <a:pt x="806" y="3062"/>
                  </a:cubicBezTo>
                  <a:cubicBezTo>
                    <a:pt x="1083" y="3062"/>
                    <a:pt x="1681" y="2928"/>
                    <a:pt x="1904" y="2691"/>
                  </a:cubicBezTo>
                  <a:cubicBezTo>
                    <a:pt x="1949" y="2643"/>
                    <a:pt x="2022" y="2410"/>
                    <a:pt x="2022" y="2410"/>
                  </a:cubicBezTo>
                  <a:cubicBezTo>
                    <a:pt x="2499" y="2119"/>
                    <a:pt x="2737" y="1557"/>
                    <a:pt x="2612" y="1012"/>
                  </a:cubicBezTo>
                  <a:cubicBezTo>
                    <a:pt x="2489" y="468"/>
                    <a:pt x="2031" y="64"/>
                    <a:pt x="1476" y="7"/>
                  </a:cubicBezTo>
                  <a:cubicBezTo>
                    <a:pt x="1431" y="3"/>
                    <a:pt x="1388" y="0"/>
                    <a:pt x="134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092;p55">
              <a:extLst>
                <a:ext uri="{FF2B5EF4-FFF2-40B4-BE49-F238E27FC236}">
                  <a16:creationId xmlns="" xmlns:a16="http://schemas.microsoft.com/office/drawing/2014/main" id="{ED308311-C146-8075-9DE1-C36C45316B0E}"/>
                </a:ext>
              </a:extLst>
            </p:cNvPr>
            <p:cNvSpPr/>
            <p:nvPr/>
          </p:nvSpPr>
          <p:spPr>
            <a:xfrm>
              <a:off x="2927350" y="4248725"/>
              <a:ext cx="55075" cy="40375"/>
            </a:xfrm>
            <a:custGeom>
              <a:avLst/>
              <a:gdLst/>
              <a:ahLst/>
              <a:cxnLst/>
              <a:rect l="l" t="t" r="r" b="b"/>
              <a:pathLst>
                <a:path w="2203" h="1615" extrusionOk="0">
                  <a:moveTo>
                    <a:pt x="1454" y="1"/>
                  </a:moveTo>
                  <a:lnTo>
                    <a:pt x="423" y="487"/>
                  </a:lnTo>
                  <a:cubicBezTo>
                    <a:pt x="423" y="487"/>
                    <a:pt x="458" y="686"/>
                    <a:pt x="484" y="813"/>
                  </a:cubicBezTo>
                  <a:cubicBezTo>
                    <a:pt x="508" y="941"/>
                    <a:pt x="498" y="1010"/>
                    <a:pt x="243" y="1165"/>
                  </a:cubicBezTo>
                  <a:cubicBezTo>
                    <a:pt x="1" y="1314"/>
                    <a:pt x="570" y="1614"/>
                    <a:pt x="985" y="1614"/>
                  </a:cubicBezTo>
                  <a:cubicBezTo>
                    <a:pt x="1006" y="1614"/>
                    <a:pt x="1026" y="1613"/>
                    <a:pt x="1046" y="1612"/>
                  </a:cubicBezTo>
                  <a:cubicBezTo>
                    <a:pt x="1462" y="1580"/>
                    <a:pt x="1932" y="1328"/>
                    <a:pt x="2061" y="1059"/>
                  </a:cubicBezTo>
                  <a:cubicBezTo>
                    <a:pt x="2203" y="761"/>
                    <a:pt x="2191" y="412"/>
                    <a:pt x="2015" y="412"/>
                  </a:cubicBezTo>
                  <a:cubicBezTo>
                    <a:pt x="2013" y="412"/>
                    <a:pt x="2011" y="412"/>
                    <a:pt x="2009" y="412"/>
                  </a:cubicBezTo>
                  <a:cubicBezTo>
                    <a:pt x="1838" y="420"/>
                    <a:pt x="1694" y="452"/>
                    <a:pt x="1606" y="452"/>
                  </a:cubicBezTo>
                  <a:cubicBezTo>
                    <a:pt x="1558" y="452"/>
                    <a:pt x="1526" y="442"/>
                    <a:pt x="1514" y="415"/>
                  </a:cubicBezTo>
                  <a:cubicBezTo>
                    <a:pt x="1488" y="354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093;p55">
              <a:extLst>
                <a:ext uri="{FF2B5EF4-FFF2-40B4-BE49-F238E27FC236}">
                  <a16:creationId xmlns="" xmlns:a16="http://schemas.microsoft.com/office/drawing/2014/main" id="{8668D958-45BB-8D7B-F130-D605D15A73CE}"/>
                </a:ext>
              </a:extLst>
            </p:cNvPr>
            <p:cNvSpPr/>
            <p:nvPr/>
          </p:nvSpPr>
          <p:spPr>
            <a:xfrm>
              <a:off x="2924500" y="4184550"/>
              <a:ext cx="57850" cy="67300"/>
            </a:xfrm>
            <a:custGeom>
              <a:avLst/>
              <a:gdLst/>
              <a:ahLst/>
              <a:cxnLst/>
              <a:rect l="l" t="t" r="r" b="b"/>
              <a:pathLst>
                <a:path w="2314" h="2692" extrusionOk="0">
                  <a:moveTo>
                    <a:pt x="945" y="0"/>
                  </a:moveTo>
                  <a:cubicBezTo>
                    <a:pt x="542" y="0"/>
                    <a:pt x="212" y="202"/>
                    <a:pt x="0" y="515"/>
                  </a:cubicBezTo>
                  <a:cubicBezTo>
                    <a:pt x="33" y="578"/>
                    <a:pt x="74" y="635"/>
                    <a:pt x="122" y="686"/>
                  </a:cubicBezTo>
                  <a:cubicBezTo>
                    <a:pt x="122" y="686"/>
                    <a:pt x="63" y="851"/>
                    <a:pt x="168" y="969"/>
                  </a:cubicBezTo>
                  <a:cubicBezTo>
                    <a:pt x="244" y="1054"/>
                    <a:pt x="266" y="1174"/>
                    <a:pt x="249" y="1286"/>
                  </a:cubicBezTo>
                  <a:cubicBezTo>
                    <a:pt x="231" y="1408"/>
                    <a:pt x="216" y="1559"/>
                    <a:pt x="230" y="1693"/>
                  </a:cubicBezTo>
                  <a:cubicBezTo>
                    <a:pt x="249" y="1881"/>
                    <a:pt x="426" y="1968"/>
                    <a:pt x="426" y="1968"/>
                  </a:cubicBezTo>
                  <a:cubicBezTo>
                    <a:pt x="426" y="1968"/>
                    <a:pt x="452" y="1680"/>
                    <a:pt x="524" y="1523"/>
                  </a:cubicBezTo>
                  <a:cubicBezTo>
                    <a:pt x="561" y="1443"/>
                    <a:pt x="650" y="1393"/>
                    <a:pt x="742" y="1393"/>
                  </a:cubicBezTo>
                  <a:cubicBezTo>
                    <a:pt x="830" y="1393"/>
                    <a:pt x="919" y="1438"/>
                    <a:pt x="967" y="1545"/>
                  </a:cubicBezTo>
                  <a:cubicBezTo>
                    <a:pt x="1066" y="1763"/>
                    <a:pt x="1001" y="1897"/>
                    <a:pt x="941" y="2077"/>
                  </a:cubicBezTo>
                  <a:cubicBezTo>
                    <a:pt x="882" y="2255"/>
                    <a:pt x="711" y="2187"/>
                    <a:pt x="657" y="2229"/>
                  </a:cubicBezTo>
                  <a:cubicBezTo>
                    <a:pt x="601" y="2272"/>
                    <a:pt x="596" y="2578"/>
                    <a:pt x="879" y="2657"/>
                  </a:cubicBezTo>
                  <a:cubicBezTo>
                    <a:pt x="963" y="2680"/>
                    <a:pt x="1049" y="2691"/>
                    <a:pt x="1134" y="2691"/>
                  </a:cubicBezTo>
                  <a:cubicBezTo>
                    <a:pt x="1284" y="2691"/>
                    <a:pt x="1434" y="2657"/>
                    <a:pt x="1570" y="2588"/>
                  </a:cubicBezTo>
                  <a:cubicBezTo>
                    <a:pt x="1657" y="2545"/>
                    <a:pt x="1766" y="2452"/>
                    <a:pt x="1766" y="2452"/>
                  </a:cubicBezTo>
                  <a:cubicBezTo>
                    <a:pt x="2093" y="2154"/>
                    <a:pt x="2195" y="1857"/>
                    <a:pt x="2240" y="1439"/>
                  </a:cubicBezTo>
                  <a:cubicBezTo>
                    <a:pt x="2313" y="723"/>
                    <a:pt x="1795" y="81"/>
                    <a:pt x="1078" y="7"/>
                  </a:cubicBezTo>
                  <a:cubicBezTo>
                    <a:pt x="1033" y="3"/>
                    <a:pt x="988" y="0"/>
                    <a:pt x="945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094;p55">
              <a:extLst>
                <a:ext uri="{FF2B5EF4-FFF2-40B4-BE49-F238E27FC236}">
                  <a16:creationId xmlns="" xmlns:a16="http://schemas.microsoft.com/office/drawing/2014/main" id="{184D511E-77AD-AE02-31F9-AB2C61ACB0F7}"/>
                </a:ext>
              </a:extLst>
            </p:cNvPr>
            <p:cNvSpPr/>
            <p:nvPr/>
          </p:nvSpPr>
          <p:spPr>
            <a:xfrm>
              <a:off x="2904975" y="4179400"/>
              <a:ext cx="73675" cy="22325"/>
            </a:xfrm>
            <a:custGeom>
              <a:avLst/>
              <a:gdLst/>
              <a:ahLst/>
              <a:cxnLst/>
              <a:rect l="l" t="t" r="r" b="b"/>
              <a:pathLst>
                <a:path w="2947" h="893" extrusionOk="0">
                  <a:moveTo>
                    <a:pt x="323" y="1"/>
                  </a:moveTo>
                  <a:cubicBezTo>
                    <a:pt x="77" y="1"/>
                    <a:pt x="1" y="276"/>
                    <a:pt x="256" y="569"/>
                  </a:cubicBezTo>
                  <a:cubicBezTo>
                    <a:pt x="518" y="870"/>
                    <a:pt x="802" y="892"/>
                    <a:pt x="881" y="892"/>
                  </a:cubicBezTo>
                  <a:cubicBezTo>
                    <a:pt x="895" y="892"/>
                    <a:pt x="903" y="892"/>
                    <a:pt x="903" y="892"/>
                  </a:cubicBezTo>
                  <a:lnTo>
                    <a:pt x="2866" y="882"/>
                  </a:lnTo>
                  <a:cubicBezTo>
                    <a:pt x="2947" y="256"/>
                    <a:pt x="2236" y="65"/>
                    <a:pt x="1881" y="65"/>
                  </a:cubicBezTo>
                  <a:cubicBezTo>
                    <a:pt x="1853" y="65"/>
                    <a:pt x="1827" y="66"/>
                    <a:pt x="1803" y="69"/>
                  </a:cubicBezTo>
                  <a:cubicBezTo>
                    <a:pt x="1626" y="87"/>
                    <a:pt x="1349" y="122"/>
                    <a:pt x="1075" y="122"/>
                  </a:cubicBezTo>
                  <a:cubicBezTo>
                    <a:pt x="865" y="122"/>
                    <a:pt x="656" y="101"/>
                    <a:pt x="494" y="37"/>
                  </a:cubicBezTo>
                  <a:cubicBezTo>
                    <a:pt x="431" y="12"/>
                    <a:pt x="374" y="1"/>
                    <a:pt x="323" y="1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095;p55">
              <a:extLst>
                <a:ext uri="{FF2B5EF4-FFF2-40B4-BE49-F238E27FC236}">
                  <a16:creationId xmlns="" xmlns:a16="http://schemas.microsoft.com/office/drawing/2014/main" id="{588D72E3-1E54-C818-95CA-462568939702}"/>
                </a:ext>
              </a:extLst>
            </p:cNvPr>
            <p:cNvSpPr/>
            <p:nvPr/>
          </p:nvSpPr>
          <p:spPr>
            <a:xfrm>
              <a:off x="2901875" y="4258450"/>
              <a:ext cx="103675" cy="174675"/>
            </a:xfrm>
            <a:custGeom>
              <a:avLst/>
              <a:gdLst/>
              <a:ahLst/>
              <a:cxnLst/>
              <a:rect l="l" t="t" r="r" b="b"/>
              <a:pathLst>
                <a:path w="4147" h="6987" extrusionOk="0">
                  <a:moveTo>
                    <a:pt x="3324" y="0"/>
                  </a:moveTo>
                  <a:cubicBezTo>
                    <a:pt x="3314" y="0"/>
                    <a:pt x="3304" y="0"/>
                    <a:pt x="3294" y="0"/>
                  </a:cubicBezTo>
                  <a:cubicBezTo>
                    <a:pt x="2999" y="8"/>
                    <a:pt x="2590" y="61"/>
                    <a:pt x="2590" y="61"/>
                  </a:cubicBezTo>
                  <a:cubicBezTo>
                    <a:pt x="2608" y="144"/>
                    <a:pt x="2621" y="341"/>
                    <a:pt x="2122" y="498"/>
                  </a:cubicBezTo>
                  <a:cubicBezTo>
                    <a:pt x="1865" y="578"/>
                    <a:pt x="1705" y="598"/>
                    <a:pt x="1610" y="598"/>
                  </a:cubicBezTo>
                  <a:cubicBezTo>
                    <a:pt x="1522" y="598"/>
                    <a:pt x="1491" y="581"/>
                    <a:pt x="1491" y="581"/>
                  </a:cubicBezTo>
                  <a:cubicBezTo>
                    <a:pt x="1491" y="581"/>
                    <a:pt x="761" y="913"/>
                    <a:pt x="523" y="1080"/>
                  </a:cubicBezTo>
                  <a:cubicBezTo>
                    <a:pt x="224" y="1289"/>
                    <a:pt x="92" y="1894"/>
                    <a:pt x="51" y="2913"/>
                  </a:cubicBezTo>
                  <a:cubicBezTo>
                    <a:pt x="5" y="4094"/>
                    <a:pt x="0" y="6182"/>
                    <a:pt x="40" y="6484"/>
                  </a:cubicBezTo>
                  <a:cubicBezTo>
                    <a:pt x="40" y="6484"/>
                    <a:pt x="543" y="6986"/>
                    <a:pt x="1206" y="6986"/>
                  </a:cubicBezTo>
                  <a:cubicBezTo>
                    <a:pt x="1242" y="6986"/>
                    <a:pt x="1277" y="6985"/>
                    <a:pt x="1313" y="6982"/>
                  </a:cubicBezTo>
                  <a:cubicBezTo>
                    <a:pt x="2029" y="6923"/>
                    <a:pt x="3230" y="6291"/>
                    <a:pt x="3522" y="5802"/>
                  </a:cubicBezTo>
                  <a:cubicBezTo>
                    <a:pt x="3514" y="4767"/>
                    <a:pt x="3393" y="4263"/>
                    <a:pt x="3561" y="3666"/>
                  </a:cubicBezTo>
                  <a:cubicBezTo>
                    <a:pt x="3944" y="2300"/>
                    <a:pt x="4146" y="1742"/>
                    <a:pt x="3959" y="834"/>
                  </a:cubicBezTo>
                  <a:cubicBezTo>
                    <a:pt x="3811" y="111"/>
                    <a:pt x="3604" y="0"/>
                    <a:pt x="3324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096;p55">
              <a:extLst>
                <a:ext uri="{FF2B5EF4-FFF2-40B4-BE49-F238E27FC236}">
                  <a16:creationId xmlns="" xmlns:a16="http://schemas.microsoft.com/office/drawing/2014/main" id="{550E0E9D-AEC4-2E50-36FC-847187B2E885}"/>
                </a:ext>
              </a:extLst>
            </p:cNvPr>
            <p:cNvSpPr/>
            <p:nvPr/>
          </p:nvSpPr>
          <p:spPr>
            <a:xfrm>
              <a:off x="2803900" y="4285600"/>
              <a:ext cx="123800" cy="177925"/>
            </a:xfrm>
            <a:custGeom>
              <a:avLst/>
              <a:gdLst/>
              <a:ahLst/>
              <a:cxnLst/>
              <a:rect l="l" t="t" r="r" b="b"/>
              <a:pathLst>
                <a:path w="4952" h="7117" extrusionOk="0">
                  <a:moveTo>
                    <a:pt x="4521" y="0"/>
                  </a:moveTo>
                  <a:cubicBezTo>
                    <a:pt x="4479" y="0"/>
                    <a:pt x="4435" y="7"/>
                    <a:pt x="4391" y="21"/>
                  </a:cubicBezTo>
                  <a:cubicBezTo>
                    <a:pt x="4143" y="97"/>
                    <a:pt x="3947" y="208"/>
                    <a:pt x="3853" y="641"/>
                  </a:cubicBezTo>
                  <a:cubicBezTo>
                    <a:pt x="3760" y="1074"/>
                    <a:pt x="3629" y="2165"/>
                    <a:pt x="3422" y="2902"/>
                  </a:cubicBezTo>
                  <a:cubicBezTo>
                    <a:pt x="3320" y="3264"/>
                    <a:pt x="2971" y="4062"/>
                    <a:pt x="2545" y="4583"/>
                  </a:cubicBezTo>
                  <a:cubicBezTo>
                    <a:pt x="2184" y="5025"/>
                    <a:pt x="1753" y="5454"/>
                    <a:pt x="1560" y="5536"/>
                  </a:cubicBezTo>
                  <a:cubicBezTo>
                    <a:pt x="1382" y="5612"/>
                    <a:pt x="1295" y="5617"/>
                    <a:pt x="1087" y="5618"/>
                  </a:cubicBezTo>
                  <a:cubicBezTo>
                    <a:pt x="851" y="5621"/>
                    <a:pt x="707" y="5686"/>
                    <a:pt x="540" y="5702"/>
                  </a:cubicBezTo>
                  <a:cubicBezTo>
                    <a:pt x="373" y="5716"/>
                    <a:pt x="376" y="5698"/>
                    <a:pt x="362" y="5787"/>
                  </a:cubicBezTo>
                  <a:cubicBezTo>
                    <a:pt x="350" y="5877"/>
                    <a:pt x="501" y="5983"/>
                    <a:pt x="661" y="5994"/>
                  </a:cubicBezTo>
                  <a:cubicBezTo>
                    <a:pt x="677" y="5995"/>
                    <a:pt x="693" y="5995"/>
                    <a:pt x="707" y="5995"/>
                  </a:cubicBezTo>
                  <a:cubicBezTo>
                    <a:pt x="827" y="5995"/>
                    <a:pt x="906" y="5965"/>
                    <a:pt x="947" y="5965"/>
                  </a:cubicBezTo>
                  <a:cubicBezTo>
                    <a:pt x="955" y="5965"/>
                    <a:pt x="961" y="5966"/>
                    <a:pt x="966" y="5968"/>
                  </a:cubicBezTo>
                  <a:cubicBezTo>
                    <a:pt x="1001" y="5984"/>
                    <a:pt x="886" y="6064"/>
                    <a:pt x="710" y="6141"/>
                  </a:cubicBezTo>
                  <a:cubicBezTo>
                    <a:pt x="466" y="6248"/>
                    <a:pt x="283" y="6235"/>
                    <a:pt x="149" y="6270"/>
                  </a:cubicBezTo>
                  <a:cubicBezTo>
                    <a:pt x="0" y="6310"/>
                    <a:pt x="43" y="6424"/>
                    <a:pt x="103" y="6451"/>
                  </a:cubicBezTo>
                  <a:cubicBezTo>
                    <a:pt x="151" y="6472"/>
                    <a:pt x="220" y="6499"/>
                    <a:pt x="352" y="6499"/>
                  </a:cubicBezTo>
                  <a:cubicBezTo>
                    <a:pt x="388" y="6499"/>
                    <a:pt x="429" y="6497"/>
                    <a:pt x="476" y="6492"/>
                  </a:cubicBezTo>
                  <a:cubicBezTo>
                    <a:pt x="694" y="6469"/>
                    <a:pt x="941" y="6396"/>
                    <a:pt x="941" y="6395"/>
                  </a:cubicBezTo>
                  <a:lnTo>
                    <a:pt x="941" y="6395"/>
                  </a:lnTo>
                  <a:cubicBezTo>
                    <a:pt x="835" y="6464"/>
                    <a:pt x="722" y="6520"/>
                    <a:pt x="604" y="6562"/>
                  </a:cubicBezTo>
                  <a:cubicBezTo>
                    <a:pt x="380" y="6642"/>
                    <a:pt x="279" y="6646"/>
                    <a:pt x="167" y="6694"/>
                  </a:cubicBezTo>
                  <a:cubicBezTo>
                    <a:pt x="55" y="6739"/>
                    <a:pt x="172" y="6896"/>
                    <a:pt x="307" y="6896"/>
                  </a:cubicBezTo>
                  <a:cubicBezTo>
                    <a:pt x="309" y="6896"/>
                    <a:pt x="311" y="6896"/>
                    <a:pt x="314" y="6896"/>
                  </a:cubicBezTo>
                  <a:cubicBezTo>
                    <a:pt x="456" y="6888"/>
                    <a:pt x="596" y="6860"/>
                    <a:pt x="731" y="6813"/>
                  </a:cubicBezTo>
                  <a:cubicBezTo>
                    <a:pt x="882" y="6762"/>
                    <a:pt x="1126" y="6655"/>
                    <a:pt x="1126" y="6655"/>
                  </a:cubicBezTo>
                  <a:lnTo>
                    <a:pt x="1126" y="6655"/>
                  </a:lnTo>
                  <a:cubicBezTo>
                    <a:pt x="922" y="6819"/>
                    <a:pt x="727" y="6872"/>
                    <a:pt x="613" y="6916"/>
                  </a:cubicBezTo>
                  <a:cubicBezTo>
                    <a:pt x="499" y="6959"/>
                    <a:pt x="462" y="7018"/>
                    <a:pt x="507" y="7076"/>
                  </a:cubicBezTo>
                  <a:cubicBezTo>
                    <a:pt x="526" y="7100"/>
                    <a:pt x="564" y="7116"/>
                    <a:pt x="633" y="7116"/>
                  </a:cubicBezTo>
                  <a:cubicBezTo>
                    <a:pt x="695" y="7116"/>
                    <a:pt x="782" y="7104"/>
                    <a:pt x="903" y="7072"/>
                  </a:cubicBezTo>
                  <a:cubicBezTo>
                    <a:pt x="1159" y="7007"/>
                    <a:pt x="1471" y="6805"/>
                    <a:pt x="1696" y="6581"/>
                  </a:cubicBezTo>
                  <a:cubicBezTo>
                    <a:pt x="1920" y="6359"/>
                    <a:pt x="1991" y="6252"/>
                    <a:pt x="2120" y="6151"/>
                  </a:cubicBezTo>
                  <a:cubicBezTo>
                    <a:pt x="2596" y="5778"/>
                    <a:pt x="2970" y="5480"/>
                    <a:pt x="3350" y="5010"/>
                  </a:cubicBezTo>
                  <a:cubicBezTo>
                    <a:pt x="3894" y="4339"/>
                    <a:pt x="4180" y="3725"/>
                    <a:pt x="4325" y="3328"/>
                  </a:cubicBezTo>
                  <a:cubicBezTo>
                    <a:pt x="4623" y="2510"/>
                    <a:pt x="4844" y="1400"/>
                    <a:pt x="4902" y="764"/>
                  </a:cubicBezTo>
                  <a:cubicBezTo>
                    <a:pt x="4952" y="224"/>
                    <a:pt x="4759" y="0"/>
                    <a:pt x="452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097;p55">
              <a:extLst>
                <a:ext uri="{FF2B5EF4-FFF2-40B4-BE49-F238E27FC236}">
                  <a16:creationId xmlns="" xmlns:a16="http://schemas.microsoft.com/office/drawing/2014/main" id="{0863A3AF-B562-8338-F82C-FB030A95CD4D}"/>
                </a:ext>
              </a:extLst>
            </p:cNvPr>
            <p:cNvSpPr/>
            <p:nvPr/>
          </p:nvSpPr>
          <p:spPr>
            <a:xfrm>
              <a:off x="2890350" y="4283025"/>
              <a:ext cx="40525" cy="56775"/>
            </a:xfrm>
            <a:custGeom>
              <a:avLst/>
              <a:gdLst/>
              <a:ahLst/>
              <a:cxnLst/>
              <a:rect l="l" t="t" r="r" b="b"/>
              <a:pathLst>
                <a:path w="1621" h="2271" extrusionOk="0">
                  <a:moveTo>
                    <a:pt x="1002" y="0"/>
                  </a:moveTo>
                  <a:cubicBezTo>
                    <a:pt x="680" y="0"/>
                    <a:pt x="447" y="199"/>
                    <a:pt x="294" y="722"/>
                  </a:cubicBezTo>
                  <a:cubicBezTo>
                    <a:pt x="121" y="1315"/>
                    <a:pt x="0" y="1802"/>
                    <a:pt x="0" y="1802"/>
                  </a:cubicBezTo>
                  <a:cubicBezTo>
                    <a:pt x="0" y="1802"/>
                    <a:pt x="187" y="2126"/>
                    <a:pt x="657" y="2239"/>
                  </a:cubicBezTo>
                  <a:cubicBezTo>
                    <a:pt x="751" y="2262"/>
                    <a:pt x="833" y="2271"/>
                    <a:pt x="904" y="2271"/>
                  </a:cubicBezTo>
                  <a:cubicBezTo>
                    <a:pt x="1186" y="2271"/>
                    <a:pt x="1294" y="2128"/>
                    <a:pt x="1294" y="2128"/>
                  </a:cubicBezTo>
                  <a:cubicBezTo>
                    <a:pt x="1294" y="2128"/>
                    <a:pt x="1423" y="1507"/>
                    <a:pt x="1505" y="1083"/>
                  </a:cubicBezTo>
                  <a:cubicBezTo>
                    <a:pt x="1586" y="660"/>
                    <a:pt x="1621" y="82"/>
                    <a:pt x="1136" y="10"/>
                  </a:cubicBezTo>
                  <a:cubicBezTo>
                    <a:pt x="1089" y="4"/>
                    <a:pt x="1045" y="0"/>
                    <a:pt x="100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098;p55">
              <a:extLst>
                <a:ext uri="{FF2B5EF4-FFF2-40B4-BE49-F238E27FC236}">
                  <a16:creationId xmlns="" xmlns:a16="http://schemas.microsoft.com/office/drawing/2014/main" id="{4BF243CD-BD9A-A1D8-BA8B-EB6C000FB089}"/>
                </a:ext>
              </a:extLst>
            </p:cNvPr>
            <p:cNvSpPr/>
            <p:nvPr/>
          </p:nvSpPr>
          <p:spPr>
            <a:xfrm>
              <a:off x="2925975" y="427372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446" y="1"/>
                  </a:moveTo>
                  <a:cubicBezTo>
                    <a:pt x="414" y="1"/>
                    <a:pt x="385" y="7"/>
                    <a:pt x="359" y="20"/>
                  </a:cubicBezTo>
                  <a:lnTo>
                    <a:pt x="0" y="224"/>
                  </a:lnTo>
                  <a:cubicBezTo>
                    <a:pt x="0" y="224"/>
                    <a:pt x="352" y="268"/>
                    <a:pt x="436" y="475"/>
                  </a:cubicBezTo>
                  <a:cubicBezTo>
                    <a:pt x="437" y="475"/>
                    <a:pt x="792" y="442"/>
                    <a:pt x="860" y="195"/>
                  </a:cubicBezTo>
                  <a:cubicBezTo>
                    <a:pt x="860" y="195"/>
                    <a:pt x="625" y="1"/>
                    <a:pt x="44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099;p55">
              <a:extLst>
                <a:ext uri="{FF2B5EF4-FFF2-40B4-BE49-F238E27FC236}">
                  <a16:creationId xmlns="" xmlns:a16="http://schemas.microsoft.com/office/drawing/2014/main" id="{B9533711-3EEC-389E-7B3B-B6784BC58139}"/>
                </a:ext>
              </a:extLst>
            </p:cNvPr>
            <p:cNvSpPr/>
            <p:nvPr/>
          </p:nvSpPr>
          <p:spPr>
            <a:xfrm>
              <a:off x="2966600" y="4258625"/>
              <a:ext cx="17650" cy="12700"/>
            </a:xfrm>
            <a:custGeom>
              <a:avLst/>
              <a:gdLst/>
              <a:ahLst/>
              <a:cxnLst/>
              <a:rect l="l" t="t" r="r" b="b"/>
              <a:pathLst>
                <a:path w="706" h="508" extrusionOk="0">
                  <a:moveTo>
                    <a:pt x="278" y="1"/>
                  </a:moveTo>
                  <a:cubicBezTo>
                    <a:pt x="184" y="1"/>
                    <a:pt x="89" y="19"/>
                    <a:pt x="1" y="54"/>
                  </a:cubicBezTo>
                  <a:cubicBezTo>
                    <a:pt x="1" y="54"/>
                    <a:pt x="179" y="332"/>
                    <a:pt x="208" y="507"/>
                  </a:cubicBezTo>
                  <a:lnTo>
                    <a:pt x="705" y="499"/>
                  </a:lnTo>
                  <a:cubicBezTo>
                    <a:pt x="705" y="499"/>
                    <a:pt x="621" y="53"/>
                    <a:pt x="405" y="12"/>
                  </a:cubicBezTo>
                  <a:cubicBezTo>
                    <a:pt x="363" y="4"/>
                    <a:pt x="321" y="1"/>
                    <a:pt x="278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100;p55">
              <a:extLst>
                <a:ext uri="{FF2B5EF4-FFF2-40B4-BE49-F238E27FC236}">
                  <a16:creationId xmlns="" xmlns:a16="http://schemas.microsoft.com/office/drawing/2014/main" id="{6D9D7C3D-2A6A-A7D3-A65D-FE9318661097}"/>
                </a:ext>
              </a:extLst>
            </p:cNvPr>
            <p:cNvSpPr/>
            <p:nvPr/>
          </p:nvSpPr>
          <p:spPr>
            <a:xfrm>
              <a:off x="2921700" y="4268875"/>
              <a:ext cx="96525" cy="123950"/>
            </a:xfrm>
            <a:custGeom>
              <a:avLst/>
              <a:gdLst/>
              <a:ahLst/>
              <a:cxnLst/>
              <a:rect l="l" t="t" r="r" b="b"/>
              <a:pathLst>
                <a:path w="3861" h="4958" extrusionOk="0">
                  <a:moveTo>
                    <a:pt x="2242" y="1"/>
                  </a:moveTo>
                  <a:cubicBezTo>
                    <a:pt x="2173" y="1"/>
                    <a:pt x="2101" y="10"/>
                    <a:pt x="2026" y="31"/>
                  </a:cubicBezTo>
                  <a:cubicBezTo>
                    <a:pt x="1399" y="204"/>
                    <a:pt x="636" y="475"/>
                    <a:pt x="472" y="878"/>
                  </a:cubicBezTo>
                  <a:cubicBezTo>
                    <a:pt x="308" y="1281"/>
                    <a:pt x="0" y="3836"/>
                    <a:pt x="379" y="4336"/>
                  </a:cubicBezTo>
                  <a:cubicBezTo>
                    <a:pt x="741" y="4814"/>
                    <a:pt x="1178" y="4957"/>
                    <a:pt x="1573" y="4957"/>
                  </a:cubicBezTo>
                  <a:cubicBezTo>
                    <a:pt x="1591" y="4957"/>
                    <a:pt x="1609" y="4957"/>
                    <a:pt x="1627" y="4957"/>
                  </a:cubicBezTo>
                  <a:cubicBezTo>
                    <a:pt x="2036" y="4943"/>
                    <a:pt x="3237" y="4433"/>
                    <a:pt x="3557" y="3850"/>
                  </a:cubicBezTo>
                  <a:cubicBezTo>
                    <a:pt x="3860" y="3296"/>
                    <a:pt x="3509" y="1"/>
                    <a:pt x="2242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101;p55">
              <a:extLst>
                <a:ext uri="{FF2B5EF4-FFF2-40B4-BE49-F238E27FC236}">
                  <a16:creationId xmlns="" xmlns:a16="http://schemas.microsoft.com/office/drawing/2014/main" id="{C1476384-9C8B-263C-6CFD-DF2A1E5383B5}"/>
                </a:ext>
              </a:extLst>
            </p:cNvPr>
            <p:cNvSpPr/>
            <p:nvPr/>
          </p:nvSpPr>
          <p:spPr>
            <a:xfrm>
              <a:off x="2966825" y="4331425"/>
              <a:ext cx="42750" cy="47325"/>
            </a:xfrm>
            <a:custGeom>
              <a:avLst/>
              <a:gdLst/>
              <a:ahLst/>
              <a:cxnLst/>
              <a:rect l="l" t="t" r="r" b="b"/>
              <a:pathLst>
                <a:path w="1710" h="1893" extrusionOk="0">
                  <a:moveTo>
                    <a:pt x="1489" y="1"/>
                  </a:moveTo>
                  <a:cubicBezTo>
                    <a:pt x="1223" y="1"/>
                    <a:pt x="126" y="537"/>
                    <a:pt x="0" y="775"/>
                  </a:cubicBezTo>
                  <a:lnTo>
                    <a:pt x="99" y="1846"/>
                  </a:lnTo>
                  <a:cubicBezTo>
                    <a:pt x="102" y="1878"/>
                    <a:pt x="134" y="1893"/>
                    <a:pt x="185" y="1893"/>
                  </a:cubicBezTo>
                  <a:cubicBezTo>
                    <a:pt x="466" y="1893"/>
                    <a:pt x="1346" y="1472"/>
                    <a:pt x="1552" y="1161"/>
                  </a:cubicBezTo>
                  <a:cubicBezTo>
                    <a:pt x="1710" y="922"/>
                    <a:pt x="1591" y="182"/>
                    <a:pt x="1546" y="26"/>
                  </a:cubicBezTo>
                  <a:cubicBezTo>
                    <a:pt x="1541" y="9"/>
                    <a:pt x="1521" y="1"/>
                    <a:pt x="1489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102;p55">
              <a:extLst>
                <a:ext uri="{FF2B5EF4-FFF2-40B4-BE49-F238E27FC236}">
                  <a16:creationId xmlns="" xmlns:a16="http://schemas.microsoft.com/office/drawing/2014/main" id="{E61E21B6-C5E5-10D3-DD3C-C13CB07B7575}"/>
                </a:ext>
              </a:extLst>
            </p:cNvPr>
            <p:cNvSpPr/>
            <p:nvPr/>
          </p:nvSpPr>
          <p:spPr>
            <a:xfrm>
              <a:off x="2921650" y="4288200"/>
              <a:ext cx="39825" cy="103225"/>
            </a:xfrm>
            <a:custGeom>
              <a:avLst/>
              <a:gdLst/>
              <a:ahLst/>
              <a:cxnLst/>
              <a:rect l="l" t="t" r="r" b="b"/>
              <a:pathLst>
                <a:path w="1593" h="4129" extrusionOk="0">
                  <a:moveTo>
                    <a:pt x="632" y="1"/>
                  </a:moveTo>
                  <a:cubicBezTo>
                    <a:pt x="592" y="1"/>
                    <a:pt x="553" y="9"/>
                    <a:pt x="516" y="23"/>
                  </a:cubicBezTo>
                  <a:cubicBezTo>
                    <a:pt x="500" y="50"/>
                    <a:pt x="486" y="76"/>
                    <a:pt x="474" y="105"/>
                  </a:cubicBezTo>
                  <a:cubicBezTo>
                    <a:pt x="310" y="508"/>
                    <a:pt x="1" y="3063"/>
                    <a:pt x="381" y="3563"/>
                  </a:cubicBezTo>
                  <a:cubicBezTo>
                    <a:pt x="616" y="3875"/>
                    <a:pt x="883" y="4044"/>
                    <a:pt x="1150" y="4123"/>
                  </a:cubicBezTo>
                  <a:cubicBezTo>
                    <a:pt x="1174" y="4127"/>
                    <a:pt x="1197" y="4129"/>
                    <a:pt x="1219" y="4129"/>
                  </a:cubicBezTo>
                  <a:cubicBezTo>
                    <a:pt x="1469" y="4129"/>
                    <a:pt x="1592" y="3895"/>
                    <a:pt x="1579" y="3563"/>
                  </a:cubicBezTo>
                  <a:cubicBezTo>
                    <a:pt x="1566" y="3186"/>
                    <a:pt x="1405" y="1781"/>
                    <a:pt x="1235" y="934"/>
                  </a:cubicBezTo>
                  <a:cubicBezTo>
                    <a:pt x="1092" y="223"/>
                    <a:pt x="844" y="1"/>
                    <a:pt x="632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103;p55">
              <a:extLst>
                <a:ext uri="{FF2B5EF4-FFF2-40B4-BE49-F238E27FC236}">
                  <a16:creationId xmlns="" xmlns:a16="http://schemas.microsoft.com/office/drawing/2014/main" id="{5278CA55-C8FF-2BF7-A974-FAC1A131ABD7}"/>
                </a:ext>
              </a:extLst>
            </p:cNvPr>
            <p:cNvSpPr/>
            <p:nvPr/>
          </p:nvSpPr>
          <p:spPr>
            <a:xfrm>
              <a:off x="2952525" y="4305350"/>
              <a:ext cx="51675" cy="20475"/>
            </a:xfrm>
            <a:custGeom>
              <a:avLst/>
              <a:gdLst/>
              <a:ahLst/>
              <a:cxnLst/>
              <a:rect l="l" t="t" r="r" b="b"/>
              <a:pathLst>
                <a:path w="2067" h="819" extrusionOk="0">
                  <a:moveTo>
                    <a:pt x="2066" y="1"/>
                  </a:moveTo>
                  <a:cubicBezTo>
                    <a:pt x="1907" y="214"/>
                    <a:pt x="1360" y="468"/>
                    <a:pt x="764" y="597"/>
                  </a:cubicBezTo>
                  <a:cubicBezTo>
                    <a:pt x="663" y="619"/>
                    <a:pt x="574" y="628"/>
                    <a:pt x="497" y="628"/>
                  </a:cubicBezTo>
                  <a:cubicBezTo>
                    <a:pt x="121" y="628"/>
                    <a:pt x="16" y="400"/>
                    <a:pt x="0" y="248"/>
                  </a:cubicBezTo>
                  <a:lnTo>
                    <a:pt x="0" y="248"/>
                  </a:lnTo>
                  <a:cubicBezTo>
                    <a:pt x="30" y="651"/>
                    <a:pt x="224" y="819"/>
                    <a:pt x="542" y="819"/>
                  </a:cubicBezTo>
                  <a:cubicBezTo>
                    <a:pt x="733" y="819"/>
                    <a:pt x="970" y="758"/>
                    <a:pt x="1243" y="651"/>
                  </a:cubicBezTo>
                  <a:cubicBezTo>
                    <a:pt x="1969" y="365"/>
                    <a:pt x="2066" y="1"/>
                    <a:pt x="20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104;p55">
              <a:extLst>
                <a:ext uri="{FF2B5EF4-FFF2-40B4-BE49-F238E27FC236}">
                  <a16:creationId xmlns="" xmlns:a16="http://schemas.microsoft.com/office/drawing/2014/main" id="{226C7E6A-9015-DB5F-C43A-FBA970877AB5}"/>
                </a:ext>
              </a:extLst>
            </p:cNvPr>
            <p:cNvSpPr/>
            <p:nvPr/>
          </p:nvSpPr>
          <p:spPr>
            <a:xfrm>
              <a:off x="1500075" y="5283300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7" y="0"/>
                  </a:moveTo>
                  <a:cubicBezTo>
                    <a:pt x="1820" y="0"/>
                    <a:pt x="1" y="1051"/>
                    <a:pt x="1" y="2347"/>
                  </a:cubicBezTo>
                  <a:cubicBezTo>
                    <a:pt x="1" y="3643"/>
                    <a:pt x="1820" y="4693"/>
                    <a:pt x="4067" y="4693"/>
                  </a:cubicBezTo>
                  <a:cubicBezTo>
                    <a:pt x="6313" y="4693"/>
                    <a:pt x="8132" y="3643"/>
                    <a:pt x="8132" y="2347"/>
                  </a:cubicBezTo>
                  <a:cubicBezTo>
                    <a:pt x="8132" y="1051"/>
                    <a:pt x="6313" y="0"/>
                    <a:pt x="40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105;p55">
              <a:extLst>
                <a:ext uri="{FF2B5EF4-FFF2-40B4-BE49-F238E27FC236}">
                  <a16:creationId xmlns="" xmlns:a16="http://schemas.microsoft.com/office/drawing/2014/main" id="{9BD613F2-049C-1A88-CB75-DDF7AE46826D}"/>
                </a:ext>
              </a:extLst>
            </p:cNvPr>
            <p:cNvSpPr/>
            <p:nvPr/>
          </p:nvSpPr>
          <p:spPr>
            <a:xfrm>
              <a:off x="1573775" y="4856500"/>
              <a:ext cx="64850" cy="38875"/>
            </a:xfrm>
            <a:custGeom>
              <a:avLst/>
              <a:gdLst/>
              <a:ahLst/>
              <a:cxnLst/>
              <a:rect l="l" t="t" r="r" b="b"/>
              <a:pathLst>
                <a:path w="2594" h="1555" extrusionOk="0">
                  <a:moveTo>
                    <a:pt x="1347" y="1"/>
                  </a:moveTo>
                  <a:cubicBezTo>
                    <a:pt x="1242" y="1"/>
                    <a:pt x="1130" y="13"/>
                    <a:pt x="1009" y="39"/>
                  </a:cubicBezTo>
                  <a:cubicBezTo>
                    <a:pt x="459" y="161"/>
                    <a:pt x="1" y="340"/>
                    <a:pt x="1" y="783"/>
                  </a:cubicBezTo>
                  <a:lnTo>
                    <a:pt x="2220" y="1555"/>
                  </a:lnTo>
                  <a:cubicBezTo>
                    <a:pt x="2220" y="1555"/>
                    <a:pt x="2594" y="1179"/>
                    <a:pt x="2381" y="702"/>
                  </a:cubicBezTo>
                  <a:cubicBezTo>
                    <a:pt x="2205" y="305"/>
                    <a:pt x="1868" y="1"/>
                    <a:pt x="1347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106;p55">
              <a:extLst>
                <a:ext uri="{FF2B5EF4-FFF2-40B4-BE49-F238E27FC236}">
                  <a16:creationId xmlns="" xmlns:a16="http://schemas.microsoft.com/office/drawing/2014/main" id="{DCA4B66A-A44B-2C8F-A64D-281E7709A72D}"/>
                </a:ext>
              </a:extLst>
            </p:cNvPr>
            <p:cNvSpPr/>
            <p:nvPr/>
          </p:nvSpPr>
          <p:spPr>
            <a:xfrm>
              <a:off x="1530400" y="4936375"/>
              <a:ext cx="69400" cy="194675"/>
            </a:xfrm>
            <a:custGeom>
              <a:avLst/>
              <a:gdLst/>
              <a:ahLst/>
              <a:cxnLst/>
              <a:rect l="l" t="t" r="r" b="b"/>
              <a:pathLst>
                <a:path w="2776" h="7787" extrusionOk="0">
                  <a:moveTo>
                    <a:pt x="1219" y="0"/>
                  </a:moveTo>
                  <a:cubicBezTo>
                    <a:pt x="1038" y="0"/>
                    <a:pt x="839" y="156"/>
                    <a:pt x="685" y="549"/>
                  </a:cubicBezTo>
                  <a:cubicBezTo>
                    <a:pt x="452" y="1142"/>
                    <a:pt x="150" y="2234"/>
                    <a:pt x="50" y="3098"/>
                  </a:cubicBezTo>
                  <a:cubicBezTo>
                    <a:pt x="0" y="3518"/>
                    <a:pt x="5" y="4069"/>
                    <a:pt x="235" y="4802"/>
                  </a:cubicBezTo>
                  <a:cubicBezTo>
                    <a:pt x="414" y="5379"/>
                    <a:pt x="621" y="5670"/>
                    <a:pt x="878" y="6216"/>
                  </a:cubicBezTo>
                  <a:cubicBezTo>
                    <a:pt x="948" y="6365"/>
                    <a:pt x="1041" y="6506"/>
                    <a:pt x="1142" y="6804"/>
                  </a:cubicBezTo>
                  <a:cubicBezTo>
                    <a:pt x="1242" y="7103"/>
                    <a:pt x="1430" y="7425"/>
                    <a:pt x="1629" y="7599"/>
                  </a:cubicBezTo>
                  <a:cubicBezTo>
                    <a:pt x="1790" y="7739"/>
                    <a:pt x="1886" y="7787"/>
                    <a:pt x="1944" y="7787"/>
                  </a:cubicBezTo>
                  <a:cubicBezTo>
                    <a:pt x="1958" y="7787"/>
                    <a:pt x="1970" y="7784"/>
                    <a:pt x="1981" y="7779"/>
                  </a:cubicBezTo>
                  <a:cubicBezTo>
                    <a:pt x="2047" y="7748"/>
                    <a:pt x="2041" y="7679"/>
                    <a:pt x="1959" y="7588"/>
                  </a:cubicBezTo>
                  <a:cubicBezTo>
                    <a:pt x="1877" y="7499"/>
                    <a:pt x="1726" y="7364"/>
                    <a:pt x="1619" y="7126"/>
                  </a:cubicBezTo>
                  <a:lnTo>
                    <a:pt x="1619" y="7126"/>
                  </a:lnTo>
                  <a:cubicBezTo>
                    <a:pt x="1619" y="7126"/>
                    <a:pt x="1787" y="7331"/>
                    <a:pt x="1900" y="7445"/>
                  </a:cubicBezTo>
                  <a:cubicBezTo>
                    <a:pt x="2000" y="7546"/>
                    <a:pt x="2112" y="7634"/>
                    <a:pt x="2235" y="7705"/>
                  </a:cubicBezTo>
                  <a:cubicBezTo>
                    <a:pt x="2265" y="7722"/>
                    <a:pt x="2298" y="7729"/>
                    <a:pt x="2330" y="7729"/>
                  </a:cubicBezTo>
                  <a:cubicBezTo>
                    <a:pt x="2429" y="7729"/>
                    <a:pt x="2519" y="7661"/>
                    <a:pt x="2458" y="7591"/>
                  </a:cubicBezTo>
                  <a:cubicBezTo>
                    <a:pt x="2379" y="7499"/>
                    <a:pt x="2291" y="7448"/>
                    <a:pt x="2127" y="7277"/>
                  </a:cubicBezTo>
                  <a:cubicBezTo>
                    <a:pt x="2040" y="7188"/>
                    <a:pt x="1964" y="7086"/>
                    <a:pt x="1900" y="6979"/>
                  </a:cubicBezTo>
                  <a:lnTo>
                    <a:pt x="1900" y="6979"/>
                  </a:lnTo>
                  <a:cubicBezTo>
                    <a:pt x="1900" y="6979"/>
                    <a:pt x="2087" y="7155"/>
                    <a:pt x="2271" y="7272"/>
                  </a:cubicBezTo>
                  <a:cubicBezTo>
                    <a:pt x="2456" y="7390"/>
                    <a:pt x="2557" y="7400"/>
                    <a:pt x="2624" y="7404"/>
                  </a:cubicBezTo>
                  <a:cubicBezTo>
                    <a:pt x="2625" y="7404"/>
                    <a:pt x="2626" y="7404"/>
                    <a:pt x="2628" y="7404"/>
                  </a:cubicBezTo>
                  <a:cubicBezTo>
                    <a:pt x="2694" y="7404"/>
                    <a:pt x="2776" y="7321"/>
                    <a:pt x="2663" y="7221"/>
                  </a:cubicBezTo>
                  <a:cubicBezTo>
                    <a:pt x="2560" y="7131"/>
                    <a:pt x="2391" y="7060"/>
                    <a:pt x="2221" y="6855"/>
                  </a:cubicBezTo>
                  <a:cubicBezTo>
                    <a:pt x="2098" y="6707"/>
                    <a:pt x="2032" y="6584"/>
                    <a:pt x="2069" y="6584"/>
                  </a:cubicBezTo>
                  <a:cubicBezTo>
                    <a:pt x="2069" y="6584"/>
                    <a:pt x="2070" y="6584"/>
                    <a:pt x="2070" y="6584"/>
                  </a:cubicBezTo>
                  <a:cubicBezTo>
                    <a:pt x="2110" y="6587"/>
                    <a:pt x="2176" y="6678"/>
                    <a:pt x="2330" y="6744"/>
                  </a:cubicBezTo>
                  <a:cubicBezTo>
                    <a:pt x="2386" y="6767"/>
                    <a:pt x="2447" y="6778"/>
                    <a:pt x="2502" y="6778"/>
                  </a:cubicBezTo>
                  <a:cubicBezTo>
                    <a:pt x="2594" y="6778"/>
                    <a:pt x="2672" y="6748"/>
                    <a:pt x="2690" y="6694"/>
                  </a:cubicBezTo>
                  <a:cubicBezTo>
                    <a:pt x="2719" y="6608"/>
                    <a:pt x="2712" y="6625"/>
                    <a:pt x="2569" y="6537"/>
                  </a:cubicBezTo>
                  <a:cubicBezTo>
                    <a:pt x="2427" y="6448"/>
                    <a:pt x="2328" y="6326"/>
                    <a:pt x="2117" y="6218"/>
                  </a:cubicBezTo>
                  <a:cubicBezTo>
                    <a:pt x="1932" y="6122"/>
                    <a:pt x="1857" y="6080"/>
                    <a:pt x="1732" y="5932"/>
                  </a:cubicBezTo>
                  <a:cubicBezTo>
                    <a:pt x="1596" y="5771"/>
                    <a:pt x="1238" y="5317"/>
                    <a:pt x="1114" y="4760"/>
                  </a:cubicBezTo>
                  <a:cubicBezTo>
                    <a:pt x="968" y="4104"/>
                    <a:pt x="977" y="3493"/>
                    <a:pt x="1048" y="3123"/>
                  </a:cubicBezTo>
                  <a:cubicBezTo>
                    <a:pt x="1194" y="2372"/>
                    <a:pt x="1567" y="1338"/>
                    <a:pt x="1676" y="908"/>
                  </a:cubicBezTo>
                  <a:cubicBezTo>
                    <a:pt x="1787" y="480"/>
                    <a:pt x="1663" y="293"/>
                    <a:pt x="1475" y="113"/>
                  </a:cubicBezTo>
                  <a:cubicBezTo>
                    <a:pt x="1400" y="41"/>
                    <a:pt x="1312" y="0"/>
                    <a:pt x="121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107;p55">
              <a:extLst>
                <a:ext uri="{FF2B5EF4-FFF2-40B4-BE49-F238E27FC236}">
                  <a16:creationId xmlns="" xmlns:a16="http://schemas.microsoft.com/office/drawing/2014/main" id="{D02E01A8-846F-97C7-9B39-DD5A03901C4A}"/>
                </a:ext>
              </a:extLst>
            </p:cNvPr>
            <p:cNvSpPr/>
            <p:nvPr/>
          </p:nvSpPr>
          <p:spPr>
            <a:xfrm>
              <a:off x="1532650" y="4935200"/>
              <a:ext cx="43425" cy="63375"/>
            </a:xfrm>
            <a:custGeom>
              <a:avLst/>
              <a:gdLst/>
              <a:ahLst/>
              <a:cxnLst/>
              <a:rect l="l" t="t" r="r" b="b"/>
              <a:pathLst>
                <a:path w="1737" h="2535" extrusionOk="0">
                  <a:moveTo>
                    <a:pt x="1191" y="0"/>
                  </a:moveTo>
                  <a:cubicBezTo>
                    <a:pt x="790" y="0"/>
                    <a:pt x="606" y="295"/>
                    <a:pt x="459" y="674"/>
                  </a:cubicBezTo>
                  <a:cubicBezTo>
                    <a:pt x="295" y="1100"/>
                    <a:pt x="1" y="2246"/>
                    <a:pt x="1" y="2246"/>
                  </a:cubicBezTo>
                  <a:cubicBezTo>
                    <a:pt x="1" y="2246"/>
                    <a:pt x="157" y="2382"/>
                    <a:pt x="604" y="2489"/>
                  </a:cubicBezTo>
                  <a:cubicBezTo>
                    <a:pt x="744" y="2523"/>
                    <a:pt x="856" y="2535"/>
                    <a:pt x="943" y="2535"/>
                  </a:cubicBezTo>
                  <a:cubicBezTo>
                    <a:pt x="1135" y="2535"/>
                    <a:pt x="1210" y="2478"/>
                    <a:pt x="1210" y="2478"/>
                  </a:cubicBezTo>
                  <a:cubicBezTo>
                    <a:pt x="1287" y="2233"/>
                    <a:pt x="1606" y="1291"/>
                    <a:pt x="1671" y="791"/>
                  </a:cubicBezTo>
                  <a:cubicBezTo>
                    <a:pt x="1736" y="291"/>
                    <a:pt x="1661" y="64"/>
                    <a:pt x="1344" y="13"/>
                  </a:cubicBezTo>
                  <a:cubicBezTo>
                    <a:pt x="1290" y="4"/>
                    <a:pt x="1239" y="0"/>
                    <a:pt x="119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108;p55">
              <a:extLst>
                <a:ext uri="{FF2B5EF4-FFF2-40B4-BE49-F238E27FC236}">
                  <a16:creationId xmlns="" xmlns:a16="http://schemas.microsoft.com/office/drawing/2014/main" id="{722F98BB-F79E-D9D0-CD7B-E57255C71DCA}"/>
                </a:ext>
              </a:extLst>
            </p:cNvPr>
            <p:cNvSpPr/>
            <p:nvPr/>
          </p:nvSpPr>
          <p:spPr>
            <a:xfrm>
              <a:off x="1532100" y="4986375"/>
              <a:ext cx="32100" cy="13625"/>
            </a:xfrm>
            <a:custGeom>
              <a:avLst/>
              <a:gdLst/>
              <a:ahLst/>
              <a:cxnLst/>
              <a:rect l="l" t="t" r="r" b="b"/>
              <a:pathLst>
                <a:path w="1284" h="545" extrusionOk="0">
                  <a:moveTo>
                    <a:pt x="76" y="0"/>
                  </a:moveTo>
                  <a:lnTo>
                    <a:pt x="0" y="255"/>
                  </a:lnTo>
                  <a:cubicBezTo>
                    <a:pt x="0" y="255"/>
                    <a:pt x="168" y="415"/>
                    <a:pt x="621" y="506"/>
                  </a:cubicBezTo>
                  <a:cubicBezTo>
                    <a:pt x="763" y="534"/>
                    <a:pt x="875" y="544"/>
                    <a:pt x="962" y="544"/>
                  </a:cubicBezTo>
                  <a:cubicBezTo>
                    <a:pt x="1151" y="544"/>
                    <a:pt x="1220" y="498"/>
                    <a:pt x="1220" y="498"/>
                  </a:cubicBezTo>
                  <a:lnTo>
                    <a:pt x="1284" y="269"/>
                  </a:lnTo>
                  <a:lnTo>
                    <a:pt x="1284" y="269"/>
                  </a:lnTo>
                  <a:cubicBezTo>
                    <a:pt x="1211" y="277"/>
                    <a:pt x="1138" y="281"/>
                    <a:pt x="1065" y="281"/>
                  </a:cubicBezTo>
                  <a:cubicBezTo>
                    <a:pt x="938" y="281"/>
                    <a:pt x="811" y="269"/>
                    <a:pt x="687" y="247"/>
                  </a:cubicBezTo>
                  <a:cubicBezTo>
                    <a:pt x="469" y="204"/>
                    <a:pt x="262" y="121"/>
                    <a:pt x="7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109;p55">
              <a:extLst>
                <a:ext uri="{FF2B5EF4-FFF2-40B4-BE49-F238E27FC236}">
                  <a16:creationId xmlns="" xmlns:a16="http://schemas.microsoft.com/office/drawing/2014/main" id="{BA6CB13B-AF63-9814-55AF-4BA85534A03A}"/>
                </a:ext>
              </a:extLst>
            </p:cNvPr>
            <p:cNvSpPr/>
            <p:nvPr/>
          </p:nvSpPr>
          <p:spPr>
            <a:xfrm>
              <a:off x="1619850" y="5306950"/>
              <a:ext cx="54250" cy="48300"/>
            </a:xfrm>
            <a:custGeom>
              <a:avLst/>
              <a:gdLst/>
              <a:ahLst/>
              <a:cxnLst/>
              <a:rect l="l" t="t" r="r" b="b"/>
              <a:pathLst>
                <a:path w="2170" h="1932" extrusionOk="0">
                  <a:moveTo>
                    <a:pt x="1879" y="1"/>
                  </a:moveTo>
                  <a:cubicBezTo>
                    <a:pt x="1608" y="1"/>
                    <a:pt x="1073" y="458"/>
                    <a:pt x="863" y="458"/>
                  </a:cubicBezTo>
                  <a:cubicBezTo>
                    <a:pt x="843" y="458"/>
                    <a:pt x="827" y="454"/>
                    <a:pt x="813" y="445"/>
                  </a:cubicBezTo>
                  <a:cubicBezTo>
                    <a:pt x="799" y="436"/>
                    <a:pt x="781" y="432"/>
                    <a:pt x="762" y="432"/>
                  </a:cubicBezTo>
                  <a:cubicBezTo>
                    <a:pt x="545" y="432"/>
                    <a:pt x="53" y="951"/>
                    <a:pt x="53" y="951"/>
                  </a:cubicBezTo>
                  <a:cubicBezTo>
                    <a:pt x="53" y="951"/>
                    <a:pt x="54" y="1139"/>
                    <a:pt x="44" y="1306"/>
                  </a:cubicBezTo>
                  <a:cubicBezTo>
                    <a:pt x="31" y="1485"/>
                    <a:pt x="0" y="1767"/>
                    <a:pt x="187" y="1856"/>
                  </a:cubicBezTo>
                  <a:cubicBezTo>
                    <a:pt x="280" y="1901"/>
                    <a:pt x="383" y="1931"/>
                    <a:pt x="482" y="1931"/>
                  </a:cubicBezTo>
                  <a:cubicBezTo>
                    <a:pt x="581" y="1931"/>
                    <a:pt x="676" y="1901"/>
                    <a:pt x="751" y="1826"/>
                  </a:cubicBezTo>
                  <a:cubicBezTo>
                    <a:pt x="936" y="1638"/>
                    <a:pt x="1136" y="1442"/>
                    <a:pt x="1391" y="1271"/>
                  </a:cubicBezTo>
                  <a:cubicBezTo>
                    <a:pt x="1636" y="1105"/>
                    <a:pt x="1937" y="922"/>
                    <a:pt x="2059" y="620"/>
                  </a:cubicBezTo>
                  <a:cubicBezTo>
                    <a:pt x="2170" y="348"/>
                    <a:pt x="2131" y="120"/>
                    <a:pt x="1961" y="21"/>
                  </a:cubicBezTo>
                  <a:cubicBezTo>
                    <a:pt x="1938" y="7"/>
                    <a:pt x="1910" y="1"/>
                    <a:pt x="187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110;p55">
              <a:extLst>
                <a:ext uri="{FF2B5EF4-FFF2-40B4-BE49-F238E27FC236}">
                  <a16:creationId xmlns="" xmlns:a16="http://schemas.microsoft.com/office/drawing/2014/main" id="{33332314-0765-1573-64F3-5EBD1BFE495F}"/>
                </a:ext>
              </a:extLst>
            </p:cNvPr>
            <p:cNvSpPr/>
            <p:nvPr/>
          </p:nvSpPr>
          <p:spPr>
            <a:xfrm>
              <a:off x="1550950" y="5096675"/>
              <a:ext cx="88425" cy="234400"/>
            </a:xfrm>
            <a:custGeom>
              <a:avLst/>
              <a:gdLst/>
              <a:ahLst/>
              <a:cxnLst/>
              <a:rect l="l" t="t" r="r" b="b"/>
              <a:pathLst>
                <a:path w="3537" h="9376" extrusionOk="0">
                  <a:moveTo>
                    <a:pt x="0" y="1"/>
                  </a:moveTo>
                  <a:lnTo>
                    <a:pt x="1817" y="6052"/>
                  </a:lnTo>
                  <a:lnTo>
                    <a:pt x="2809" y="9362"/>
                  </a:lnTo>
                  <a:cubicBezTo>
                    <a:pt x="2809" y="9362"/>
                    <a:pt x="2854" y="9376"/>
                    <a:pt x="2923" y="9376"/>
                  </a:cubicBezTo>
                  <a:cubicBezTo>
                    <a:pt x="3079" y="9376"/>
                    <a:pt x="3362" y="9305"/>
                    <a:pt x="3537" y="8844"/>
                  </a:cubicBezTo>
                  <a:lnTo>
                    <a:pt x="3070" y="5013"/>
                  </a:lnTo>
                  <a:lnTo>
                    <a:pt x="2557" y="8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111;p55">
              <a:extLst>
                <a:ext uri="{FF2B5EF4-FFF2-40B4-BE49-F238E27FC236}">
                  <a16:creationId xmlns="" xmlns:a16="http://schemas.microsoft.com/office/drawing/2014/main" id="{F0A479C5-B4F1-340F-F185-4BCD0A3BFBE3}"/>
                </a:ext>
              </a:extLst>
            </p:cNvPr>
            <p:cNvSpPr/>
            <p:nvPr/>
          </p:nvSpPr>
          <p:spPr>
            <a:xfrm>
              <a:off x="1596375" y="5222000"/>
              <a:ext cx="43000" cy="109075"/>
            </a:xfrm>
            <a:custGeom>
              <a:avLst/>
              <a:gdLst/>
              <a:ahLst/>
              <a:cxnLst/>
              <a:rect l="l" t="t" r="r" b="b"/>
              <a:pathLst>
                <a:path w="1720" h="4363" extrusionOk="0">
                  <a:moveTo>
                    <a:pt x="1253" y="0"/>
                  </a:moveTo>
                  <a:lnTo>
                    <a:pt x="0" y="1039"/>
                  </a:lnTo>
                  <a:lnTo>
                    <a:pt x="992" y="4349"/>
                  </a:lnTo>
                  <a:cubicBezTo>
                    <a:pt x="992" y="4349"/>
                    <a:pt x="1037" y="4363"/>
                    <a:pt x="1106" y="4363"/>
                  </a:cubicBezTo>
                  <a:cubicBezTo>
                    <a:pt x="1262" y="4363"/>
                    <a:pt x="1545" y="4292"/>
                    <a:pt x="1720" y="3831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112;p55">
              <a:extLst>
                <a:ext uri="{FF2B5EF4-FFF2-40B4-BE49-F238E27FC236}">
                  <a16:creationId xmlns="" xmlns:a16="http://schemas.microsoft.com/office/drawing/2014/main" id="{013CDD76-A65F-C597-26E8-576AE536D868}"/>
                </a:ext>
              </a:extLst>
            </p:cNvPr>
            <p:cNvSpPr/>
            <p:nvPr/>
          </p:nvSpPr>
          <p:spPr>
            <a:xfrm>
              <a:off x="1542375" y="5317550"/>
              <a:ext cx="55975" cy="57350"/>
            </a:xfrm>
            <a:custGeom>
              <a:avLst/>
              <a:gdLst/>
              <a:ahLst/>
              <a:cxnLst/>
              <a:rect l="l" t="t" r="r" b="b"/>
              <a:pathLst>
                <a:path w="2239" h="2294" extrusionOk="0">
                  <a:moveTo>
                    <a:pt x="745" y="1"/>
                  </a:moveTo>
                  <a:cubicBezTo>
                    <a:pt x="598" y="173"/>
                    <a:pt x="425" y="210"/>
                    <a:pt x="294" y="276"/>
                  </a:cubicBezTo>
                  <a:cubicBezTo>
                    <a:pt x="245" y="299"/>
                    <a:pt x="202" y="327"/>
                    <a:pt x="162" y="362"/>
                  </a:cubicBezTo>
                  <a:cubicBezTo>
                    <a:pt x="0" y="511"/>
                    <a:pt x="63" y="721"/>
                    <a:pt x="171" y="878"/>
                  </a:cubicBezTo>
                  <a:cubicBezTo>
                    <a:pt x="229" y="963"/>
                    <a:pt x="300" y="1034"/>
                    <a:pt x="364" y="1112"/>
                  </a:cubicBezTo>
                  <a:cubicBezTo>
                    <a:pt x="476" y="1248"/>
                    <a:pt x="640" y="1460"/>
                    <a:pt x="716" y="1618"/>
                  </a:cubicBezTo>
                  <a:cubicBezTo>
                    <a:pt x="825" y="1848"/>
                    <a:pt x="890" y="2202"/>
                    <a:pt x="1245" y="2279"/>
                  </a:cubicBezTo>
                  <a:cubicBezTo>
                    <a:pt x="1288" y="2289"/>
                    <a:pt x="1332" y="2294"/>
                    <a:pt x="1377" y="2294"/>
                  </a:cubicBezTo>
                  <a:cubicBezTo>
                    <a:pt x="1481" y="2294"/>
                    <a:pt x="1590" y="2267"/>
                    <a:pt x="1724" y="2215"/>
                  </a:cubicBezTo>
                  <a:cubicBezTo>
                    <a:pt x="1914" y="2141"/>
                    <a:pt x="2162" y="1957"/>
                    <a:pt x="2162" y="1957"/>
                  </a:cubicBezTo>
                  <a:cubicBezTo>
                    <a:pt x="2239" y="1857"/>
                    <a:pt x="2137" y="1610"/>
                    <a:pt x="1813" y="1610"/>
                  </a:cubicBezTo>
                  <a:cubicBezTo>
                    <a:pt x="1792" y="1610"/>
                    <a:pt x="1770" y="1611"/>
                    <a:pt x="1746" y="1613"/>
                  </a:cubicBezTo>
                  <a:cubicBezTo>
                    <a:pt x="1486" y="1574"/>
                    <a:pt x="1307" y="605"/>
                    <a:pt x="1387" y="309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113;p55">
              <a:extLst>
                <a:ext uri="{FF2B5EF4-FFF2-40B4-BE49-F238E27FC236}">
                  <a16:creationId xmlns="" xmlns:a16="http://schemas.microsoft.com/office/drawing/2014/main" id="{D8C49824-CBE2-9D36-F252-4996C733B7E6}"/>
                </a:ext>
              </a:extLst>
            </p:cNvPr>
            <p:cNvSpPr/>
            <p:nvPr/>
          </p:nvSpPr>
          <p:spPr>
            <a:xfrm>
              <a:off x="1546400" y="5068650"/>
              <a:ext cx="97300" cy="258275"/>
            </a:xfrm>
            <a:custGeom>
              <a:avLst/>
              <a:gdLst/>
              <a:ahLst/>
              <a:cxnLst/>
              <a:rect l="l" t="t" r="r" b="b"/>
              <a:pathLst>
                <a:path w="3892" h="10331" extrusionOk="0">
                  <a:moveTo>
                    <a:pt x="154" y="0"/>
                  </a:moveTo>
                  <a:cubicBezTo>
                    <a:pt x="146" y="0"/>
                    <a:pt x="1" y="373"/>
                    <a:pt x="182" y="1122"/>
                  </a:cubicBezTo>
                  <a:cubicBezTo>
                    <a:pt x="376" y="1922"/>
                    <a:pt x="1665" y="2476"/>
                    <a:pt x="1665" y="2476"/>
                  </a:cubicBezTo>
                  <a:cubicBezTo>
                    <a:pt x="1665" y="2476"/>
                    <a:pt x="1964" y="4000"/>
                    <a:pt x="2104" y="4789"/>
                  </a:cubicBezTo>
                  <a:cubicBezTo>
                    <a:pt x="2224" y="5462"/>
                    <a:pt x="2337" y="6005"/>
                    <a:pt x="2337" y="6005"/>
                  </a:cubicBezTo>
                  <a:cubicBezTo>
                    <a:pt x="2337" y="6005"/>
                    <a:pt x="1771" y="6389"/>
                    <a:pt x="1351" y="7699"/>
                  </a:cubicBezTo>
                  <a:cubicBezTo>
                    <a:pt x="1158" y="8299"/>
                    <a:pt x="554" y="9991"/>
                    <a:pt x="554" y="9991"/>
                  </a:cubicBezTo>
                  <a:cubicBezTo>
                    <a:pt x="554" y="9991"/>
                    <a:pt x="673" y="10331"/>
                    <a:pt x="1084" y="10331"/>
                  </a:cubicBezTo>
                  <a:cubicBezTo>
                    <a:pt x="1126" y="10331"/>
                    <a:pt x="1172" y="10327"/>
                    <a:pt x="1221" y="10319"/>
                  </a:cubicBezTo>
                  <a:cubicBezTo>
                    <a:pt x="1221" y="10319"/>
                    <a:pt x="1916" y="9087"/>
                    <a:pt x="2484" y="8264"/>
                  </a:cubicBezTo>
                  <a:cubicBezTo>
                    <a:pt x="3053" y="7442"/>
                    <a:pt x="3767" y="6494"/>
                    <a:pt x="3794" y="5947"/>
                  </a:cubicBezTo>
                  <a:cubicBezTo>
                    <a:pt x="3891" y="3954"/>
                    <a:pt x="3695" y="2560"/>
                    <a:pt x="3632" y="1238"/>
                  </a:cubicBezTo>
                  <a:lnTo>
                    <a:pt x="153" y="6"/>
                  </a:lnTo>
                  <a:cubicBezTo>
                    <a:pt x="154" y="2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114;p55">
              <a:extLst>
                <a:ext uri="{FF2B5EF4-FFF2-40B4-BE49-F238E27FC236}">
                  <a16:creationId xmlns="" xmlns:a16="http://schemas.microsoft.com/office/drawing/2014/main" id="{62BA9ECD-CE64-D1E2-AB47-35CE5B2625A9}"/>
                </a:ext>
              </a:extLst>
            </p:cNvPr>
            <p:cNvSpPr/>
            <p:nvPr/>
          </p:nvSpPr>
          <p:spPr>
            <a:xfrm>
              <a:off x="1561050" y="5113800"/>
              <a:ext cx="40675" cy="89400"/>
            </a:xfrm>
            <a:custGeom>
              <a:avLst/>
              <a:gdLst/>
              <a:ahLst/>
              <a:cxnLst/>
              <a:rect l="l" t="t" r="r" b="b"/>
              <a:pathLst>
                <a:path w="1627" h="3576" extrusionOk="0">
                  <a:moveTo>
                    <a:pt x="0" y="0"/>
                  </a:moveTo>
                  <a:cubicBezTo>
                    <a:pt x="123" y="262"/>
                    <a:pt x="469" y="472"/>
                    <a:pt x="771" y="737"/>
                  </a:cubicBezTo>
                  <a:cubicBezTo>
                    <a:pt x="1027" y="963"/>
                    <a:pt x="1627" y="3575"/>
                    <a:pt x="1627" y="3575"/>
                  </a:cubicBezTo>
                  <a:lnTo>
                    <a:pt x="1080" y="601"/>
                  </a:lnTo>
                  <a:cubicBezTo>
                    <a:pt x="1080" y="601"/>
                    <a:pt x="359" y="328"/>
                    <a:pt x="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115;p55">
              <a:extLst>
                <a:ext uri="{FF2B5EF4-FFF2-40B4-BE49-F238E27FC236}">
                  <a16:creationId xmlns="" xmlns:a16="http://schemas.microsoft.com/office/drawing/2014/main" id="{F6721DFA-A298-396E-2AFE-12483A2AC5F3}"/>
                </a:ext>
              </a:extLst>
            </p:cNvPr>
            <p:cNvSpPr/>
            <p:nvPr/>
          </p:nvSpPr>
          <p:spPr>
            <a:xfrm>
              <a:off x="1564175" y="4863775"/>
              <a:ext cx="67900" cy="77025"/>
            </a:xfrm>
            <a:custGeom>
              <a:avLst/>
              <a:gdLst/>
              <a:ahLst/>
              <a:cxnLst/>
              <a:rect l="l" t="t" r="r" b="b"/>
              <a:pathLst>
                <a:path w="2716" h="3081" extrusionOk="0">
                  <a:moveTo>
                    <a:pt x="1403" y="0"/>
                  </a:moveTo>
                  <a:cubicBezTo>
                    <a:pt x="1374" y="0"/>
                    <a:pt x="1345" y="1"/>
                    <a:pt x="1316" y="3"/>
                  </a:cubicBezTo>
                  <a:cubicBezTo>
                    <a:pt x="760" y="38"/>
                    <a:pt x="288" y="425"/>
                    <a:pt x="144" y="965"/>
                  </a:cubicBezTo>
                  <a:cubicBezTo>
                    <a:pt x="1" y="1504"/>
                    <a:pt x="217" y="2075"/>
                    <a:pt x="683" y="2383"/>
                  </a:cubicBezTo>
                  <a:cubicBezTo>
                    <a:pt x="683" y="2383"/>
                    <a:pt x="748" y="2619"/>
                    <a:pt x="791" y="2667"/>
                  </a:cubicBezTo>
                  <a:cubicBezTo>
                    <a:pt x="1012" y="2921"/>
                    <a:pt x="1639" y="3080"/>
                    <a:pt x="1902" y="3080"/>
                  </a:cubicBezTo>
                  <a:cubicBezTo>
                    <a:pt x="1927" y="3080"/>
                    <a:pt x="1948" y="3079"/>
                    <a:pt x="1965" y="3076"/>
                  </a:cubicBezTo>
                  <a:cubicBezTo>
                    <a:pt x="2231" y="3035"/>
                    <a:pt x="2374" y="2922"/>
                    <a:pt x="2497" y="2630"/>
                  </a:cubicBezTo>
                  <a:cubicBezTo>
                    <a:pt x="2716" y="2112"/>
                    <a:pt x="2637" y="1426"/>
                    <a:pt x="2578" y="1102"/>
                  </a:cubicBezTo>
                  <a:cubicBezTo>
                    <a:pt x="2474" y="477"/>
                    <a:pt x="2033" y="0"/>
                    <a:pt x="14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116;p55">
              <a:extLst>
                <a:ext uri="{FF2B5EF4-FFF2-40B4-BE49-F238E27FC236}">
                  <a16:creationId xmlns="" xmlns:a16="http://schemas.microsoft.com/office/drawing/2014/main" id="{5EBDFCCB-B5A3-767B-EE98-A79D3F9D658F}"/>
                </a:ext>
              </a:extLst>
            </p:cNvPr>
            <p:cNvSpPr/>
            <p:nvPr/>
          </p:nvSpPr>
          <p:spPr>
            <a:xfrm>
              <a:off x="1563100" y="4927375"/>
              <a:ext cx="54325" cy="40775"/>
            </a:xfrm>
            <a:custGeom>
              <a:avLst/>
              <a:gdLst/>
              <a:ahLst/>
              <a:cxnLst/>
              <a:rect l="l" t="t" r="r" b="b"/>
              <a:pathLst>
                <a:path w="2173" h="1631" extrusionOk="0">
                  <a:moveTo>
                    <a:pt x="776" y="0"/>
                  </a:moveTo>
                  <a:cubicBezTo>
                    <a:pt x="776" y="0"/>
                    <a:pt x="729" y="351"/>
                    <a:pt x="701" y="412"/>
                  </a:cubicBezTo>
                  <a:cubicBezTo>
                    <a:pt x="690" y="437"/>
                    <a:pt x="661" y="446"/>
                    <a:pt x="619" y="446"/>
                  </a:cubicBezTo>
                  <a:cubicBezTo>
                    <a:pt x="531" y="446"/>
                    <a:pt x="384" y="407"/>
                    <a:pt x="206" y="391"/>
                  </a:cubicBezTo>
                  <a:cubicBezTo>
                    <a:pt x="202" y="391"/>
                    <a:pt x="198" y="391"/>
                    <a:pt x="194" y="391"/>
                  </a:cubicBezTo>
                  <a:cubicBezTo>
                    <a:pt x="24" y="391"/>
                    <a:pt x="1" y="736"/>
                    <a:pt x="131" y="1036"/>
                  </a:cubicBezTo>
                  <a:cubicBezTo>
                    <a:pt x="250" y="1309"/>
                    <a:pt x="709" y="1578"/>
                    <a:pt x="1125" y="1626"/>
                  </a:cubicBezTo>
                  <a:cubicBezTo>
                    <a:pt x="1155" y="1629"/>
                    <a:pt x="1186" y="1631"/>
                    <a:pt x="1217" y="1631"/>
                  </a:cubicBezTo>
                  <a:cubicBezTo>
                    <a:pt x="1628" y="1631"/>
                    <a:pt x="2173" y="1362"/>
                    <a:pt x="1942" y="1208"/>
                  </a:cubicBezTo>
                  <a:cubicBezTo>
                    <a:pt x="1695" y="1043"/>
                    <a:pt x="1687" y="975"/>
                    <a:pt x="1716" y="848"/>
                  </a:cubicBezTo>
                  <a:cubicBezTo>
                    <a:pt x="1745" y="722"/>
                    <a:pt x="1789" y="524"/>
                    <a:pt x="1789" y="524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117;p55">
              <a:extLst>
                <a:ext uri="{FF2B5EF4-FFF2-40B4-BE49-F238E27FC236}">
                  <a16:creationId xmlns="" xmlns:a16="http://schemas.microsoft.com/office/drawing/2014/main" id="{3DA9FE6B-C572-5DB8-9408-95A6C9E71EEB}"/>
                </a:ext>
              </a:extLst>
            </p:cNvPr>
            <p:cNvSpPr/>
            <p:nvPr/>
          </p:nvSpPr>
          <p:spPr>
            <a:xfrm>
              <a:off x="1563100" y="4863775"/>
              <a:ext cx="60450" cy="74200"/>
            </a:xfrm>
            <a:custGeom>
              <a:avLst/>
              <a:gdLst/>
              <a:ahLst/>
              <a:cxnLst/>
              <a:rect l="l" t="t" r="r" b="b"/>
              <a:pathLst>
                <a:path w="2418" h="2968" extrusionOk="0">
                  <a:moveTo>
                    <a:pt x="1445" y="0"/>
                  </a:moveTo>
                  <a:cubicBezTo>
                    <a:pt x="1417" y="0"/>
                    <a:pt x="1388" y="1"/>
                    <a:pt x="1359" y="3"/>
                  </a:cubicBezTo>
                  <a:cubicBezTo>
                    <a:pt x="993" y="27"/>
                    <a:pt x="654" y="205"/>
                    <a:pt x="428" y="492"/>
                  </a:cubicBezTo>
                  <a:cubicBezTo>
                    <a:pt x="57" y="540"/>
                    <a:pt x="0" y="1048"/>
                    <a:pt x="79" y="1478"/>
                  </a:cubicBezTo>
                  <a:cubicBezTo>
                    <a:pt x="155" y="1891"/>
                    <a:pt x="255" y="1983"/>
                    <a:pt x="473" y="2413"/>
                  </a:cubicBezTo>
                  <a:cubicBezTo>
                    <a:pt x="473" y="2413"/>
                    <a:pt x="654" y="2736"/>
                    <a:pt x="739" y="2782"/>
                  </a:cubicBezTo>
                  <a:cubicBezTo>
                    <a:pt x="844" y="2841"/>
                    <a:pt x="1036" y="2968"/>
                    <a:pt x="1229" y="2968"/>
                  </a:cubicBezTo>
                  <a:cubicBezTo>
                    <a:pt x="1298" y="2968"/>
                    <a:pt x="1367" y="2951"/>
                    <a:pt x="1433" y="2910"/>
                  </a:cubicBezTo>
                  <a:cubicBezTo>
                    <a:pt x="1573" y="2821"/>
                    <a:pt x="1754" y="2285"/>
                    <a:pt x="1699" y="2239"/>
                  </a:cubicBezTo>
                  <a:lnTo>
                    <a:pt x="1699" y="2239"/>
                  </a:lnTo>
                  <a:cubicBezTo>
                    <a:pt x="1699" y="2239"/>
                    <a:pt x="1673" y="2257"/>
                    <a:pt x="1631" y="2257"/>
                  </a:cubicBezTo>
                  <a:cubicBezTo>
                    <a:pt x="1577" y="2257"/>
                    <a:pt x="1497" y="2225"/>
                    <a:pt x="1421" y="2076"/>
                  </a:cubicBezTo>
                  <a:cubicBezTo>
                    <a:pt x="1334" y="1907"/>
                    <a:pt x="1307" y="1759"/>
                    <a:pt x="1413" y="1543"/>
                  </a:cubicBezTo>
                  <a:cubicBezTo>
                    <a:pt x="1464" y="1442"/>
                    <a:pt x="1550" y="1400"/>
                    <a:pt x="1635" y="1400"/>
                  </a:cubicBezTo>
                  <a:cubicBezTo>
                    <a:pt x="1731" y="1400"/>
                    <a:pt x="1823" y="1453"/>
                    <a:pt x="1859" y="1538"/>
                  </a:cubicBezTo>
                  <a:cubicBezTo>
                    <a:pt x="1924" y="1697"/>
                    <a:pt x="1939" y="1986"/>
                    <a:pt x="1939" y="1986"/>
                  </a:cubicBezTo>
                  <a:cubicBezTo>
                    <a:pt x="1939" y="1986"/>
                    <a:pt x="2119" y="1907"/>
                    <a:pt x="2145" y="1719"/>
                  </a:cubicBezTo>
                  <a:cubicBezTo>
                    <a:pt x="2163" y="1586"/>
                    <a:pt x="2154" y="1434"/>
                    <a:pt x="2141" y="1311"/>
                  </a:cubicBezTo>
                  <a:cubicBezTo>
                    <a:pt x="2128" y="1199"/>
                    <a:pt x="2154" y="1079"/>
                    <a:pt x="2233" y="997"/>
                  </a:cubicBezTo>
                  <a:cubicBezTo>
                    <a:pt x="2342" y="884"/>
                    <a:pt x="2289" y="715"/>
                    <a:pt x="2289" y="715"/>
                  </a:cubicBezTo>
                  <a:cubicBezTo>
                    <a:pt x="2340" y="667"/>
                    <a:pt x="2384" y="611"/>
                    <a:pt x="2417" y="551"/>
                  </a:cubicBezTo>
                  <a:cubicBezTo>
                    <a:pt x="2210" y="217"/>
                    <a:pt x="1871" y="0"/>
                    <a:pt x="1445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118;p55">
              <a:extLst>
                <a:ext uri="{FF2B5EF4-FFF2-40B4-BE49-F238E27FC236}">
                  <a16:creationId xmlns="" xmlns:a16="http://schemas.microsoft.com/office/drawing/2014/main" id="{6DCE73BE-5B39-E6D7-FD5C-4B8985E1765A}"/>
                </a:ext>
              </a:extLst>
            </p:cNvPr>
            <p:cNvSpPr/>
            <p:nvPr/>
          </p:nvSpPr>
          <p:spPr>
            <a:xfrm>
              <a:off x="1542200" y="4935225"/>
              <a:ext cx="97850" cy="173850"/>
            </a:xfrm>
            <a:custGeom>
              <a:avLst/>
              <a:gdLst/>
              <a:ahLst/>
              <a:cxnLst/>
              <a:rect l="l" t="t" r="r" b="b"/>
              <a:pathLst>
                <a:path w="3914" h="6954" extrusionOk="0">
                  <a:moveTo>
                    <a:pt x="859" y="0"/>
                  </a:moveTo>
                  <a:cubicBezTo>
                    <a:pt x="584" y="0"/>
                    <a:pt x="393" y="208"/>
                    <a:pt x="220" y="919"/>
                  </a:cubicBezTo>
                  <a:cubicBezTo>
                    <a:pt x="0" y="1820"/>
                    <a:pt x="250" y="2157"/>
                    <a:pt x="283" y="3575"/>
                  </a:cubicBezTo>
                  <a:cubicBezTo>
                    <a:pt x="292" y="3965"/>
                    <a:pt x="269" y="4685"/>
                    <a:pt x="262" y="5643"/>
                  </a:cubicBezTo>
                  <a:cubicBezTo>
                    <a:pt x="536" y="6143"/>
                    <a:pt x="1817" y="6857"/>
                    <a:pt x="2529" y="6942"/>
                  </a:cubicBezTo>
                  <a:cubicBezTo>
                    <a:pt x="2600" y="6950"/>
                    <a:pt x="2669" y="6954"/>
                    <a:pt x="2736" y="6954"/>
                  </a:cubicBezTo>
                  <a:cubicBezTo>
                    <a:pt x="3346" y="6954"/>
                    <a:pt x="3790" y="6642"/>
                    <a:pt x="3790" y="6642"/>
                  </a:cubicBezTo>
                  <a:cubicBezTo>
                    <a:pt x="3841" y="6342"/>
                    <a:pt x="3913" y="4256"/>
                    <a:pt x="3910" y="3073"/>
                  </a:cubicBezTo>
                  <a:cubicBezTo>
                    <a:pt x="3907" y="2052"/>
                    <a:pt x="3797" y="1443"/>
                    <a:pt x="3505" y="1223"/>
                  </a:cubicBezTo>
                  <a:cubicBezTo>
                    <a:pt x="3275" y="1048"/>
                    <a:pt x="2557" y="690"/>
                    <a:pt x="2557" y="690"/>
                  </a:cubicBezTo>
                  <a:cubicBezTo>
                    <a:pt x="2557" y="690"/>
                    <a:pt x="2533" y="727"/>
                    <a:pt x="2422" y="727"/>
                  </a:cubicBezTo>
                  <a:cubicBezTo>
                    <a:pt x="2338" y="727"/>
                    <a:pt x="2203" y="706"/>
                    <a:pt x="1990" y="630"/>
                  </a:cubicBezTo>
                  <a:cubicBezTo>
                    <a:pt x="1498" y="455"/>
                    <a:pt x="1413" y="309"/>
                    <a:pt x="1493" y="128"/>
                  </a:cubicBezTo>
                  <a:cubicBezTo>
                    <a:pt x="1493" y="128"/>
                    <a:pt x="1190" y="19"/>
                    <a:pt x="896" y="1"/>
                  </a:cubicBezTo>
                  <a:cubicBezTo>
                    <a:pt x="883" y="0"/>
                    <a:pt x="871" y="0"/>
                    <a:pt x="85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119;p55">
              <a:extLst>
                <a:ext uri="{FF2B5EF4-FFF2-40B4-BE49-F238E27FC236}">
                  <a16:creationId xmlns="" xmlns:a16="http://schemas.microsoft.com/office/drawing/2014/main" id="{B29FEFB2-3577-8A1A-69B3-F1B7AF2257C1}"/>
                </a:ext>
              </a:extLst>
            </p:cNvPr>
            <p:cNvSpPr/>
            <p:nvPr/>
          </p:nvSpPr>
          <p:spPr>
            <a:xfrm>
              <a:off x="1614150" y="4965075"/>
              <a:ext cx="105650" cy="188400"/>
            </a:xfrm>
            <a:custGeom>
              <a:avLst/>
              <a:gdLst/>
              <a:ahLst/>
              <a:cxnLst/>
              <a:rect l="l" t="t" r="r" b="b"/>
              <a:pathLst>
                <a:path w="4226" h="7536" extrusionOk="0">
                  <a:moveTo>
                    <a:pt x="444" y="1"/>
                  </a:moveTo>
                  <a:cubicBezTo>
                    <a:pt x="225" y="1"/>
                    <a:pt x="31" y="208"/>
                    <a:pt x="17" y="717"/>
                  </a:cubicBezTo>
                  <a:cubicBezTo>
                    <a:pt x="0" y="1357"/>
                    <a:pt x="87" y="2485"/>
                    <a:pt x="285" y="3333"/>
                  </a:cubicBezTo>
                  <a:cubicBezTo>
                    <a:pt x="381" y="3743"/>
                    <a:pt x="592" y="4387"/>
                    <a:pt x="1053" y="5118"/>
                  </a:cubicBezTo>
                  <a:cubicBezTo>
                    <a:pt x="1374" y="5629"/>
                    <a:pt x="1711" y="5970"/>
                    <a:pt x="2139" y="6397"/>
                  </a:cubicBezTo>
                  <a:cubicBezTo>
                    <a:pt x="2255" y="6513"/>
                    <a:pt x="2313" y="6627"/>
                    <a:pt x="2510" y="6876"/>
                  </a:cubicBezTo>
                  <a:cubicBezTo>
                    <a:pt x="2705" y="7123"/>
                    <a:pt x="2992" y="7362"/>
                    <a:pt x="3239" y="7457"/>
                  </a:cubicBezTo>
                  <a:cubicBezTo>
                    <a:pt x="3383" y="7513"/>
                    <a:pt x="3478" y="7535"/>
                    <a:pt x="3541" y="7535"/>
                  </a:cubicBezTo>
                  <a:cubicBezTo>
                    <a:pt x="3585" y="7535"/>
                    <a:pt x="3613" y="7524"/>
                    <a:pt x="3631" y="7507"/>
                  </a:cubicBezTo>
                  <a:cubicBezTo>
                    <a:pt x="3683" y="7455"/>
                    <a:pt x="3654" y="7392"/>
                    <a:pt x="3545" y="7336"/>
                  </a:cubicBezTo>
                  <a:cubicBezTo>
                    <a:pt x="3438" y="7279"/>
                    <a:pt x="3251" y="7203"/>
                    <a:pt x="3067" y="7016"/>
                  </a:cubicBezTo>
                  <a:lnTo>
                    <a:pt x="3067" y="7016"/>
                  </a:lnTo>
                  <a:cubicBezTo>
                    <a:pt x="3067" y="7016"/>
                    <a:pt x="3297" y="7152"/>
                    <a:pt x="3441" y="7221"/>
                  </a:cubicBezTo>
                  <a:cubicBezTo>
                    <a:pt x="3569" y="7282"/>
                    <a:pt x="3706" y="7327"/>
                    <a:pt x="3846" y="7352"/>
                  </a:cubicBezTo>
                  <a:cubicBezTo>
                    <a:pt x="3855" y="7354"/>
                    <a:pt x="3864" y="7355"/>
                    <a:pt x="3873" y="7355"/>
                  </a:cubicBezTo>
                  <a:cubicBezTo>
                    <a:pt x="3999" y="7355"/>
                    <a:pt x="4116" y="7224"/>
                    <a:pt x="4016" y="7168"/>
                  </a:cubicBezTo>
                  <a:cubicBezTo>
                    <a:pt x="3909" y="7109"/>
                    <a:pt x="3809" y="7092"/>
                    <a:pt x="3598" y="6986"/>
                  </a:cubicBezTo>
                  <a:cubicBezTo>
                    <a:pt x="3485" y="6930"/>
                    <a:pt x="3380" y="6863"/>
                    <a:pt x="3282" y="6782"/>
                  </a:cubicBezTo>
                  <a:lnTo>
                    <a:pt x="3282" y="6782"/>
                  </a:lnTo>
                  <a:cubicBezTo>
                    <a:pt x="3282" y="6782"/>
                    <a:pt x="3519" y="6884"/>
                    <a:pt x="3732" y="6933"/>
                  </a:cubicBezTo>
                  <a:cubicBezTo>
                    <a:pt x="3824" y="6953"/>
                    <a:pt x="3894" y="6960"/>
                    <a:pt x="3950" y="6960"/>
                  </a:cubicBezTo>
                  <a:cubicBezTo>
                    <a:pt x="4024" y="6960"/>
                    <a:pt x="4072" y="6947"/>
                    <a:pt x="4107" y="6936"/>
                  </a:cubicBezTo>
                  <a:cubicBezTo>
                    <a:pt x="4171" y="6917"/>
                    <a:pt x="4226" y="6808"/>
                    <a:pt x="4083" y="6752"/>
                  </a:cubicBezTo>
                  <a:cubicBezTo>
                    <a:pt x="3955" y="6701"/>
                    <a:pt x="3772" y="6691"/>
                    <a:pt x="3543" y="6556"/>
                  </a:cubicBezTo>
                  <a:cubicBezTo>
                    <a:pt x="3376" y="6458"/>
                    <a:pt x="3272" y="6367"/>
                    <a:pt x="3309" y="6355"/>
                  </a:cubicBezTo>
                  <a:cubicBezTo>
                    <a:pt x="3312" y="6353"/>
                    <a:pt x="3316" y="6353"/>
                    <a:pt x="3320" y="6353"/>
                  </a:cubicBezTo>
                  <a:cubicBezTo>
                    <a:pt x="3364" y="6353"/>
                    <a:pt x="3456" y="6407"/>
                    <a:pt x="3608" y="6415"/>
                  </a:cubicBezTo>
                  <a:cubicBezTo>
                    <a:pt x="3616" y="6415"/>
                    <a:pt x="3624" y="6416"/>
                    <a:pt x="3632" y="6416"/>
                  </a:cubicBezTo>
                  <a:cubicBezTo>
                    <a:pt x="3784" y="6416"/>
                    <a:pt x="3931" y="6332"/>
                    <a:pt x="3929" y="6246"/>
                  </a:cubicBezTo>
                  <a:cubicBezTo>
                    <a:pt x="3928" y="6155"/>
                    <a:pt x="3924" y="6172"/>
                    <a:pt x="3761" y="6137"/>
                  </a:cubicBezTo>
                  <a:cubicBezTo>
                    <a:pt x="3597" y="6104"/>
                    <a:pt x="3462" y="6022"/>
                    <a:pt x="3228" y="5991"/>
                  </a:cubicBezTo>
                  <a:cubicBezTo>
                    <a:pt x="3021" y="5964"/>
                    <a:pt x="2936" y="5949"/>
                    <a:pt x="2768" y="5853"/>
                  </a:cubicBezTo>
                  <a:cubicBezTo>
                    <a:pt x="2586" y="5748"/>
                    <a:pt x="2208" y="5270"/>
                    <a:pt x="1903" y="4788"/>
                  </a:cubicBezTo>
                  <a:cubicBezTo>
                    <a:pt x="1542" y="4221"/>
                    <a:pt x="1291" y="3387"/>
                    <a:pt x="1233" y="3016"/>
                  </a:cubicBezTo>
                  <a:cubicBezTo>
                    <a:pt x="1115" y="2260"/>
                    <a:pt x="1115" y="1160"/>
                    <a:pt x="1073" y="720"/>
                  </a:cubicBezTo>
                  <a:cubicBezTo>
                    <a:pt x="1030" y="279"/>
                    <a:pt x="849" y="144"/>
                    <a:pt x="613" y="39"/>
                  </a:cubicBezTo>
                  <a:cubicBezTo>
                    <a:pt x="557" y="14"/>
                    <a:pt x="499" y="1"/>
                    <a:pt x="44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120;p55">
              <a:extLst>
                <a:ext uri="{FF2B5EF4-FFF2-40B4-BE49-F238E27FC236}">
                  <a16:creationId xmlns="" xmlns:a16="http://schemas.microsoft.com/office/drawing/2014/main" id="{6179ABBC-2F9C-B684-2684-047580D32CDA}"/>
                </a:ext>
              </a:extLst>
            </p:cNvPr>
            <p:cNvSpPr/>
            <p:nvPr/>
          </p:nvSpPr>
          <p:spPr>
            <a:xfrm>
              <a:off x="1611825" y="4963750"/>
              <a:ext cx="33200" cy="64175"/>
            </a:xfrm>
            <a:custGeom>
              <a:avLst/>
              <a:gdLst/>
              <a:ahLst/>
              <a:cxnLst/>
              <a:rect l="l" t="t" r="r" b="b"/>
              <a:pathLst>
                <a:path w="1328" h="2567" extrusionOk="0">
                  <a:moveTo>
                    <a:pt x="551" y="0"/>
                  </a:moveTo>
                  <a:cubicBezTo>
                    <a:pt x="523" y="0"/>
                    <a:pt x="495" y="2"/>
                    <a:pt x="467" y="4"/>
                  </a:cubicBezTo>
                  <a:cubicBezTo>
                    <a:pt x="128" y="33"/>
                    <a:pt x="19" y="435"/>
                    <a:pt x="10" y="891"/>
                  </a:cubicBezTo>
                  <a:cubicBezTo>
                    <a:pt x="0" y="1347"/>
                    <a:pt x="112" y="2525"/>
                    <a:pt x="112" y="2525"/>
                  </a:cubicBezTo>
                  <a:cubicBezTo>
                    <a:pt x="112" y="2525"/>
                    <a:pt x="219" y="2566"/>
                    <a:pt x="464" y="2566"/>
                  </a:cubicBezTo>
                  <a:cubicBezTo>
                    <a:pt x="547" y="2566"/>
                    <a:pt x="646" y="2562"/>
                    <a:pt x="762" y="2549"/>
                  </a:cubicBezTo>
                  <a:cubicBezTo>
                    <a:pt x="1220" y="2498"/>
                    <a:pt x="1327" y="2333"/>
                    <a:pt x="1327" y="2333"/>
                  </a:cubicBezTo>
                  <a:cubicBezTo>
                    <a:pt x="1317" y="2076"/>
                    <a:pt x="1297" y="1082"/>
                    <a:pt x="1189" y="589"/>
                  </a:cubicBezTo>
                  <a:cubicBezTo>
                    <a:pt x="1090" y="140"/>
                    <a:pt x="837" y="0"/>
                    <a:pt x="55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121;p55">
              <a:extLst>
                <a:ext uri="{FF2B5EF4-FFF2-40B4-BE49-F238E27FC236}">
                  <a16:creationId xmlns="" xmlns:a16="http://schemas.microsoft.com/office/drawing/2014/main" id="{AA18F356-E61C-9E7D-0692-9F72CD29881D}"/>
                </a:ext>
              </a:extLst>
            </p:cNvPr>
            <p:cNvSpPr/>
            <p:nvPr/>
          </p:nvSpPr>
          <p:spPr>
            <a:xfrm>
              <a:off x="1614150" y="5017775"/>
              <a:ext cx="31150" cy="11850"/>
            </a:xfrm>
            <a:custGeom>
              <a:avLst/>
              <a:gdLst/>
              <a:ahLst/>
              <a:cxnLst/>
              <a:rect l="l" t="t" r="r" b="b"/>
              <a:pathLst>
                <a:path w="1246" h="474" extrusionOk="0">
                  <a:moveTo>
                    <a:pt x="1228" y="0"/>
                  </a:moveTo>
                  <a:cubicBezTo>
                    <a:pt x="1049" y="89"/>
                    <a:pt x="857" y="150"/>
                    <a:pt x="659" y="181"/>
                  </a:cubicBezTo>
                  <a:cubicBezTo>
                    <a:pt x="570" y="196"/>
                    <a:pt x="481" y="203"/>
                    <a:pt x="391" y="203"/>
                  </a:cubicBezTo>
                  <a:cubicBezTo>
                    <a:pt x="260" y="203"/>
                    <a:pt x="129" y="187"/>
                    <a:pt x="0" y="157"/>
                  </a:cubicBezTo>
                  <a:lnTo>
                    <a:pt x="0" y="157"/>
                  </a:lnTo>
                  <a:lnTo>
                    <a:pt x="16" y="424"/>
                  </a:lnTo>
                  <a:cubicBezTo>
                    <a:pt x="16" y="424"/>
                    <a:pt x="129" y="473"/>
                    <a:pt x="367" y="473"/>
                  </a:cubicBezTo>
                  <a:cubicBezTo>
                    <a:pt x="456" y="473"/>
                    <a:pt x="561" y="467"/>
                    <a:pt x="684" y="448"/>
                  </a:cubicBezTo>
                  <a:cubicBezTo>
                    <a:pt x="1142" y="379"/>
                    <a:pt x="1245" y="237"/>
                    <a:pt x="1245" y="237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122;p55">
              <a:extLst>
                <a:ext uri="{FF2B5EF4-FFF2-40B4-BE49-F238E27FC236}">
                  <a16:creationId xmlns="" xmlns:a16="http://schemas.microsoft.com/office/drawing/2014/main" id="{1276EBF1-65B0-38A3-AE06-983171AC4770}"/>
                </a:ext>
              </a:extLst>
            </p:cNvPr>
            <p:cNvSpPr/>
            <p:nvPr/>
          </p:nvSpPr>
          <p:spPr>
            <a:xfrm>
              <a:off x="1596775" y="4954075"/>
              <a:ext cx="22625" cy="11050"/>
            </a:xfrm>
            <a:custGeom>
              <a:avLst/>
              <a:gdLst/>
              <a:ahLst/>
              <a:cxnLst/>
              <a:rect l="l" t="t" r="r" b="b"/>
              <a:pathLst>
                <a:path w="905" h="442" extrusionOk="0">
                  <a:moveTo>
                    <a:pt x="453" y="0"/>
                  </a:moveTo>
                  <a:cubicBezTo>
                    <a:pt x="262" y="0"/>
                    <a:pt x="0" y="148"/>
                    <a:pt x="0" y="148"/>
                  </a:cubicBezTo>
                  <a:cubicBezTo>
                    <a:pt x="57" y="394"/>
                    <a:pt x="403" y="442"/>
                    <a:pt x="411" y="442"/>
                  </a:cubicBezTo>
                  <a:cubicBezTo>
                    <a:pt x="411" y="442"/>
                    <a:pt x="411" y="442"/>
                    <a:pt x="411" y="442"/>
                  </a:cubicBezTo>
                  <a:cubicBezTo>
                    <a:pt x="504" y="239"/>
                    <a:pt x="905" y="216"/>
                    <a:pt x="905" y="216"/>
                  </a:cubicBezTo>
                  <a:lnTo>
                    <a:pt x="566" y="25"/>
                  </a:lnTo>
                  <a:cubicBezTo>
                    <a:pt x="534" y="7"/>
                    <a:pt x="495" y="0"/>
                    <a:pt x="453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123;p55">
              <a:extLst>
                <a:ext uri="{FF2B5EF4-FFF2-40B4-BE49-F238E27FC236}">
                  <a16:creationId xmlns="" xmlns:a16="http://schemas.microsoft.com/office/drawing/2014/main" id="{B9B5340D-5123-DD90-3B7F-493DB187B489}"/>
                </a:ext>
              </a:extLst>
            </p:cNvPr>
            <p:cNvSpPr/>
            <p:nvPr/>
          </p:nvSpPr>
          <p:spPr>
            <a:xfrm>
              <a:off x="1560300" y="4935850"/>
              <a:ext cx="19225" cy="13750"/>
            </a:xfrm>
            <a:custGeom>
              <a:avLst/>
              <a:gdLst/>
              <a:ahLst/>
              <a:cxnLst/>
              <a:rect l="l" t="t" r="r" b="b"/>
              <a:pathLst>
                <a:path w="769" h="550" extrusionOk="0">
                  <a:moveTo>
                    <a:pt x="465" y="0"/>
                  </a:moveTo>
                  <a:cubicBezTo>
                    <a:pt x="442" y="0"/>
                    <a:pt x="419" y="2"/>
                    <a:pt x="396" y="5"/>
                  </a:cubicBezTo>
                  <a:cubicBezTo>
                    <a:pt x="178" y="39"/>
                    <a:pt x="0" y="523"/>
                    <a:pt x="0" y="523"/>
                  </a:cubicBezTo>
                  <a:lnTo>
                    <a:pt x="496" y="549"/>
                  </a:lnTo>
                  <a:cubicBezTo>
                    <a:pt x="531" y="374"/>
                    <a:pt x="769" y="103"/>
                    <a:pt x="769" y="103"/>
                  </a:cubicBezTo>
                  <a:cubicBezTo>
                    <a:pt x="681" y="36"/>
                    <a:pt x="574" y="0"/>
                    <a:pt x="465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124;p55">
              <a:extLst>
                <a:ext uri="{FF2B5EF4-FFF2-40B4-BE49-F238E27FC236}">
                  <a16:creationId xmlns="" xmlns:a16="http://schemas.microsoft.com/office/drawing/2014/main" id="{0EA10BA9-1FBE-58B5-34BB-385305BE002E}"/>
                </a:ext>
              </a:extLst>
            </p:cNvPr>
            <p:cNvSpPr/>
            <p:nvPr/>
          </p:nvSpPr>
          <p:spPr>
            <a:xfrm>
              <a:off x="1523450" y="4946900"/>
              <a:ext cx="95925" cy="124525"/>
            </a:xfrm>
            <a:custGeom>
              <a:avLst/>
              <a:gdLst/>
              <a:ahLst/>
              <a:cxnLst/>
              <a:rect l="l" t="t" r="r" b="b"/>
              <a:pathLst>
                <a:path w="3837" h="4981" extrusionOk="0">
                  <a:moveTo>
                    <a:pt x="1710" y="1"/>
                  </a:moveTo>
                  <a:cubicBezTo>
                    <a:pt x="463" y="1"/>
                    <a:pt x="0" y="3238"/>
                    <a:pt x="281" y="3800"/>
                  </a:cubicBezTo>
                  <a:cubicBezTo>
                    <a:pt x="579" y="4394"/>
                    <a:pt x="1761" y="4946"/>
                    <a:pt x="2169" y="4976"/>
                  </a:cubicBezTo>
                  <a:cubicBezTo>
                    <a:pt x="2208" y="4979"/>
                    <a:pt x="2248" y="4980"/>
                    <a:pt x="2288" y="4980"/>
                  </a:cubicBezTo>
                  <a:cubicBezTo>
                    <a:pt x="2666" y="4980"/>
                    <a:pt x="3080" y="4843"/>
                    <a:pt x="3440" y="4403"/>
                  </a:cubicBezTo>
                  <a:cubicBezTo>
                    <a:pt x="3837" y="3917"/>
                    <a:pt x="3622" y="1353"/>
                    <a:pt x="3474" y="943"/>
                  </a:cubicBezTo>
                  <a:cubicBezTo>
                    <a:pt x="3324" y="534"/>
                    <a:pt x="2572" y="235"/>
                    <a:pt x="1951" y="40"/>
                  </a:cubicBezTo>
                  <a:cubicBezTo>
                    <a:pt x="1867" y="13"/>
                    <a:pt x="1787" y="1"/>
                    <a:pt x="171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125;p55">
              <a:extLst>
                <a:ext uri="{FF2B5EF4-FFF2-40B4-BE49-F238E27FC236}">
                  <a16:creationId xmlns="" xmlns:a16="http://schemas.microsoft.com/office/drawing/2014/main" id="{CFD7939D-D21B-6E72-6B75-AA47D23F4195}"/>
                </a:ext>
              </a:extLst>
            </p:cNvPr>
            <p:cNvSpPr/>
            <p:nvPr/>
          </p:nvSpPr>
          <p:spPr>
            <a:xfrm>
              <a:off x="1531900" y="5008475"/>
              <a:ext cx="42875" cy="48500"/>
            </a:xfrm>
            <a:custGeom>
              <a:avLst/>
              <a:gdLst/>
              <a:ahLst/>
              <a:cxnLst/>
              <a:rect l="l" t="t" r="r" b="b"/>
              <a:pathLst>
                <a:path w="1715" h="1940" extrusionOk="0">
                  <a:moveTo>
                    <a:pt x="248" y="1"/>
                  </a:moveTo>
                  <a:cubicBezTo>
                    <a:pt x="220" y="1"/>
                    <a:pt x="202" y="8"/>
                    <a:pt x="197" y="24"/>
                  </a:cubicBezTo>
                  <a:cubicBezTo>
                    <a:pt x="147" y="179"/>
                    <a:pt x="1" y="914"/>
                    <a:pt x="150" y="1158"/>
                  </a:cubicBezTo>
                  <a:cubicBezTo>
                    <a:pt x="346" y="1481"/>
                    <a:pt x="1228" y="1940"/>
                    <a:pt x="1497" y="1940"/>
                  </a:cubicBezTo>
                  <a:cubicBezTo>
                    <a:pt x="1543" y="1940"/>
                    <a:pt x="1572" y="1926"/>
                    <a:pt x="1575" y="1896"/>
                  </a:cubicBezTo>
                  <a:cubicBezTo>
                    <a:pt x="1602" y="1693"/>
                    <a:pt x="1714" y="830"/>
                    <a:pt x="1714" y="830"/>
                  </a:cubicBezTo>
                  <a:cubicBezTo>
                    <a:pt x="1596" y="584"/>
                    <a:pt x="502" y="1"/>
                    <a:pt x="24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126;p55">
              <a:extLst>
                <a:ext uri="{FF2B5EF4-FFF2-40B4-BE49-F238E27FC236}">
                  <a16:creationId xmlns="" xmlns:a16="http://schemas.microsoft.com/office/drawing/2014/main" id="{489236B5-9373-3AD0-E6A7-FC310B09680D}"/>
                </a:ext>
              </a:extLst>
            </p:cNvPr>
            <p:cNvSpPr/>
            <p:nvPr/>
          </p:nvSpPr>
          <p:spPr>
            <a:xfrm>
              <a:off x="1578850" y="4967700"/>
              <a:ext cx="40525" cy="102650"/>
            </a:xfrm>
            <a:custGeom>
              <a:avLst/>
              <a:gdLst/>
              <a:ahLst/>
              <a:cxnLst/>
              <a:rect l="l" t="t" r="r" b="b"/>
              <a:pathLst>
                <a:path w="1621" h="4106" extrusionOk="0">
                  <a:moveTo>
                    <a:pt x="1090" y="1"/>
                  </a:moveTo>
                  <a:cubicBezTo>
                    <a:pt x="882" y="1"/>
                    <a:pt x="631" y="219"/>
                    <a:pt x="466" y="913"/>
                  </a:cubicBezTo>
                  <a:cubicBezTo>
                    <a:pt x="266" y="1752"/>
                    <a:pt x="53" y="3150"/>
                    <a:pt x="26" y="3526"/>
                  </a:cubicBezTo>
                  <a:cubicBezTo>
                    <a:pt x="1" y="3864"/>
                    <a:pt x="120" y="4105"/>
                    <a:pt x="381" y="4105"/>
                  </a:cubicBezTo>
                  <a:cubicBezTo>
                    <a:pt x="398" y="4105"/>
                    <a:pt x="416" y="4104"/>
                    <a:pt x="435" y="4102"/>
                  </a:cubicBezTo>
                  <a:cubicBezTo>
                    <a:pt x="704" y="4032"/>
                    <a:pt x="976" y="3873"/>
                    <a:pt x="1224" y="3571"/>
                  </a:cubicBezTo>
                  <a:cubicBezTo>
                    <a:pt x="1621" y="3085"/>
                    <a:pt x="1406" y="521"/>
                    <a:pt x="1258" y="111"/>
                  </a:cubicBezTo>
                  <a:cubicBezTo>
                    <a:pt x="1247" y="83"/>
                    <a:pt x="1233" y="55"/>
                    <a:pt x="1217" y="28"/>
                  </a:cubicBezTo>
                  <a:cubicBezTo>
                    <a:pt x="1177" y="11"/>
                    <a:pt x="1135" y="1"/>
                    <a:pt x="109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127;p55">
              <a:extLst>
                <a:ext uri="{FF2B5EF4-FFF2-40B4-BE49-F238E27FC236}">
                  <a16:creationId xmlns="" xmlns:a16="http://schemas.microsoft.com/office/drawing/2014/main" id="{47AC8A54-C641-FEE4-C260-E8B743AE39ED}"/>
                </a:ext>
              </a:extLst>
            </p:cNvPr>
            <p:cNvSpPr/>
            <p:nvPr/>
          </p:nvSpPr>
          <p:spPr>
            <a:xfrm>
              <a:off x="1539075" y="4982400"/>
              <a:ext cx="51450" cy="21900"/>
            </a:xfrm>
            <a:custGeom>
              <a:avLst/>
              <a:gdLst/>
              <a:ahLst/>
              <a:cxnLst/>
              <a:rect l="l" t="t" r="r" b="b"/>
              <a:pathLst>
                <a:path w="2058" h="876" extrusionOk="0">
                  <a:moveTo>
                    <a:pt x="1" y="0"/>
                  </a:moveTo>
                  <a:cubicBezTo>
                    <a:pt x="1" y="0"/>
                    <a:pt x="84" y="369"/>
                    <a:pt x="800" y="681"/>
                  </a:cubicBezTo>
                  <a:cubicBezTo>
                    <a:pt x="1085" y="804"/>
                    <a:pt x="1330" y="875"/>
                    <a:pt x="1527" y="875"/>
                  </a:cubicBezTo>
                  <a:cubicBezTo>
                    <a:pt x="1827" y="875"/>
                    <a:pt x="2014" y="712"/>
                    <a:pt x="2057" y="325"/>
                  </a:cubicBezTo>
                  <a:lnTo>
                    <a:pt x="2057" y="325"/>
                  </a:lnTo>
                  <a:cubicBezTo>
                    <a:pt x="2036" y="471"/>
                    <a:pt x="1928" y="686"/>
                    <a:pt x="1579" y="686"/>
                  </a:cubicBezTo>
                  <a:cubicBezTo>
                    <a:pt x="1494" y="686"/>
                    <a:pt x="1395" y="674"/>
                    <a:pt x="1280" y="644"/>
                  </a:cubicBezTo>
                  <a:cubicBezTo>
                    <a:pt x="690" y="494"/>
                    <a:pt x="153" y="221"/>
                    <a:pt x="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128;p55">
              <a:extLst>
                <a:ext uri="{FF2B5EF4-FFF2-40B4-BE49-F238E27FC236}">
                  <a16:creationId xmlns="" xmlns:a16="http://schemas.microsoft.com/office/drawing/2014/main" id="{CDE11315-491E-BB56-6F9D-9BC20AC93724}"/>
                </a:ext>
              </a:extLst>
            </p:cNvPr>
            <p:cNvSpPr/>
            <p:nvPr/>
          </p:nvSpPr>
          <p:spPr>
            <a:xfrm>
              <a:off x="1139950" y="4994225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6" y="0"/>
                  </a:moveTo>
                  <a:cubicBezTo>
                    <a:pt x="1821" y="0"/>
                    <a:pt x="0" y="1051"/>
                    <a:pt x="0" y="2347"/>
                  </a:cubicBezTo>
                  <a:cubicBezTo>
                    <a:pt x="0" y="3643"/>
                    <a:pt x="1821" y="4693"/>
                    <a:pt x="4066" y="4693"/>
                  </a:cubicBezTo>
                  <a:cubicBezTo>
                    <a:pt x="6312" y="4693"/>
                    <a:pt x="8133" y="3643"/>
                    <a:pt x="8133" y="2347"/>
                  </a:cubicBezTo>
                  <a:cubicBezTo>
                    <a:pt x="8133" y="1051"/>
                    <a:pt x="6312" y="0"/>
                    <a:pt x="406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129;p55">
              <a:extLst>
                <a:ext uri="{FF2B5EF4-FFF2-40B4-BE49-F238E27FC236}">
                  <a16:creationId xmlns="" xmlns:a16="http://schemas.microsoft.com/office/drawing/2014/main" id="{E02FBABB-387E-2738-9EA6-4A03DC38AC63}"/>
                </a:ext>
              </a:extLst>
            </p:cNvPr>
            <p:cNvSpPr/>
            <p:nvPr/>
          </p:nvSpPr>
          <p:spPr>
            <a:xfrm>
              <a:off x="1211950" y="4549050"/>
              <a:ext cx="41875" cy="99475"/>
            </a:xfrm>
            <a:custGeom>
              <a:avLst/>
              <a:gdLst/>
              <a:ahLst/>
              <a:cxnLst/>
              <a:rect l="l" t="t" r="r" b="b"/>
              <a:pathLst>
                <a:path w="1675" h="3979" extrusionOk="0">
                  <a:moveTo>
                    <a:pt x="998" y="1"/>
                  </a:moveTo>
                  <a:cubicBezTo>
                    <a:pt x="966" y="1"/>
                    <a:pt x="932" y="3"/>
                    <a:pt x="896" y="7"/>
                  </a:cubicBezTo>
                  <a:cubicBezTo>
                    <a:pt x="345" y="71"/>
                    <a:pt x="24" y="469"/>
                    <a:pt x="48" y="1519"/>
                  </a:cubicBezTo>
                  <a:cubicBezTo>
                    <a:pt x="73" y="2569"/>
                    <a:pt x="104" y="3215"/>
                    <a:pt x="47" y="3436"/>
                  </a:cubicBezTo>
                  <a:cubicBezTo>
                    <a:pt x="1" y="3616"/>
                    <a:pt x="411" y="3978"/>
                    <a:pt x="851" y="3978"/>
                  </a:cubicBezTo>
                  <a:cubicBezTo>
                    <a:pt x="949" y="3978"/>
                    <a:pt x="1049" y="3960"/>
                    <a:pt x="1145" y="3918"/>
                  </a:cubicBezTo>
                  <a:cubicBezTo>
                    <a:pt x="1675" y="3685"/>
                    <a:pt x="1435" y="155"/>
                    <a:pt x="1435" y="155"/>
                  </a:cubicBezTo>
                  <a:cubicBezTo>
                    <a:pt x="1435" y="155"/>
                    <a:pt x="1291" y="1"/>
                    <a:pt x="998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130;p55">
              <a:extLst>
                <a:ext uri="{FF2B5EF4-FFF2-40B4-BE49-F238E27FC236}">
                  <a16:creationId xmlns="" xmlns:a16="http://schemas.microsoft.com/office/drawing/2014/main" id="{0608F0FF-4A7C-01D3-18BE-6C2EB79EB828}"/>
                </a:ext>
              </a:extLst>
            </p:cNvPr>
            <p:cNvSpPr/>
            <p:nvPr/>
          </p:nvSpPr>
          <p:spPr>
            <a:xfrm>
              <a:off x="1234025" y="4550825"/>
              <a:ext cx="15175" cy="9725"/>
            </a:xfrm>
            <a:custGeom>
              <a:avLst/>
              <a:gdLst/>
              <a:ahLst/>
              <a:cxnLst/>
              <a:rect l="l" t="t" r="r" b="b"/>
              <a:pathLst>
                <a:path w="607" h="389" extrusionOk="0">
                  <a:moveTo>
                    <a:pt x="465" y="0"/>
                  </a:moveTo>
                  <a:cubicBezTo>
                    <a:pt x="423" y="0"/>
                    <a:pt x="372" y="7"/>
                    <a:pt x="312" y="27"/>
                  </a:cubicBezTo>
                  <a:cubicBezTo>
                    <a:pt x="68" y="106"/>
                    <a:pt x="0" y="389"/>
                    <a:pt x="0" y="389"/>
                  </a:cubicBezTo>
                  <a:cubicBezTo>
                    <a:pt x="225" y="125"/>
                    <a:pt x="606" y="35"/>
                    <a:pt x="606" y="35"/>
                  </a:cubicBezTo>
                  <a:cubicBezTo>
                    <a:pt x="606" y="35"/>
                    <a:pt x="560" y="0"/>
                    <a:pt x="46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131;p55">
              <a:extLst>
                <a:ext uri="{FF2B5EF4-FFF2-40B4-BE49-F238E27FC236}">
                  <a16:creationId xmlns="" xmlns:a16="http://schemas.microsoft.com/office/drawing/2014/main" id="{B4663923-B66E-AF01-C2AB-5EB909E96472}"/>
                </a:ext>
              </a:extLst>
            </p:cNvPr>
            <p:cNvSpPr/>
            <p:nvPr/>
          </p:nvSpPr>
          <p:spPr>
            <a:xfrm>
              <a:off x="1271350" y="4630625"/>
              <a:ext cx="105200" cy="187550"/>
            </a:xfrm>
            <a:custGeom>
              <a:avLst/>
              <a:gdLst/>
              <a:ahLst/>
              <a:cxnLst/>
              <a:rect l="l" t="t" r="r" b="b"/>
              <a:pathLst>
                <a:path w="4208" h="7502" extrusionOk="0">
                  <a:moveTo>
                    <a:pt x="315" y="1"/>
                  </a:moveTo>
                  <a:cubicBezTo>
                    <a:pt x="135" y="1"/>
                    <a:pt x="16" y="169"/>
                    <a:pt x="8" y="655"/>
                  </a:cubicBezTo>
                  <a:cubicBezTo>
                    <a:pt x="0" y="1294"/>
                    <a:pt x="52" y="2473"/>
                    <a:pt x="263" y="3318"/>
                  </a:cubicBezTo>
                  <a:cubicBezTo>
                    <a:pt x="364" y="3727"/>
                    <a:pt x="553" y="4360"/>
                    <a:pt x="1023" y="5085"/>
                  </a:cubicBezTo>
                  <a:cubicBezTo>
                    <a:pt x="1353" y="5592"/>
                    <a:pt x="1682" y="5961"/>
                    <a:pt x="2116" y="6383"/>
                  </a:cubicBezTo>
                  <a:cubicBezTo>
                    <a:pt x="2235" y="6497"/>
                    <a:pt x="2294" y="6611"/>
                    <a:pt x="2493" y="6856"/>
                  </a:cubicBezTo>
                  <a:cubicBezTo>
                    <a:pt x="2692" y="7100"/>
                    <a:pt x="2983" y="7336"/>
                    <a:pt x="3230" y="7427"/>
                  </a:cubicBezTo>
                  <a:cubicBezTo>
                    <a:pt x="3372" y="7481"/>
                    <a:pt x="3467" y="7502"/>
                    <a:pt x="3529" y="7502"/>
                  </a:cubicBezTo>
                  <a:cubicBezTo>
                    <a:pt x="3576" y="7502"/>
                    <a:pt x="3605" y="7490"/>
                    <a:pt x="3622" y="7472"/>
                  </a:cubicBezTo>
                  <a:cubicBezTo>
                    <a:pt x="3673" y="7420"/>
                    <a:pt x="3643" y="7357"/>
                    <a:pt x="3534" y="7302"/>
                  </a:cubicBezTo>
                  <a:cubicBezTo>
                    <a:pt x="3427" y="7246"/>
                    <a:pt x="3237" y="7174"/>
                    <a:pt x="3052" y="6988"/>
                  </a:cubicBezTo>
                  <a:lnTo>
                    <a:pt x="3052" y="6988"/>
                  </a:lnTo>
                  <a:cubicBezTo>
                    <a:pt x="3052" y="6988"/>
                    <a:pt x="3283" y="7121"/>
                    <a:pt x="3428" y="7189"/>
                  </a:cubicBezTo>
                  <a:cubicBezTo>
                    <a:pt x="3557" y="7248"/>
                    <a:pt x="3693" y="7290"/>
                    <a:pt x="3833" y="7314"/>
                  </a:cubicBezTo>
                  <a:cubicBezTo>
                    <a:pt x="3842" y="7315"/>
                    <a:pt x="3851" y="7316"/>
                    <a:pt x="3860" y="7316"/>
                  </a:cubicBezTo>
                  <a:cubicBezTo>
                    <a:pt x="3987" y="7316"/>
                    <a:pt x="4103" y="7182"/>
                    <a:pt x="4002" y="7128"/>
                  </a:cubicBezTo>
                  <a:cubicBezTo>
                    <a:pt x="3895" y="7070"/>
                    <a:pt x="3795" y="7053"/>
                    <a:pt x="3581" y="6952"/>
                  </a:cubicBezTo>
                  <a:cubicBezTo>
                    <a:pt x="3468" y="6898"/>
                    <a:pt x="3362" y="6830"/>
                    <a:pt x="3264" y="6752"/>
                  </a:cubicBezTo>
                  <a:lnTo>
                    <a:pt x="3264" y="6752"/>
                  </a:lnTo>
                  <a:cubicBezTo>
                    <a:pt x="3264" y="6752"/>
                    <a:pt x="3500" y="6851"/>
                    <a:pt x="3716" y="6895"/>
                  </a:cubicBezTo>
                  <a:cubicBezTo>
                    <a:pt x="3804" y="6914"/>
                    <a:pt x="3872" y="6920"/>
                    <a:pt x="3926" y="6920"/>
                  </a:cubicBezTo>
                  <a:cubicBezTo>
                    <a:pt x="4005" y="6920"/>
                    <a:pt x="4054" y="6906"/>
                    <a:pt x="4092" y="6894"/>
                  </a:cubicBezTo>
                  <a:cubicBezTo>
                    <a:pt x="4154" y="6875"/>
                    <a:pt x="4208" y="6764"/>
                    <a:pt x="4065" y="6710"/>
                  </a:cubicBezTo>
                  <a:cubicBezTo>
                    <a:pt x="3936" y="6661"/>
                    <a:pt x="3753" y="6654"/>
                    <a:pt x="3522" y="6522"/>
                  </a:cubicBezTo>
                  <a:cubicBezTo>
                    <a:pt x="3354" y="6427"/>
                    <a:pt x="3248" y="6337"/>
                    <a:pt x="3284" y="6323"/>
                  </a:cubicBezTo>
                  <a:cubicBezTo>
                    <a:pt x="3288" y="6322"/>
                    <a:pt x="3291" y="6322"/>
                    <a:pt x="3296" y="6322"/>
                  </a:cubicBezTo>
                  <a:cubicBezTo>
                    <a:pt x="3339" y="6322"/>
                    <a:pt x="3431" y="6375"/>
                    <a:pt x="3585" y="6381"/>
                  </a:cubicBezTo>
                  <a:cubicBezTo>
                    <a:pt x="3590" y="6382"/>
                    <a:pt x="3595" y="6382"/>
                    <a:pt x="3600" y="6382"/>
                  </a:cubicBezTo>
                  <a:cubicBezTo>
                    <a:pt x="3756" y="6382"/>
                    <a:pt x="3907" y="6295"/>
                    <a:pt x="3903" y="6208"/>
                  </a:cubicBezTo>
                  <a:cubicBezTo>
                    <a:pt x="3900" y="6117"/>
                    <a:pt x="3867" y="6162"/>
                    <a:pt x="3703" y="6129"/>
                  </a:cubicBezTo>
                  <a:cubicBezTo>
                    <a:pt x="3538" y="6097"/>
                    <a:pt x="3409" y="6007"/>
                    <a:pt x="3173" y="5980"/>
                  </a:cubicBezTo>
                  <a:cubicBezTo>
                    <a:pt x="2966" y="5955"/>
                    <a:pt x="2832" y="5934"/>
                    <a:pt x="2652" y="5859"/>
                  </a:cubicBezTo>
                  <a:cubicBezTo>
                    <a:pt x="2472" y="5785"/>
                    <a:pt x="2066" y="5333"/>
                    <a:pt x="1753" y="4855"/>
                  </a:cubicBezTo>
                  <a:cubicBezTo>
                    <a:pt x="1385" y="4293"/>
                    <a:pt x="1125" y="3470"/>
                    <a:pt x="1059" y="3099"/>
                  </a:cubicBezTo>
                  <a:cubicBezTo>
                    <a:pt x="921" y="2298"/>
                    <a:pt x="900" y="1192"/>
                    <a:pt x="919" y="807"/>
                  </a:cubicBezTo>
                  <a:cubicBezTo>
                    <a:pt x="942" y="343"/>
                    <a:pt x="740" y="149"/>
                    <a:pt x="502" y="47"/>
                  </a:cubicBezTo>
                  <a:cubicBezTo>
                    <a:pt x="435" y="18"/>
                    <a:pt x="372" y="1"/>
                    <a:pt x="31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132;p55">
              <a:extLst>
                <a:ext uri="{FF2B5EF4-FFF2-40B4-BE49-F238E27FC236}">
                  <a16:creationId xmlns="" xmlns:a16="http://schemas.microsoft.com/office/drawing/2014/main" id="{0468F0DF-3074-3E07-3C2B-54A963151FA6}"/>
                </a:ext>
              </a:extLst>
            </p:cNvPr>
            <p:cNvSpPr/>
            <p:nvPr/>
          </p:nvSpPr>
          <p:spPr>
            <a:xfrm>
              <a:off x="1270125" y="4629975"/>
              <a:ext cx="27125" cy="53575"/>
            </a:xfrm>
            <a:custGeom>
              <a:avLst/>
              <a:gdLst/>
              <a:ahLst/>
              <a:cxnLst/>
              <a:rect l="l" t="t" r="r" b="b"/>
              <a:pathLst>
                <a:path w="1085" h="2143" extrusionOk="0">
                  <a:moveTo>
                    <a:pt x="372" y="0"/>
                  </a:moveTo>
                  <a:cubicBezTo>
                    <a:pt x="204" y="0"/>
                    <a:pt x="134" y="127"/>
                    <a:pt x="78" y="409"/>
                  </a:cubicBezTo>
                  <a:cubicBezTo>
                    <a:pt x="1" y="798"/>
                    <a:pt x="97" y="2061"/>
                    <a:pt x="97" y="2096"/>
                  </a:cubicBezTo>
                  <a:cubicBezTo>
                    <a:pt x="239" y="2129"/>
                    <a:pt x="363" y="2143"/>
                    <a:pt x="470" y="2143"/>
                  </a:cubicBezTo>
                  <a:cubicBezTo>
                    <a:pt x="925" y="2143"/>
                    <a:pt x="1084" y="1901"/>
                    <a:pt x="1084" y="1901"/>
                  </a:cubicBezTo>
                  <a:cubicBezTo>
                    <a:pt x="1084" y="1901"/>
                    <a:pt x="1023" y="1067"/>
                    <a:pt x="1001" y="692"/>
                  </a:cubicBezTo>
                  <a:cubicBezTo>
                    <a:pt x="981" y="316"/>
                    <a:pt x="790" y="118"/>
                    <a:pt x="605" y="52"/>
                  </a:cubicBezTo>
                  <a:cubicBezTo>
                    <a:pt x="511" y="18"/>
                    <a:pt x="434" y="0"/>
                    <a:pt x="37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133;p55">
              <a:extLst>
                <a:ext uri="{FF2B5EF4-FFF2-40B4-BE49-F238E27FC236}">
                  <a16:creationId xmlns="" xmlns:a16="http://schemas.microsoft.com/office/drawing/2014/main" id="{099EAD54-4BB3-F006-ADC9-4C5EF06EBABA}"/>
                </a:ext>
              </a:extLst>
            </p:cNvPr>
            <p:cNvSpPr/>
            <p:nvPr/>
          </p:nvSpPr>
          <p:spPr>
            <a:xfrm>
              <a:off x="1237650" y="4999825"/>
              <a:ext cx="58500" cy="48875"/>
            </a:xfrm>
            <a:custGeom>
              <a:avLst/>
              <a:gdLst/>
              <a:ahLst/>
              <a:cxnLst/>
              <a:rect l="l" t="t" r="r" b="b"/>
              <a:pathLst>
                <a:path w="2340" h="1955" extrusionOk="0">
                  <a:moveTo>
                    <a:pt x="226" y="1"/>
                  </a:moveTo>
                  <a:cubicBezTo>
                    <a:pt x="198" y="102"/>
                    <a:pt x="164" y="201"/>
                    <a:pt x="123" y="297"/>
                  </a:cubicBezTo>
                  <a:cubicBezTo>
                    <a:pt x="67" y="429"/>
                    <a:pt x="0" y="652"/>
                    <a:pt x="9" y="767"/>
                  </a:cubicBezTo>
                  <a:cubicBezTo>
                    <a:pt x="17" y="883"/>
                    <a:pt x="256" y="1080"/>
                    <a:pt x="429" y="1129"/>
                  </a:cubicBezTo>
                  <a:cubicBezTo>
                    <a:pt x="601" y="1178"/>
                    <a:pt x="846" y="1407"/>
                    <a:pt x="927" y="1550"/>
                  </a:cubicBezTo>
                  <a:cubicBezTo>
                    <a:pt x="1043" y="1753"/>
                    <a:pt x="1405" y="1944"/>
                    <a:pt x="1656" y="1953"/>
                  </a:cubicBezTo>
                  <a:cubicBezTo>
                    <a:pt x="1692" y="1954"/>
                    <a:pt x="1730" y="1955"/>
                    <a:pt x="1767" y="1955"/>
                  </a:cubicBezTo>
                  <a:cubicBezTo>
                    <a:pt x="1985" y="1955"/>
                    <a:pt x="2202" y="1931"/>
                    <a:pt x="2266" y="1854"/>
                  </a:cubicBezTo>
                  <a:cubicBezTo>
                    <a:pt x="2340" y="1763"/>
                    <a:pt x="2274" y="1640"/>
                    <a:pt x="1814" y="1195"/>
                  </a:cubicBezTo>
                  <a:cubicBezTo>
                    <a:pt x="1353" y="751"/>
                    <a:pt x="1039" y="476"/>
                    <a:pt x="928" y="11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134;p55">
              <a:extLst>
                <a:ext uri="{FF2B5EF4-FFF2-40B4-BE49-F238E27FC236}">
                  <a16:creationId xmlns="" xmlns:a16="http://schemas.microsoft.com/office/drawing/2014/main" id="{D281D9A0-A7B1-A299-1F17-6DEAFA927731}"/>
                </a:ext>
              </a:extLst>
            </p:cNvPr>
            <p:cNvSpPr/>
            <p:nvPr/>
          </p:nvSpPr>
          <p:spPr>
            <a:xfrm>
              <a:off x="1220050" y="5033975"/>
              <a:ext cx="28000" cy="61575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207" y="0"/>
                  </a:moveTo>
                  <a:cubicBezTo>
                    <a:pt x="153" y="140"/>
                    <a:pt x="49" y="220"/>
                    <a:pt x="78" y="588"/>
                  </a:cubicBezTo>
                  <a:cubicBezTo>
                    <a:pt x="107" y="957"/>
                    <a:pt x="74" y="1106"/>
                    <a:pt x="37" y="1407"/>
                  </a:cubicBezTo>
                  <a:cubicBezTo>
                    <a:pt x="1" y="1709"/>
                    <a:pt x="155" y="2123"/>
                    <a:pt x="299" y="2316"/>
                  </a:cubicBezTo>
                  <a:cubicBezTo>
                    <a:pt x="366" y="2406"/>
                    <a:pt x="489" y="2462"/>
                    <a:pt x="613" y="2462"/>
                  </a:cubicBezTo>
                  <a:cubicBezTo>
                    <a:pt x="754" y="2462"/>
                    <a:pt x="897" y="2389"/>
                    <a:pt x="964" y="2206"/>
                  </a:cubicBezTo>
                  <a:cubicBezTo>
                    <a:pt x="1089" y="1862"/>
                    <a:pt x="1119" y="1574"/>
                    <a:pt x="1031" y="1229"/>
                  </a:cubicBezTo>
                  <a:cubicBezTo>
                    <a:pt x="943" y="884"/>
                    <a:pt x="1060" y="621"/>
                    <a:pt x="1002" y="390"/>
                  </a:cubicBezTo>
                  <a:cubicBezTo>
                    <a:pt x="970" y="255"/>
                    <a:pt x="923" y="125"/>
                    <a:pt x="86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135;p55">
              <a:extLst>
                <a:ext uri="{FF2B5EF4-FFF2-40B4-BE49-F238E27FC236}">
                  <a16:creationId xmlns="" xmlns:a16="http://schemas.microsoft.com/office/drawing/2014/main" id="{7A76D95F-9DBA-DDDC-D7AF-9D56081B5A96}"/>
                </a:ext>
              </a:extLst>
            </p:cNvPr>
            <p:cNvSpPr/>
            <p:nvPr/>
          </p:nvSpPr>
          <p:spPr>
            <a:xfrm>
              <a:off x="1207050" y="4773225"/>
              <a:ext cx="101500" cy="263150"/>
            </a:xfrm>
            <a:custGeom>
              <a:avLst/>
              <a:gdLst/>
              <a:ahLst/>
              <a:cxnLst/>
              <a:rect l="l" t="t" r="r" b="b"/>
              <a:pathLst>
                <a:path w="4060" h="10526" extrusionOk="0">
                  <a:moveTo>
                    <a:pt x="2159" y="1773"/>
                  </a:moveTo>
                  <a:lnTo>
                    <a:pt x="2264" y="1803"/>
                  </a:lnTo>
                  <a:lnTo>
                    <a:pt x="2508" y="4821"/>
                  </a:lnTo>
                  <a:cubicBezTo>
                    <a:pt x="2508" y="4821"/>
                    <a:pt x="2174" y="5355"/>
                    <a:pt x="2033" y="5900"/>
                  </a:cubicBezTo>
                  <a:cubicBezTo>
                    <a:pt x="1920" y="6338"/>
                    <a:pt x="1612" y="8119"/>
                    <a:pt x="1495" y="8799"/>
                  </a:cubicBezTo>
                  <a:lnTo>
                    <a:pt x="1495" y="8799"/>
                  </a:lnTo>
                  <a:cubicBezTo>
                    <a:pt x="1529" y="8372"/>
                    <a:pt x="1566" y="7948"/>
                    <a:pt x="1602" y="7644"/>
                  </a:cubicBezTo>
                  <a:cubicBezTo>
                    <a:pt x="1711" y="6724"/>
                    <a:pt x="1747" y="6052"/>
                    <a:pt x="1843" y="5513"/>
                  </a:cubicBezTo>
                  <a:cubicBezTo>
                    <a:pt x="1961" y="4843"/>
                    <a:pt x="2159" y="1773"/>
                    <a:pt x="2159" y="1773"/>
                  </a:cubicBezTo>
                  <a:close/>
                  <a:moveTo>
                    <a:pt x="3740" y="0"/>
                  </a:moveTo>
                  <a:lnTo>
                    <a:pt x="254" y="179"/>
                  </a:lnTo>
                  <a:cubicBezTo>
                    <a:pt x="1" y="1264"/>
                    <a:pt x="335" y="2982"/>
                    <a:pt x="389" y="3871"/>
                  </a:cubicBezTo>
                  <a:cubicBezTo>
                    <a:pt x="444" y="4762"/>
                    <a:pt x="522" y="5798"/>
                    <a:pt x="522" y="5798"/>
                  </a:cubicBezTo>
                  <a:cubicBezTo>
                    <a:pt x="522" y="5798"/>
                    <a:pt x="250" y="6737"/>
                    <a:pt x="264" y="7460"/>
                  </a:cubicBezTo>
                  <a:cubicBezTo>
                    <a:pt x="278" y="8230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2"/>
                    <a:pt x="1382" y="10430"/>
                  </a:cubicBezTo>
                  <a:cubicBezTo>
                    <a:pt x="1382" y="10430"/>
                    <a:pt x="1421" y="9795"/>
                    <a:pt x="1473" y="9088"/>
                  </a:cubicBezTo>
                  <a:lnTo>
                    <a:pt x="1473" y="9088"/>
                  </a:lnTo>
                  <a:cubicBezTo>
                    <a:pt x="1528" y="9139"/>
                    <a:pt x="1676" y="9258"/>
                    <a:pt x="1872" y="9258"/>
                  </a:cubicBezTo>
                  <a:cubicBezTo>
                    <a:pt x="1957" y="9258"/>
                    <a:pt x="2052" y="9236"/>
                    <a:pt x="2151" y="9176"/>
                  </a:cubicBezTo>
                  <a:cubicBezTo>
                    <a:pt x="2151" y="9176"/>
                    <a:pt x="3644" y="5633"/>
                    <a:pt x="3831" y="5310"/>
                  </a:cubicBezTo>
                  <a:cubicBezTo>
                    <a:pt x="4030" y="496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136;p55">
              <a:extLst>
                <a:ext uri="{FF2B5EF4-FFF2-40B4-BE49-F238E27FC236}">
                  <a16:creationId xmlns="" xmlns:a16="http://schemas.microsoft.com/office/drawing/2014/main" id="{95CDC0A7-23BC-27C3-930E-E12EF48DD028}"/>
                </a:ext>
              </a:extLst>
            </p:cNvPr>
            <p:cNvSpPr/>
            <p:nvPr/>
          </p:nvSpPr>
          <p:spPr>
            <a:xfrm>
              <a:off x="1225550" y="4608975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577" y="0"/>
                  </a:moveTo>
                  <a:cubicBezTo>
                    <a:pt x="577" y="0"/>
                    <a:pt x="635" y="1021"/>
                    <a:pt x="616" y="1095"/>
                  </a:cubicBezTo>
                  <a:cubicBezTo>
                    <a:pt x="596" y="1170"/>
                    <a:pt x="215" y="1242"/>
                    <a:pt x="108" y="1330"/>
                  </a:cubicBezTo>
                  <a:cubicBezTo>
                    <a:pt x="0" y="1419"/>
                    <a:pt x="659" y="2456"/>
                    <a:pt x="995" y="2609"/>
                  </a:cubicBezTo>
                  <a:cubicBezTo>
                    <a:pt x="1046" y="2632"/>
                    <a:pt x="1113" y="2643"/>
                    <a:pt x="1190" y="2643"/>
                  </a:cubicBezTo>
                  <a:cubicBezTo>
                    <a:pt x="1624" y="2643"/>
                    <a:pt x="2385" y="2298"/>
                    <a:pt x="2447" y="1857"/>
                  </a:cubicBezTo>
                  <a:cubicBezTo>
                    <a:pt x="2516" y="1381"/>
                    <a:pt x="2152" y="1009"/>
                    <a:pt x="2012" y="879"/>
                  </a:cubicBezTo>
                  <a:cubicBezTo>
                    <a:pt x="1975" y="871"/>
                    <a:pt x="1929" y="869"/>
                    <a:pt x="1885" y="869"/>
                  </a:cubicBezTo>
                  <a:cubicBezTo>
                    <a:pt x="1835" y="869"/>
                    <a:pt x="1787" y="872"/>
                    <a:pt x="1754" y="872"/>
                  </a:cubicBezTo>
                  <a:cubicBezTo>
                    <a:pt x="1742" y="872"/>
                    <a:pt x="1732" y="871"/>
                    <a:pt x="1725" y="870"/>
                  </a:cubicBezTo>
                  <a:lnTo>
                    <a:pt x="1696" y="376"/>
                  </a:lnTo>
                  <a:cubicBezTo>
                    <a:pt x="1240" y="230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137;p55">
              <a:extLst>
                <a:ext uri="{FF2B5EF4-FFF2-40B4-BE49-F238E27FC236}">
                  <a16:creationId xmlns="" xmlns:a16="http://schemas.microsoft.com/office/drawing/2014/main" id="{7DA7DA03-0EC3-A023-973A-048836639CF3}"/>
                </a:ext>
              </a:extLst>
            </p:cNvPr>
            <p:cNvSpPr/>
            <p:nvPr/>
          </p:nvSpPr>
          <p:spPr>
            <a:xfrm>
              <a:off x="1215650" y="4630625"/>
              <a:ext cx="101050" cy="96525"/>
            </a:xfrm>
            <a:custGeom>
              <a:avLst/>
              <a:gdLst/>
              <a:ahLst/>
              <a:cxnLst/>
              <a:rect l="l" t="t" r="r" b="b"/>
              <a:pathLst>
                <a:path w="4042" h="3861" extrusionOk="0">
                  <a:moveTo>
                    <a:pt x="2317" y="1"/>
                  </a:moveTo>
                  <a:cubicBezTo>
                    <a:pt x="2272" y="1"/>
                    <a:pt x="2228" y="2"/>
                    <a:pt x="2195" y="4"/>
                  </a:cubicBezTo>
                  <a:cubicBezTo>
                    <a:pt x="2195" y="4"/>
                    <a:pt x="2481" y="259"/>
                    <a:pt x="2623" y="582"/>
                  </a:cubicBezTo>
                  <a:cubicBezTo>
                    <a:pt x="2752" y="879"/>
                    <a:pt x="2654" y="1189"/>
                    <a:pt x="2404" y="1299"/>
                  </a:cubicBezTo>
                  <a:cubicBezTo>
                    <a:pt x="2290" y="1350"/>
                    <a:pt x="2185" y="1375"/>
                    <a:pt x="2085" y="1375"/>
                  </a:cubicBezTo>
                  <a:cubicBezTo>
                    <a:pt x="1869" y="1375"/>
                    <a:pt x="1679" y="1257"/>
                    <a:pt x="1469" y="1031"/>
                  </a:cubicBezTo>
                  <a:cubicBezTo>
                    <a:pt x="1260" y="806"/>
                    <a:pt x="1161" y="515"/>
                    <a:pt x="831" y="328"/>
                  </a:cubicBezTo>
                  <a:cubicBezTo>
                    <a:pt x="544" y="371"/>
                    <a:pt x="215" y="523"/>
                    <a:pt x="170" y="680"/>
                  </a:cubicBezTo>
                  <a:cubicBezTo>
                    <a:pt x="116" y="862"/>
                    <a:pt x="1" y="1725"/>
                    <a:pt x="247" y="2383"/>
                  </a:cubicBezTo>
                  <a:cubicBezTo>
                    <a:pt x="493" y="3039"/>
                    <a:pt x="781" y="3484"/>
                    <a:pt x="924" y="3768"/>
                  </a:cubicBezTo>
                  <a:cubicBezTo>
                    <a:pt x="924" y="3768"/>
                    <a:pt x="1221" y="3861"/>
                    <a:pt x="1648" y="3861"/>
                  </a:cubicBezTo>
                  <a:cubicBezTo>
                    <a:pt x="2037" y="3861"/>
                    <a:pt x="2532" y="3784"/>
                    <a:pt x="3010" y="3490"/>
                  </a:cubicBezTo>
                  <a:cubicBezTo>
                    <a:pt x="3010" y="3490"/>
                    <a:pt x="3111" y="2956"/>
                    <a:pt x="3117" y="2579"/>
                  </a:cubicBezTo>
                  <a:cubicBezTo>
                    <a:pt x="4042" y="1778"/>
                    <a:pt x="3256" y="783"/>
                    <a:pt x="2477" y="9"/>
                  </a:cubicBezTo>
                  <a:cubicBezTo>
                    <a:pt x="2434" y="3"/>
                    <a:pt x="2374" y="1"/>
                    <a:pt x="2317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138;p55">
              <a:extLst>
                <a:ext uri="{FF2B5EF4-FFF2-40B4-BE49-F238E27FC236}">
                  <a16:creationId xmlns="" xmlns:a16="http://schemas.microsoft.com/office/drawing/2014/main" id="{7032E974-925B-84F0-F246-382735AE7003}"/>
                </a:ext>
              </a:extLst>
            </p:cNvPr>
            <p:cNvSpPr/>
            <p:nvPr/>
          </p:nvSpPr>
          <p:spPr>
            <a:xfrm>
              <a:off x="1239975" y="4609000"/>
              <a:ext cx="28550" cy="24400"/>
            </a:xfrm>
            <a:custGeom>
              <a:avLst/>
              <a:gdLst/>
              <a:ahLst/>
              <a:cxnLst/>
              <a:rect l="l" t="t" r="r" b="b"/>
              <a:pathLst>
                <a:path w="114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85"/>
                    <a:pt x="16" y="320"/>
                  </a:cubicBezTo>
                  <a:cubicBezTo>
                    <a:pt x="16" y="320"/>
                    <a:pt x="48" y="669"/>
                    <a:pt x="624" y="942"/>
                  </a:cubicBezTo>
                  <a:cubicBezTo>
                    <a:pt x="662" y="959"/>
                    <a:pt x="740" y="976"/>
                    <a:pt x="824" y="976"/>
                  </a:cubicBezTo>
                  <a:cubicBezTo>
                    <a:pt x="964" y="976"/>
                    <a:pt x="1121" y="931"/>
                    <a:pt x="1142" y="775"/>
                  </a:cubicBezTo>
                  <a:lnTo>
                    <a:pt x="1119" y="375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139;p55">
              <a:extLst>
                <a:ext uri="{FF2B5EF4-FFF2-40B4-BE49-F238E27FC236}">
                  <a16:creationId xmlns="" xmlns:a16="http://schemas.microsoft.com/office/drawing/2014/main" id="{B0DB22C1-CDDF-0E2E-3B9F-5C0372FF3A83}"/>
                </a:ext>
              </a:extLst>
            </p:cNvPr>
            <p:cNvSpPr/>
            <p:nvPr/>
          </p:nvSpPr>
          <p:spPr>
            <a:xfrm>
              <a:off x="1224775" y="4549625"/>
              <a:ext cx="66525" cy="78075"/>
            </a:xfrm>
            <a:custGeom>
              <a:avLst/>
              <a:gdLst/>
              <a:ahLst/>
              <a:cxnLst/>
              <a:rect l="l" t="t" r="r" b="b"/>
              <a:pathLst>
                <a:path w="2661" h="3123" extrusionOk="0">
                  <a:moveTo>
                    <a:pt x="1340" y="0"/>
                  </a:moveTo>
                  <a:cubicBezTo>
                    <a:pt x="1317" y="0"/>
                    <a:pt x="1293" y="1"/>
                    <a:pt x="1269" y="2"/>
                  </a:cubicBezTo>
                  <a:cubicBezTo>
                    <a:pt x="550" y="42"/>
                    <a:pt x="0" y="657"/>
                    <a:pt x="40" y="1376"/>
                  </a:cubicBezTo>
                  <a:cubicBezTo>
                    <a:pt x="63" y="1796"/>
                    <a:pt x="286" y="2154"/>
                    <a:pt x="608" y="2374"/>
                  </a:cubicBezTo>
                  <a:cubicBezTo>
                    <a:pt x="608" y="2374"/>
                    <a:pt x="668" y="2611"/>
                    <a:pt x="712" y="2662"/>
                  </a:cubicBezTo>
                  <a:cubicBezTo>
                    <a:pt x="951" y="2940"/>
                    <a:pt x="1586" y="3120"/>
                    <a:pt x="1795" y="3122"/>
                  </a:cubicBezTo>
                  <a:cubicBezTo>
                    <a:pt x="1797" y="3122"/>
                    <a:pt x="1799" y="3123"/>
                    <a:pt x="1801" y="3123"/>
                  </a:cubicBezTo>
                  <a:cubicBezTo>
                    <a:pt x="1980" y="3123"/>
                    <a:pt x="2135" y="2954"/>
                    <a:pt x="2305" y="2676"/>
                  </a:cubicBezTo>
                  <a:cubicBezTo>
                    <a:pt x="2661" y="2091"/>
                    <a:pt x="2574" y="1440"/>
                    <a:pt x="2517" y="1117"/>
                  </a:cubicBezTo>
                  <a:cubicBezTo>
                    <a:pt x="2420" y="484"/>
                    <a:pt x="1977" y="0"/>
                    <a:pt x="13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140;p55">
              <a:extLst>
                <a:ext uri="{FF2B5EF4-FFF2-40B4-BE49-F238E27FC236}">
                  <a16:creationId xmlns="" xmlns:a16="http://schemas.microsoft.com/office/drawing/2014/main" id="{7385D46E-A55B-540E-806A-E8624827FCA2}"/>
                </a:ext>
              </a:extLst>
            </p:cNvPr>
            <p:cNvSpPr/>
            <p:nvPr/>
          </p:nvSpPr>
          <p:spPr>
            <a:xfrm>
              <a:off x="1224150" y="4549625"/>
              <a:ext cx="61125" cy="59375"/>
            </a:xfrm>
            <a:custGeom>
              <a:avLst/>
              <a:gdLst/>
              <a:ahLst/>
              <a:cxnLst/>
              <a:rect l="l" t="t" r="r" b="b"/>
              <a:pathLst>
                <a:path w="2445" h="2375" extrusionOk="0">
                  <a:moveTo>
                    <a:pt x="1366" y="0"/>
                  </a:moveTo>
                  <a:cubicBezTo>
                    <a:pt x="1277" y="0"/>
                    <a:pt x="1186" y="10"/>
                    <a:pt x="1094" y="29"/>
                  </a:cubicBezTo>
                  <a:cubicBezTo>
                    <a:pt x="544" y="143"/>
                    <a:pt x="97" y="605"/>
                    <a:pt x="46" y="1165"/>
                  </a:cubicBezTo>
                  <a:cubicBezTo>
                    <a:pt x="1" y="1668"/>
                    <a:pt x="263" y="2120"/>
                    <a:pt x="633" y="2374"/>
                  </a:cubicBezTo>
                  <a:cubicBezTo>
                    <a:pt x="619" y="2330"/>
                    <a:pt x="277" y="1821"/>
                    <a:pt x="628" y="1708"/>
                  </a:cubicBezTo>
                  <a:lnTo>
                    <a:pt x="628" y="1708"/>
                  </a:lnTo>
                  <a:cubicBezTo>
                    <a:pt x="684" y="1773"/>
                    <a:pt x="698" y="1872"/>
                    <a:pt x="701" y="1975"/>
                  </a:cubicBezTo>
                  <a:cubicBezTo>
                    <a:pt x="701" y="1975"/>
                    <a:pt x="876" y="1959"/>
                    <a:pt x="836" y="1755"/>
                  </a:cubicBezTo>
                  <a:cubicBezTo>
                    <a:pt x="825" y="1699"/>
                    <a:pt x="815" y="1646"/>
                    <a:pt x="806" y="1598"/>
                  </a:cubicBezTo>
                  <a:cubicBezTo>
                    <a:pt x="774" y="1440"/>
                    <a:pt x="815" y="1281"/>
                    <a:pt x="906" y="1146"/>
                  </a:cubicBezTo>
                  <a:cubicBezTo>
                    <a:pt x="978" y="1039"/>
                    <a:pt x="1041" y="889"/>
                    <a:pt x="998" y="721"/>
                  </a:cubicBezTo>
                  <a:lnTo>
                    <a:pt x="998" y="721"/>
                  </a:lnTo>
                  <a:cubicBezTo>
                    <a:pt x="998" y="721"/>
                    <a:pt x="1253" y="835"/>
                    <a:pt x="1622" y="835"/>
                  </a:cubicBezTo>
                  <a:cubicBezTo>
                    <a:pt x="1735" y="835"/>
                    <a:pt x="1857" y="825"/>
                    <a:pt x="1987" y="797"/>
                  </a:cubicBezTo>
                  <a:cubicBezTo>
                    <a:pt x="2221" y="749"/>
                    <a:pt x="2379" y="661"/>
                    <a:pt x="2444" y="589"/>
                  </a:cubicBezTo>
                  <a:cubicBezTo>
                    <a:pt x="2212" y="234"/>
                    <a:pt x="1816" y="0"/>
                    <a:pt x="1366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141;p55">
              <a:extLst>
                <a:ext uri="{FF2B5EF4-FFF2-40B4-BE49-F238E27FC236}">
                  <a16:creationId xmlns="" xmlns:a16="http://schemas.microsoft.com/office/drawing/2014/main" id="{0F284281-DB97-26AF-B570-DAA5CF22656C}"/>
                </a:ext>
              </a:extLst>
            </p:cNvPr>
            <p:cNvSpPr/>
            <p:nvPr/>
          </p:nvSpPr>
          <p:spPr>
            <a:xfrm>
              <a:off x="1223225" y="45896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1"/>
                  </a:moveTo>
                  <a:cubicBezTo>
                    <a:pt x="329" y="1"/>
                    <a:pt x="243" y="34"/>
                    <a:pt x="189" y="119"/>
                  </a:cubicBezTo>
                  <a:cubicBezTo>
                    <a:pt x="1" y="414"/>
                    <a:pt x="268" y="847"/>
                    <a:pt x="503" y="847"/>
                  </a:cubicBezTo>
                  <a:cubicBezTo>
                    <a:pt x="506" y="847"/>
                    <a:pt x="509" y="847"/>
                    <a:pt x="512" y="847"/>
                  </a:cubicBezTo>
                  <a:cubicBezTo>
                    <a:pt x="639" y="841"/>
                    <a:pt x="670" y="775"/>
                    <a:pt x="670" y="775"/>
                  </a:cubicBezTo>
                  <a:lnTo>
                    <a:pt x="665" y="109"/>
                  </a:lnTo>
                  <a:cubicBezTo>
                    <a:pt x="618" y="48"/>
                    <a:pt x="516" y="1"/>
                    <a:pt x="41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142;p55">
              <a:extLst>
                <a:ext uri="{FF2B5EF4-FFF2-40B4-BE49-F238E27FC236}">
                  <a16:creationId xmlns="" xmlns:a16="http://schemas.microsoft.com/office/drawing/2014/main" id="{615E77B4-8E40-5C36-36A4-A41EEE9F8DC8}"/>
                </a:ext>
              </a:extLst>
            </p:cNvPr>
            <p:cNvSpPr/>
            <p:nvPr/>
          </p:nvSpPr>
          <p:spPr>
            <a:xfrm>
              <a:off x="1213400" y="4714050"/>
              <a:ext cx="88950" cy="82925"/>
            </a:xfrm>
            <a:custGeom>
              <a:avLst/>
              <a:gdLst/>
              <a:ahLst/>
              <a:cxnLst/>
              <a:rect l="l" t="t" r="r" b="b"/>
              <a:pathLst>
                <a:path w="3558" h="3317" extrusionOk="0">
                  <a:moveTo>
                    <a:pt x="2691" y="1"/>
                  </a:moveTo>
                  <a:cubicBezTo>
                    <a:pt x="2065" y="1"/>
                    <a:pt x="944" y="298"/>
                    <a:pt x="944" y="298"/>
                  </a:cubicBezTo>
                  <a:cubicBezTo>
                    <a:pt x="1014" y="431"/>
                    <a:pt x="1025" y="576"/>
                    <a:pt x="790" y="913"/>
                  </a:cubicBezTo>
                  <a:cubicBezTo>
                    <a:pt x="558" y="1251"/>
                    <a:pt x="87" y="1982"/>
                    <a:pt x="0" y="2546"/>
                  </a:cubicBezTo>
                  <a:cubicBezTo>
                    <a:pt x="186" y="2744"/>
                    <a:pt x="450" y="3150"/>
                    <a:pt x="1257" y="3277"/>
                  </a:cubicBezTo>
                  <a:cubicBezTo>
                    <a:pt x="1428" y="3304"/>
                    <a:pt x="1592" y="3316"/>
                    <a:pt x="1749" y="3316"/>
                  </a:cubicBezTo>
                  <a:cubicBezTo>
                    <a:pt x="2660" y="3316"/>
                    <a:pt x="3325" y="2908"/>
                    <a:pt x="3557" y="2655"/>
                  </a:cubicBezTo>
                  <a:cubicBezTo>
                    <a:pt x="3557" y="2655"/>
                    <a:pt x="3543" y="2167"/>
                    <a:pt x="3339" y="1286"/>
                  </a:cubicBezTo>
                  <a:cubicBezTo>
                    <a:pt x="3217" y="757"/>
                    <a:pt x="3148" y="566"/>
                    <a:pt x="3100" y="153"/>
                  </a:cubicBezTo>
                  <a:cubicBezTo>
                    <a:pt x="3087" y="41"/>
                    <a:pt x="2923" y="1"/>
                    <a:pt x="269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143;p55">
              <a:extLst>
                <a:ext uri="{FF2B5EF4-FFF2-40B4-BE49-F238E27FC236}">
                  <a16:creationId xmlns="" xmlns:a16="http://schemas.microsoft.com/office/drawing/2014/main" id="{570A6CFD-547E-8906-CC94-5F4EC9D39B9D}"/>
                </a:ext>
              </a:extLst>
            </p:cNvPr>
            <p:cNvSpPr/>
            <p:nvPr/>
          </p:nvSpPr>
          <p:spPr>
            <a:xfrm>
              <a:off x="1181300" y="4723850"/>
              <a:ext cx="136700" cy="128250"/>
            </a:xfrm>
            <a:custGeom>
              <a:avLst/>
              <a:gdLst/>
              <a:ahLst/>
              <a:cxnLst/>
              <a:rect l="l" t="t" r="r" b="b"/>
              <a:pathLst>
                <a:path w="5468" h="5130" extrusionOk="0">
                  <a:moveTo>
                    <a:pt x="4418" y="0"/>
                  </a:moveTo>
                  <a:cubicBezTo>
                    <a:pt x="4121" y="264"/>
                    <a:pt x="3760" y="349"/>
                    <a:pt x="3420" y="349"/>
                  </a:cubicBezTo>
                  <a:cubicBezTo>
                    <a:pt x="2813" y="349"/>
                    <a:pt x="2271" y="80"/>
                    <a:pt x="2271" y="80"/>
                  </a:cubicBezTo>
                  <a:cubicBezTo>
                    <a:pt x="2036" y="873"/>
                    <a:pt x="623" y="1787"/>
                    <a:pt x="0" y="3440"/>
                  </a:cubicBezTo>
                  <a:cubicBezTo>
                    <a:pt x="0" y="3440"/>
                    <a:pt x="677" y="4942"/>
                    <a:pt x="2836" y="5113"/>
                  </a:cubicBezTo>
                  <a:cubicBezTo>
                    <a:pt x="2985" y="5124"/>
                    <a:pt x="3126" y="5130"/>
                    <a:pt x="3259" y="5130"/>
                  </a:cubicBezTo>
                  <a:cubicBezTo>
                    <a:pt x="5013" y="5130"/>
                    <a:pt x="5467" y="4199"/>
                    <a:pt x="5467" y="4199"/>
                  </a:cubicBezTo>
                  <a:cubicBezTo>
                    <a:pt x="5230" y="2627"/>
                    <a:pt x="4418" y="0"/>
                    <a:pt x="441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144;p55">
              <a:extLst>
                <a:ext uri="{FF2B5EF4-FFF2-40B4-BE49-F238E27FC236}">
                  <a16:creationId xmlns="" xmlns:a16="http://schemas.microsoft.com/office/drawing/2014/main" id="{66ABD14F-C63B-2E26-AED6-66C138F26164}"/>
                </a:ext>
              </a:extLst>
            </p:cNvPr>
            <p:cNvSpPr/>
            <p:nvPr/>
          </p:nvSpPr>
          <p:spPr>
            <a:xfrm>
              <a:off x="1253800" y="4630450"/>
              <a:ext cx="37575" cy="141675"/>
            </a:xfrm>
            <a:custGeom>
              <a:avLst/>
              <a:gdLst/>
              <a:ahLst/>
              <a:cxnLst/>
              <a:rect l="l" t="t" r="r" b="b"/>
              <a:pathLst>
                <a:path w="1503" h="5667" extrusionOk="0">
                  <a:moveTo>
                    <a:pt x="764" y="1"/>
                  </a:moveTo>
                  <a:cubicBezTo>
                    <a:pt x="717" y="1"/>
                    <a:pt x="671" y="5"/>
                    <a:pt x="625" y="13"/>
                  </a:cubicBezTo>
                  <a:cubicBezTo>
                    <a:pt x="625" y="13"/>
                    <a:pt x="1042" y="241"/>
                    <a:pt x="1141" y="966"/>
                  </a:cubicBezTo>
                  <a:cubicBezTo>
                    <a:pt x="1187" y="1301"/>
                    <a:pt x="1070" y="2306"/>
                    <a:pt x="899" y="2917"/>
                  </a:cubicBezTo>
                  <a:cubicBezTo>
                    <a:pt x="353" y="4855"/>
                    <a:pt x="1" y="5545"/>
                    <a:pt x="1" y="5545"/>
                  </a:cubicBezTo>
                  <a:lnTo>
                    <a:pt x="235" y="5667"/>
                  </a:lnTo>
                  <a:cubicBezTo>
                    <a:pt x="235" y="5667"/>
                    <a:pt x="978" y="3770"/>
                    <a:pt x="1240" y="2445"/>
                  </a:cubicBezTo>
                  <a:cubicBezTo>
                    <a:pt x="1502" y="1119"/>
                    <a:pt x="1447" y="384"/>
                    <a:pt x="866" y="8"/>
                  </a:cubicBezTo>
                  <a:cubicBezTo>
                    <a:pt x="832" y="3"/>
                    <a:pt x="798" y="1"/>
                    <a:pt x="764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145;p55">
              <a:extLst>
                <a:ext uri="{FF2B5EF4-FFF2-40B4-BE49-F238E27FC236}">
                  <a16:creationId xmlns="" xmlns:a16="http://schemas.microsoft.com/office/drawing/2014/main" id="{E05715A9-D196-F7A1-3A58-76F8ED6643D0}"/>
                </a:ext>
              </a:extLst>
            </p:cNvPr>
            <p:cNvSpPr/>
            <p:nvPr/>
          </p:nvSpPr>
          <p:spPr>
            <a:xfrm>
              <a:off x="1182500" y="4756500"/>
              <a:ext cx="86875" cy="70475"/>
            </a:xfrm>
            <a:custGeom>
              <a:avLst/>
              <a:gdLst/>
              <a:ahLst/>
              <a:cxnLst/>
              <a:rect l="l" t="t" r="r" b="b"/>
              <a:pathLst>
                <a:path w="3475" h="2819" extrusionOk="0">
                  <a:moveTo>
                    <a:pt x="1226" y="1"/>
                  </a:moveTo>
                  <a:cubicBezTo>
                    <a:pt x="1164" y="1"/>
                    <a:pt x="1117" y="10"/>
                    <a:pt x="1088" y="30"/>
                  </a:cubicBezTo>
                  <a:cubicBezTo>
                    <a:pt x="992" y="96"/>
                    <a:pt x="1" y="1512"/>
                    <a:pt x="476" y="1975"/>
                  </a:cubicBezTo>
                  <a:cubicBezTo>
                    <a:pt x="914" y="2402"/>
                    <a:pt x="2241" y="2818"/>
                    <a:pt x="2714" y="2818"/>
                  </a:cubicBezTo>
                  <a:cubicBezTo>
                    <a:pt x="2754" y="2818"/>
                    <a:pt x="2789" y="2815"/>
                    <a:pt x="2816" y="2809"/>
                  </a:cubicBezTo>
                  <a:cubicBezTo>
                    <a:pt x="3156" y="2728"/>
                    <a:pt x="3450" y="2524"/>
                    <a:pt x="3462" y="2286"/>
                  </a:cubicBezTo>
                  <a:cubicBezTo>
                    <a:pt x="3474" y="2049"/>
                    <a:pt x="3231" y="744"/>
                    <a:pt x="3087" y="625"/>
                  </a:cubicBezTo>
                  <a:cubicBezTo>
                    <a:pt x="2959" y="518"/>
                    <a:pt x="1691" y="1"/>
                    <a:pt x="122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146;p55">
              <a:extLst>
                <a:ext uri="{FF2B5EF4-FFF2-40B4-BE49-F238E27FC236}">
                  <a16:creationId xmlns="" xmlns:a16="http://schemas.microsoft.com/office/drawing/2014/main" id="{94BE4FB8-1F29-1CC5-CC96-AA99B4C2F5FC}"/>
                </a:ext>
              </a:extLst>
            </p:cNvPr>
            <p:cNvSpPr/>
            <p:nvPr/>
          </p:nvSpPr>
          <p:spPr>
            <a:xfrm>
              <a:off x="1243975" y="4770775"/>
              <a:ext cx="25400" cy="55575"/>
            </a:xfrm>
            <a:custGeom>
              <a:avLst/>
              <a:gdLst/>
              <a:ahLst/>
              <a:cxnLst/>
              <a:rect l="l" t="t" r="r" b="b"/>
              <a:pathLst>
                <a:path w="1016" h="2223" extrusionOk="0">
                  <a:moveTo>
                    <a:pt x="537" y="1"/>
                  </a:moveTo>
                  <a:cubicBezTo>
                    <a:pt x="404" y="1"/>
                    <a:pt x="166" y="1203"/>
                    <a:pt x="77" y="1560"/>
                  </a:cubicBezTo>
                  <a:cubicBezTo>
                    <a:pt x="0" y="1860"/>
                    <a:pt x="19" y="2222"/>
                    <a:pt x="328" y="2222"/>
                  </a:cubicBezTo>
                  <a:cubicBezTo>
                    <a:pt x="386" y="2222"/>
                    <a:pt x="454" y="2210"/>
                    <a:pt x="534" y="2181"/>
                  </a:cubicBezTo>
                  <a:cubicBezTo>
                    <a:pt x="793" y="2081"/>
                    <a:pt x="994" y="1910"/>
                    <a:pt x="1003" y="1714"/>
                  </a:cubicBezTo>
                  <a:cubicBezTo>
                    <a:pt x="1015" y="1476"/>
                    <a:pt x="772" y="173"/>
                    <a:pt x="628" y="53"/>
                  </a:cubicBezTo>
                  <a:cubicBezTo>
                    <a:pt x="599" y="33"/>
                    <a:pt x="570" y="15"/>
                    <a:pt x="539" y="1"/>
                  </a:cubicBezTo>
                  <a:cubicBezTo>
                    <a:pt x="538" y="1"/>
                    <a:pt x="538" y="1"/>
                    <a:pt x="537" y="1"/>
                  </a:cubicBezTo>
                  <a:close/>
                </a:path>
              </a:pathLst>
            </a:custGeom>
            <a:solidFill>
              <a:srgbClr val="EB5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147;p55">
              <a:extLst>
                <a:ext uri="{FF2B5EF4-FFF2-40B4-BE49-F238E27FC236}">
                  <a16:creationId xmlns="" xmlns:a16="http://schemas.microsoft.com/office/drawing/2014/main" id="{F2AB79DF-BFFE-85EB-1E0E-2A97524B3CBB}"/>
                </a:ext>
              </a:extLst>
            </p:cNvPr>
            <p:cNvSpPr/>
            <p:nvPr/>
          </p:nvSpPr>
          <p:spPr>
            <a:xfrm>
              <a:off x="1180625" y="4640750"/>
              <a:ext cx="59925" cy="169600"/>
            </a:xfrm>
            <a:custGeom>
              <a:avLst/>
              <a:gdLst/>
              <a:ahLst/>
              <a:cxnLst/>
              <a:rect l="l" t="t" r="r" b="b"/>
              <a:pathLst>
                <a:path w="2397" h="6784" extrusionOk="0">
                  <a:moveTo>
                    <a:pt x="1950" y="1"/>
                  </a:moveTo>
                  <a:cubicBezTo>
                    <a:pt x="1757" y="1"/>
                    <a:pt x="1521" y="159"/>
                    <a:pt x="1288" y="475"/>
                  </a:cubicBezTo>
                  <a:cubicBezTo>
                    <a:pt x="912" y="991"/>
                    <a:pt x="623" y="1320"/>
                    <a:pt x="312" y="2014"/>
                  </a:cubicBezTo>
                  <a:cubicBezTo>
                    <a:pt x="138" y="2399"/>
                    <a:pt x="1" y="2776"/>
                    <a:pt x="148" y="3628"/>
                  </a:cubicBezTo>
                  <a:cubicBezTo>
                    <a:pt x="249" y="4223"/>
                    <a:pt x="394" y="4624"/>
                    <a:pt x="628" y="5182"/>
                  </a:cubicBezTo>
                  <a:cubicBezTo>
                    <a:pt x="691" y="5333"/>
                    <a:pt x="701" y="5462"/>
                    <a:pt x="787" y="5766"/>
                  </a:cubicBezTo>
                  <a:cubicBezTo>
                    <a:pt x="874" y="6070"/>
                    <a:pt x="1048" y="6400"/>
                    <a:pt x="1240" y="6582"/>
                  </a:cubicBezTo>
                  <a:cubicBezTo>
                    <a:pt x="1399" y="6733"/>
                    <a:pt x="1493" y="6784"/>
                    <a:pt x="1551" y="6784"/>
                  </a:cubicBezTo>
                  <a:cubicBezTo>
                    <a:pt x="1563" y="6784"/>
                    <a:pt x="1573" y="6781"/>
                    <a:pt x="1583" y="6778"/>
                  </a:cubicBezTo>
                  <a:cubicBezTo>
                    <a:pt x="1650" y="6750"/>
                    <a:pt x="1648" y="6680"/>
                    <a:pt x="1569" y="6587"/>
                  </a:cubicBezTo>
                  <a:cubicBezTo>
                    <a:pt x="1492" y="6494"/>
                    <a:pt x="1347" y="6352"/>
                    <a:pt x="1250" y="6109"/>
                  </a:cubicBezTo>
                  <a:lnTo>
                    <a:pt x="1250" y="6109"/>
                  </a:lnTo>
                  <a:cubicBezTo>
                    <a:pt x="1250" y="6109"/>
                    <a:pt x="1410" y="6321"/>
                    <a:pt x="1517" y="6441"/>
                  </a:cubicBezTo>
                  <a:cubicBezTo>
                    <a:pt x="1612" y="6547"/>
                    <a:pt x="1720" y="6640"/>
                    <a:pt x="1841" y="6717"/>
                  </a:cubicBezTo>
                  <a:cubicBezTo>
                    <a:pt x="1872" y="6736"/>
                    <a:pt x="1908" y="6744"/>
                    <a:pt x="1942" y="6744"/>
                  </a:cubicBezTo>
                  <a:cubicBezTo>
                    <a:pt x="2038" y="6744"/>
                    <a:pt x="2125" y="6682"/>
                    <a:pt x="2069" y="6611"/>
                  </a:cubicBezTo>
                  <a:cubicBezTo>
                    <a:pt x="1993" y="6514"/>
                    <a:pt x="1907" y="6461"/>
                    <a:pt x="1752" y="6283"/>
                  </a:cubicBezTo>
                  <a:cubicBezTo>
                    <a:pt x="1668" y="6189"/>
                    <a:pt x="1597" y="6085"/>
                    <a:pt x="1538" y="5974"/>
                  </a:cubicBezTo>
                  <a:lnTo>
                    <a:pt x="1538" y="5974"/>
                  </a:lnTo>
                  <a:cubicBezTo>
                    <a:pt x="1538" y="5974"/>
                    <a:pt x="1718" y="6159"/>
                    <a:pt x="1896" y="6284"/>
                  </a:cubicBezTo>
                  <a:cubicBezTo>
                    <a:pt x="2076" y="6411"/>
                    <a:pt x="2176" y="6425"/>
                    <a:pt x="2243" y="6431"/>
                  </a:cubicBezTo>
                  <a:cubicBezTo>
                    <a:pt x="2245" y="6432"/>
                    <a:pt x="2248" y="6432"/>
                    <a:pt x="2251" y="6432"/>
                  </a:cubicBezTo>
                  <a:cubicBezTo>
                    <a:pt x="2316" y="6432"/>
                    <a:pt x="2396" y="6353"/>
                    <a:pt x="2291" y="6250"/>
                  </a:cubicBezTo>
                  <a:cubicBezTo>
                    <a:pt x="2191" y="6155"/>
                    <a:pt x="2025" y="6076"/>
                    <a:pt x="1865" y="5864"/>
                  </a:cubicBezTo>
                  <a:cubicBezTo>
                    <a:pt x="1749" y="5711"/>
                    <a:pt x="1688" y="5588"/>
                    <a:pt x="1724" y="5588"/>
                  </a:cubicBezTo>
                  <a:cubicBezTo>
                    <a:pt x="1724" y="5588"/>
                    <a:pt x="1725" y="5588"/>
                    <a:pt x="1725" y="5588"/>
                  </a:cubicBezTo>
                  <a:cubicBezTo>
                    <a:pt x="1764" y="5591"/>
                    <a:pt x="1826" y="5686"/>
                    <a:pt x="1978" y="5759"/>
                  </a:cubicBezTo>
                  <a:cubicBezTo>
                    <a:pt x="2039" y="5788"/>
                    <a:pt x="2106" y="5801"/>
                    <a:pt x="2166" y="5801"/>
                  </a:cubicBezTo>
                  <a:cubicBezTo>
                    <a:pt x="2251" y="5801"/>
                    <a:pt x="2321" y="5775"/>
                    <a:pt x="2340" y="5725"/>
                  </a:cubicBezTo>
                  <a:cubicBezTo>
                    <a:pt x="2373" y="5641"/>
                    <a:pt x="2323" y="5669"/>
                    <a:pt x="2185" y="5575"/>
                  </a:cubicBezTo>
                  <a:cubicBezTo>
                    <a:pt x="2047" y="5480"/>
                    <a:pt x="1963" y="5346"/>
                    <a:pt x="1758" y="5229"/>
                  </a:cubicBezTo>
                  <a:cubicBezTo>
                    <a:pt x="1577" y="5126"/>
                    <a:pt x="1462" y="5032"/>
                    <a:pt x="1357" y="4869"/>
                  </a:cubicBezTo>
                  <a:cubicBezTo>
                    <a:pt x="1228" y="4668"/>
                    <a:pt x="1060" y="4146"/>
                    <a:pt x="961" y="3584"/>
                  </a:cubicBezTo>
                  <a:cubicBezTo>
                    <a:pt x="844" y="2921"/>
                    <a:pt x="1057" y="2530"/>
                    <a:pt x="1264" y="2215"/>
                  </a:cubicBezTo>
                  <a:cubicBezTo>
                    <a:pt x="1720" y="1521"/>
                    <a:pt x="1954" y="1256"/>
                    <a:pt x="2168" y="933"/>
                  </a:cubicBezTo>
                  <a:cubicBezTo>
                    <a:pt x="2373" y="621"/>
                    <a:pt x="2372" y="296"/>
                    <a:pt x="2192" y="107"/>
                  </a:cubicBezTo>
                  <a:cubicBezTo>
                    <a:pt x="2124" y="36"/>
                    <a:pt x="2042" y="1"/>
                    <a:pt x="195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148;p55">
              <a:extLst>
                <a:ext uri="{FF2B5EF4-FFF2-40B4-BE49-F238E27FC236}">
                  <a16:creationId xmlns="" xmlns:a16="http://schemas.microsoft.com/office/drawing/2014/main" id="{4D529668-43CE-2643-EB59-5C670F7344A0}"/>
                </a:ext>
              </a:extLst>
            </p:cNvPr>
            <p:cNvSpPr/>
            <p:nvPr/>
          </p:nvSpPr>
          <p:spPr>
            <a:xfrm>
              <a:off x="1196325" y="4640200"/>
              <a:ext cx="43275" cy="49550"/>
            </a:xfrm>
            <a:custGeom>
              <a:avLst/>
              <a:gdLst/>
              <a:ahLst/>
              <a:cxnLst/>
              <a:rect l="l" t="t" r="r" b="b"/>
              <a:pathLst>
                <a:path w="1731" h="1982" extrusionOk="0">
                  <a:moveTo>
                    <a:pt x="1330" y="1"/>
                  </a:moveTo>
                  <a:cubicBezTo>
                    <a:pt x="1183" y="1"/>
                    <a:pt x="1000" y="78"/>
                    <a:pt x="791" y="277"/>
                  </a:cubicBezTo>
                  <a:cubicBezTo>
                    <a:pt x="457" y="591"/>
                    <a:pt x="0" y="1338"/>
                    <a:pt x="0" y="1338"/>
                  </a:cubicBezTo>
                  <a:cubicBezTo>
                    <a:pt x="0" y="1338"/>
                    <a:pt x="138" y="1975"/>
                    <a:pt x="869" y="1981"/>
                  </a:cubicBezTo>
                  <a:cubicBezTo>
                    <a:pt x="869" y="1981"/>
                    <a:pt x="1117" y="1580"/>
                    <a:pt x="1353" y="1271"/>
                  </a:cubicBezTo>
                  <a:cubicBezTo>
                    <a:pt x="1588" y="962"/>
                    <a:pt x="1712" y="758"/>
                    <a:pt x="1721" y="542"/>
                  </a:cubicBezTo>
                  <a:cubicBezTo>
                    <a:pt x="1730" y="326"/>
                    <a:pt x="1670" y="164"/>
                    <a:pt x="1551" y="73"/>
                  </a:cubicBezTo>
                  <a:cubicBezTo>
                    <a:pt x="1491" y="28"/>
                    <a:pt x="1417" y="1"/>
                    <a:pt x="133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149;p55">
              <a:extLst>
                <a:ext uri="{FF2B5EF4-FFF2-40B4-BE49-F238E27FC236}">
                  <a16:creationId xmlns="" xmlns:a16="http://schemas.microsoft.com/office/drawing/2014/main" id="{93A1E881-E956-1B7A-FD1C-1CCF8050ABF3}"/>
                </a:ext>
              </a:extLst>
            </p:cNvPr>
            <p:cNvSpPr/>
            <p:nvPr/>
          </p:nvSpPr>
          <p:spPr>
            <a:xfrm>
              <a:off x="2354225" y="4244150"/>
              <a:ext cx="214525" cy="123800"/>
            </a:xfrm>
            <a:custGeom>
              <a:avLst/>
              <a:gdLst/>
              <a:ahLst/>
              <a:cxnLst/>
              <a:rect l="l" t="t" r="r" b="b"/>
              <a:pathLst>
                <a:path w="8581" h="4952" extrusionOk="0">
                  <a:moveTo>
                    <a:pt x="4290" y="0"/>
                  </a:moveTo>
                  <a:cubicBezTo>
                    <a:pt x="1921" y="0"/>
                    <a:pt x="0" y="1109"/>
                    <a:pt x="0" y="2476"/>
                  </a:cubicBezTo>
                  <a:cubicBezTo>
                    <a:pt x="0" y="3844"/>
                    <a:pt x="1921" y="4951"/>
                    <a:pt x="4290" y="4951"/>
                  </a:cubicBezTo>
                  <a:cubicBezTo>
                    <a:pt x="6660" y="4951"/>
                    <a:pt x="8580" y="3844"/>
                    <a:pt x="8580" y="2476"/>
                  </a:cubicBezTo>
                  <a:cubicBezTo>
                    <a:pt x="8580" y="1109"/>
                    <a:pt x="6660" y="0"/>
                    <a:pt x="4290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150;p55">
              <a:extLst>
                <a:ext uri="{FF2B5EF4-FFF2-40B4-BE49-F238E27FC236}">
                  <a16:creationId xmlns="" xmlns:a16="http://schemas.microsoft.com/office/drawing/2014/main" id="{5927EC11-0DE3-E4F7-62A1-2B1D7407CAD6}"/>
                </a:ext>
              </a:extLst>
            </p:cNvPr>
            <p:cNvSpPr/>
            <p:nvPr/>
          </p:nvSpPr>
          <p:spPr>
            <a:xfrm>
              <a:off x="2405625" y="3805425"/>
              <a:ext cx="103975" cy="134375"/>
            </a:xfrm>
            <a:custGeom>
              <a:avLst/>
              <a:gdLst/>
              <a:ahLst/>
              <a:cxnLst/>
              <a:rect l="l" t="t" r="r" b="b"/>
              <a:pathLst>
                <a:path w="4159" h="5375" extrusionOk="0">
                  <a:moveTo>
                    <a:pt x="1327" y="0"/>
                  </a:moveTo>
                  <a:cubicBezTo>
                    <a:pt x="1263" y="0"/>
                    <a:pt x="1077" y="28"/>
                    <a:pt x="908" y="323"/>
                  </a:cubicBezTo>
                  <a:cubicBezTo>
                    <a:pt x="699" y="686"/>
                    <a:pt x="776" y="1710"/>
                    <a:pt x="647" y="2338"/>
                  </a:cubicBezTo>
                  <a:cubicBezTo>
                    <a:pt x="518" y="2964"/>
                    <a:pt x="217" y="3317"/>
                    <a:pt x="109" y="3827"/>
                  </a:cubicBezTo>
                  <a:cubicBezTo>
                    <a:pt x="0" y="4336"/>
                    <a:pt x="173" y="5188"/>
                    <a:pt x="1398" y="5342"/>
                  </a:cubicBezTo>
                  <a:cubicBezTo>
                    <a:pt x="1574" y="5364"/>
                    <a:pt x="1744" y="5375"/>
                    <a:pt x="1908" y="5375"/>
                  </a:cubicBezTo>
                  <a:cubicBezTo>
                    <a:pt x="2882" y="5375"/>
                    <a:pt x="3610" y="5013"/>
                    <a:pt x="3858" y="4678"/>
                  </a:cubicBezTo>
                  <a:cubicBezTo>
                    <a:pt x="4149" y="4289"/>
                    <a:pt x="4158" y="3459"/>
                    <a:pt x="3858" y="3011"/>
                  </a:cubicBezTo>
                  <a:cubicBezTo>
                    <a:pt x="3559" y="2564"/>
                    <a:pt x="3332" y="2201"/>
                    <a:pt x="3340" y="1620"/>
                  </a:cubicBezTo>
                  <a:lnTo>
                    <a:pt x="1350" y="2"/>
                  </a:lnTo>
                  <a:cubicBezTo>
                    <a:pt x="1350" y="2"/>
                    <a:pt x="1342" y="0"/>
                    <a:pt x="1327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151;p55">
              <a:extLst>
                <a:ext uri="{FF2B5EF4-FFF2-40B4-BE49-F238E27FC236}">
                  <a16:creationId xmlns="" xmlns:a16="http://schemas.microsoft.com/office/drawing/2014/main" id="{53245945-3A0C-1178-1393-A82F4F29A73C}"/>
                </a:ext>
              </a:extLst>
            </p:cNvPr>
            <p:cNvSpPr/>
            <p:nvPr/>
          </p:nvSpPr>
          <p:spPr>
            <a:xfrm>
              <a:off x="2476550" y="3723325"/>
              <a:ext cx="89450" cy="184375"/>
            </a:xfrm>
            <a:custGeom>
              <a:avLst/>
              <a:gdLst/>
              <a:ahLst/>
              <a:cxnLst/>
              <a:rect l="l" t="t" r="r" b="b"/>
              <a:pathLst>
                <a:path w="3578" h="7375" extrusionOk="0">
                  <a:moveTo>
                    <a:pt x="2781" y="1"/>
                  </a:moveTo>
                  <a:cubicBezTo>
                    <a:pt x="2722" y="1"/>
                    <a:pt x="2678" y="30"/>
                    <a:pt x="2694" y="91"/>
                  </a:cubicBezTo>
                  <a:cubicBezTo>
                    <a:pt x="2726" y="209"/>
                    <a:pt x="2784" y="292"/>
                    <a:pt x="2856" y="516"/>
                  </a:cubicBezTo>
                  <a:cubicBezTo>
                    <a:pt x="2896" y="636"/>
                    <a:pt x="2921" y="760"/>
                    <a:pt x="2932" y="884"/>
                  </a:cubicBezTo>
                  <a:cubicBezTo>
                    <a:pt x="2932" y="884"/>
                    <a:pt x="2839" y="644"/>
                    <a:pt x="2725" y="459"/>
                  </a:cubicBezTo>
                  <a:cubicBezTo>
                    <a:pt x="2609" y="273"/>
                    <a:pt x="2523" y="220"/>
                    <a:pt x="2465" y="187"/>
                  </a:cubicBezTo>
                  <a:cubicBezTo>
                    <a:pt x="2453" y="180"/>
                    <a:pt x="2437" y="176"/>
                    <a:pt x="2421" y="176"/>
                  </a:cubicBezTo>
                  <a:cubicBezTo>
                    <a:pt x="2365" y="176"/>
                    <a:pt x="2303" y="224"/>
                    <a:pt x="2349" y="334"/>
                  </a:cubicBezTo>
                  <a:cubicBezTo>
                    <a:pt x="2402" y="461"/>
                    <a:pt x="2524" y="598"/>
                    <a:pt x="2588" y="857"/>
                  </a:cubicBezTo>
                  <a:cubicBezTo>
                    <a:pt x="2633" y="1033"/>
                    <a:pt x="2642" y="1167"/>
                    <a:pt x="2613" y="1167"/>
                  </a:cubicBezTo>
                  <a:cubicBezTo>
                    <a:pt x="2611" y="1167"/>
                    <a:pt x="2610" y="1167"/>
                    <a:pt x="2608" y="1166"/>
                  </a:cubicBezTo>
                  <a:lnTo>
                    <a:pt x="2435" y="1483"/>
                  </a:lnTo>
                  <a:cubicBezTo>
                    <a:pt x="2560" y="1648"/>
                    <a:pt x="2637" y="1762"/>
                    <a:pt x="2706" y="1943"/>
                  </a:cubicBezTo>
                  <a:cubicBezTo>
                    <a:pt x="2776" y="2124"/>
                    <a:pt x="2691" y="2747"/>
                    <a:pt x="2484" y="3278"/>
                  </a:cubicBezTo>
                  <a:cubicBezTo>
                    <a:pt x="2305" y="3739"/>
                    <a:pt x="2127" y="4139"/>
                    <a:pt x="1903" y="4440"/>
                  </a:cubicBezTo>
                  <a:cubicBezTo>
                    <a:pt x="1418" y="5092"/>
                    <a:pt x="702" y="5828"/>
                    <a:pt x="409" y="6081"/>
                  </a:cubicBezTo>
                  <a:cubicBezTo>
                    <a:pt x="309" y="6168"/>
                    <a:pt x="257" y="6196"/>
                    <a:pt x="153" y="6196"/>
                  </a:cubicBezTo>
                  <a:cubicBezTo>
                    <a:pt x="136" y="6196"/>
                    <a:pt x="117" y="6195"/>
                    <a:pt x="97" y="6194"/>
                  </a:cubicBezTo>
                  <a:lnTo>
                    <a:pt x="97" y="6194"/>
                  </a:lnTo>
                  <a:cubicBezTo>
                    <a:pt x="0" y="6384"/>
                    <a:pt x="87" y="6745"/>
                    <a:pt x="147" y="6907"/>
                  </a:cubicBezTo>
                  <a:cubicBezTo>
                    <a:pt x="212" y="7079"/>
                    <a:pt x="500" y="7374"/>
                    <a:pt x="682" y="7374"/>
                  </a:cubicBezTo>
                  <a:cubicBezTo>
                    <a:pt x="749" y="7374"/>
                    <a:pt x="801" y="7334"/>
                    <a:pt x="822" y="7232"/>
                  </a:cubicBezTo>
                  <a:cubicBezTo>
                    <a:pt x="840" y="7144"/>
                    <a:pt x="846" y="6920"/>
                    <a:pt x="928" y="6845"/>
                  </a:cubicBezTo>
                  <a:cubicBezTo>
                    <a:pt x="1396" y="6411"/>
                    <a:pt x="2194" y="5645"/>
                    <a:pt x="2661" y="4910"/>
                  </a:cubicBezTo>
                  <a:cubicBezTo>
                    <a:pt x="2886" y="4553"/>
                    <a:pt x="3023" y="4304"/>
                    <a:pt x="3223" y="3675"/>
                  </a:cubicBezTo>
                  <a:cubicBezTo>
                    <a:pt x="3406" y="3101"/>
                    <a:pt x="3449" y="2575"/>
                    <a:pt x="3455" y="1972"/>
                  </a:cubicBezTo>
                  <a:cubicBezTo>
                    <a:pt x="3456" y="1806"/>
                    <a:pt x="3498" y="1684"/>
                    <a:pt x="3538" y="1372"/>
                  </a:cubicBezTo>
                  <a:cubicBezTo>
                    <a:pt x="3578" y="1058"/>
                    <a:pt x="3548" y="687"/>
                    <a:pt x="3444" y="444"/>
                  </a:cubicBezTo>
                  <a:cubicBezTo>
                    <a:pt x="3340" y="200"/>
                    <a:pt x="3264" y="129"/>
                    <a:pt x="3206" y="129"/>
                  </a:cubicBezTo>
                  <a:cubicBezTo>
                    <a:pt x="3132" y="129"/>
                    <a:pt x="3108" y="193"/>
                    <a:pt x="3143" y="310"/>
                  </a:cubicBezTo>
                  <a:cubicBezTo>
                    <a:pt x="3178" y="426"/>
                    <a:pt x="3254" y="613"/>
                    <a:pt x="3248" y="875"/>
                  </a:cubicBezTo>
                  <a:cubicBezTo>
                    <a:pt x="3248" y="875"/>
                    <a:pt x="3186" y="617"/>
                    <a:pt x="3134" y="465"/>
                  </a:cubicBezTo>
                  <a:cubicBezTo>
                    <a:pt x="3088" y="331"/>
                    <a:pt x="3025" y="202"/>
                    <a:pt x="2945" y="84"/>
                  </a:cubicBezTo>
                  <a:cubicBezTo>
                    <a:pt x="2906" y="29"/>
                    <a:pt x="2837" y="1"/>
                    <a:pt x="278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152;p55">
              <a:extLst>
                <a:ext uri="{FF2B5EF4-FFF2-40B4-BE49-F238E27FC236}">
                  <a16:creationId xmlns="" xmlns:a16="http://schemas.microsoft.com/office/drawing/2014/main" id="{EE9C6EED-3569-A633-BBBB-FB4CF1D87EF9}"/>
                </a:ext>
              </a:extLst>
            </p:cNvPr>
            <p:cNvSpPr/>
            <p:nvPr/>
          </p:nvSpPr>
          <p:spPr>
            <a:xfrm>
              <a:off x="2470900" y="3830550"/>
              <a:ext cx="77150" cy="69100"/>
            </a:xfrm>
            <a:custGeom>
              <a:avLst/>
              <a:gdLst/>
              <a:ahLst/>
              <a:cxnLst/>
              <a:rect l="l" t="t" r="r" b="b"/>
              <a:pathLst>
                <a:path w="3086" h="2764" extrusionOk="0">
                  <a:moveTo>
                    <a:pt x="1971" y="1"/>
                  </a:moveTo>
                  <a:cubicBezTo>
                    <a:pt x="1615" y="1"/>
                    <a:pt x="1477" y="453"/>
                    <a:pt x="1308" y="760"/>
                  </a:cubicBezTo>
                  <a:cubicBezTo>
                    <a:pt x="886" y="1527"/>
                    <a:pt x="442" y="1743"/>
                    <a:pt x="247" y="1885"/>
                  </a:cubicBezTo>
                  <a:cubicBezTo>
                    <a:pt x="0" y="2554"/>
                    <a:pt x="1069" y="2764"/>
                    <a:pt x="1069" y="2764"/>
                  </a:cubicBezTo>
                  <a:cubicBezTo>
                    <a:pt x="1996" y="2443"/>
                    <a:pt x="2966" y="1452"/>
                    <a:pt x="3027" y="1112"/>
                  </a:cubicBezTo>
                  <a:cubicBezTo>
                    <a:pt x="3086" y="772"/>
                    <a:pt x="2978" y="472"/>
                    <a:pt x="2978" y="472"/>
                  </a:cubicBezTo>
                  <a:cubicBezTo>
                    <a:pt x="2926" y="480"/>
                    <a:pt x="2877" y="484"/>
                    <a:pt x="2831" y="484"/>
                  </a:cubicBezTo>
                  <a:cubicBezTo>
                    <a:pt x="2331" y="484"/>
                    <a:pt x="2198" y="54"/>
                    <a:pt x="2198" y="54"/>
                  </a:cubicBezTo>
                  <a:cubicBezTo>
                    <a:pt x="2113" y="17"/>
                    <a:pt x="2038" y="1"/>
                    <a:pt x="1971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153;p55">
              <a:extLst>
                <a:ext uri="{FF2B5EF4-FFF2-40B4-BE49-F238E27FC236}">
                  <a16:creationId xmlns="" xmlns:a16="http://schemas.microsoft.com/office/drawing/2014/main" id="{3E4B99D9-C2F3-E4FA-632A-F5BC6683E56D}"/>
                </a:ext>
              </a:extLst>
            </p:cNvPr>
            <p:cNvSpPr/>
            <p:nvPr/>
          </p:nvSpPr>
          <p:spPr>
            <a:xfrm>
              <a:off x="2469000" y="4257025"/>
              <a:ext cx="61950" cy="43125"/>
            </a:xfrm>
            <a:custGeom>
              <a:avLst/>
              <a:gdLst/>
              <a:ahLst/>
              <a:cxnLst/>
              <a:rect l="l" t="t" r="r" b="b"/>
              <a:pathLst>
                <a:path w="2478" h="1725" extrusionOk="0">
                  <a:moveTo>
                    <a:pt x="127" y="1"/>
                  </a:moveTo>
                  <a:cubicBezTo>
                    <a:pt x="115" y="104"/>
                    <a:pt x="96" y="208"/>
                    <a:pt x="70" y="310"/>
                  </a:cubicBezTo>
                  <a:cubicBezTo>
                    <a:pt x="32" y="448"/>
                    <a:pt x="0" y="678"/>
                    <a:pt x="25" y="791"/>
                  </a:cubicBezTo>
                  <a:cubicBezTo>
                    <a:pt x="49" y="903"/>
                    <a:pt x="315" y="1064"/>
                    <a:pt x="494" y="1087"/>
                  </a:cubicBezTo>
                  <a:cubicBezTo>
                    <a:pt x="672" y="1111"/>
                    <a:pt x="948" y="1300"/>
                    <a:pt x="1049" y="1429"/>
                  </a:cubicBezTo>
                  <a:cubicBezTo>
                    <a:pt x="1181" y="1597"/>
                    <a:pt x="1514" y="1725"/>
                    <a:pt x="1760" y="1725"/>
                  </a:cubicBezTo>
                  <a:cubicBezTo>
                    <a:pt x="1784" y="1725"/>
                    <a:pt x="1807" y="1724"/>
                    <a:pt x="1828" y="1721"/>
                  </a:cubicBezTo>
                  <a:cubicBezTo>
                    <a:pt x="2077" y="1692"/>
                    <a:pt x="2358" y="1633"/>
                    <a:pt x="2417" y="1533"/>
                  </a:cubicBezTo>
                  <a:cubicBezTo>
                    <a:pt x="2478" y="1432"/>
                    <a:pt x="2394" y="1320"/>
                    <a:pt x="1872" y="948"/>
                  </a:cubicBezTo>
                  <a:cubicBezTo>
                    <a:pt x="1351" y="576"/>
                    <a:pt x="1001" y="351"/>
                    <a:pt x="837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154;p55">
              <a:extLst>
                <a:ext uri="{FF2B5EF4-FFF2-40B4-BE49-F238E27FC236}">
                  <a16:creationId xmlns="" xmlns:a16="http://schemas.microsoft.com/office/drawing/2014/main" id="{41544586-73CC-6202-DA90-21B750AF2457}"/>
                </a:ext>
              </a:extLst>
            </p:cNvPr>
            <p:cNvSpPr/>
            <p:nvPr/>
          </p:nvSpPr>
          <p:spPr>
            <a:xfrm>
              <a:off x="2423800" y="4281275"/>
              <a:ext cx="28000" cy="61600"/>
            </a:xfrm>
            <a:custGeom>
              <a:avLst/>
              <a:gdLst/>
              <a:ahLst/>
              <a:cxnLst/>
              <a:rect l="l" t="t" r="r" b="b"/>
              <a:pathLst>
                <a:path w="1120" h="2464" extrusionOk="0">
                  <a:moveTo>
                    <a:pt x="862" y="1"/>
                  </a:moveTo>
                  <a:lnTo>
                    <a:pt x="207" y="2"/>
                  </a:lnTo>
                  <a:cubicBezTo>
                    <a:pt x="153" y="142"/>
                    <a:pt x="49" y="222"/>
                    <a:pt x="78" y="590"/>
                  </a:cubicBezTo>
                  <a:cubicBezTo>
                    <a:pt x="107" y="959"/>
                    <a:pt x="74" y="1106"/>
                    <a:pt x="38" y="1409"/>
                  </a:cubicBezTo>
                  <a:cubicBezTo>
                    <a:pt x="1" y="1711"/>
                    <a:pt x="155" y="2124"/>
                    <a:pt x="300" y="2316"/>
                  </a:cubicBezTo>
                  <a:cubicBezTo>
                    <a:pt x="367" y="2407"/>
                    <a:pt x="490" y="2464"/>
                    <a:pt x="613" y="2464"/>
                  </a:cubicBezTo>
                  <a:cubicBezTo>
                    <a:pt x="754" y="2464"/>
                    <a:pt x="897" y="2390"/>
                    <a:pt x="964" y="2208"/>
                  </a:cubicBezTo>
                  <a:cubicBezTo>
                    <a:pt x="1089" y="1864"/>
                    <a:pt x="1119" y="1575"/>
                    <a:pt x="1031" y="1230"/>
                  </a:cubicBezTo>
                  <a:cubicBezTo>
                    <a:pt x="943" y="885"/>
                    <a:pt x="1060" y="622"/>
                    <a:pt x="1002" y="391"/>
                  </a:cubicBezTo>
                  <a:cubicBezTo>
                    <a:pt x="970" y="257"/>
                    <a:pt x="923" y="126"/>
                    <a:pt x="8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155;p55">
              <a:extLst>
                <a:ext uri="{FF2B5EF4-FFF2-40B4-BE49-F238E27FC236}">
                  <a16:creationId xmlns="" xmlns:a16="http://schemas.microsoft.com/office/drawing/2014/main" id="{D66B8D8D-C58C-5DFD-4EBF-5565090E28CE}"/>
                </a:ext>
              </a:extLst>
            </p:cNvPr>
            <p:cNvSpPr/>
            <p:nvPr/>
          </p:nvSpPr>
          <p:spPr>
            <a:xfrm>
              <a:off x="2410800" y="4020575"/>
              <a:ext cx="101500" cy="263125"/>
            </a:xfrm>
            <a:custGeom>
              <a:avLst/>
              <a:gdLst/>
              <a:ahLst/>
              <a:cxnLst/>
              <a:rect l="l" t="t" r="r" b="b"/>
              <a:pathLst>
                <a:path w="4060" h="10525" extrusionOk="0">
                  <a:moveTo>
                    <a:pt x="3740" y="0"/>
                  </a:moveTo>
                  <a:lnTo>
                    <a:pt x="253" y="179"/>
                  </a:lnTo>
                  <a:cubicBezTo>
                    <a:pt x="1" y="1263"/>
                    <a:pt x="335" y="2982"/>
                    <a:pt x="389" y="3871"/>
                  </a:cubicBezTo>
                  <a:cubicBezTo>
                    <a:pt x="444" y="4761"/>
                    <a:pt x="522" y="5798"/>
                    <a:pt x="522" y="5798"/>
                  </a:cubicBezTo>
                  <a:cubicBezTo>
                    <a:pt x="522" y="5798"/>
                    <a:pt x="251" y="6737"/>
                    <a:pt x="264" y="7459"/>
                  </a:cubicBezTo>
                  <a:cubicBezTo>
                    <a:pt x="277" y="8229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1"/>
                    <a:pt x="1382" y="10430"/>
                  </a:cubicBezTo>
                  <a:cubicBezTo>
                    <a:pt x="1382" y="10430"/>
                    <a:pt x="1497" y="8526"/>
                    <a:pt x="1602" y="7644"/>
                  </a:cubicBezTo>
                  <a:cubicBezTo>
                    <a:pt x="1711" y="6723"/>
                    <a:pt x="1747" y="6051"/>
                    <a:pt x="1842" y="5513"/>
                  </a:cubicBezTo>
                  <a:cubicBezTo>
                    <a:pt x="1960" y="4842"/>
                    <a:pt x="2159" y="1773"/>
                    <a:pt x="2159" y="1773"/>
                  </a:cubicBezTo>
                  <a:lnTo>
                    <a:pt x="2264" y="1803"/>
                  </a:lnTo>
                  <a:lnTo>
                    <a:pt x="2579" y="5338"/>
                  </a:lnTo>
                  <a:cubicBezTo>
                    <a:pt x="2579" y="5338"/>
                    <a:pt x="2344" y="5846"/>
                    <a:pt x="2344" y="6255"/>
                  </a:cubicBezTo>
                  <a:cubicBezTo>
                    <a:pt x="2344" y="6819"/>
                    <a:pt x="2455" y="9459"/>
                    <a:pt x="2455" y="9459"/>
                  </a:cubicBezTo>
                  <a:cubicBezTo>
                    <a:pt x="2455" y="9459"/>
                    <a:pt x="2599" y="9569"/>
                    <a:pt x="2812" y="9569"/>
                  </a:cubicBezTo>
                  <a:cubicBezTo>
                    <a:pt x="2916" y="9569"/>
                    <a:pt x="3036" y="9543"/>
                    <a:pt x="3165" y="9465"/>
                  </a:cubicBezTo>
                  <a:cubicBezTo>
                    <a:pt x="3165" y="9465"/>
                    <a:pt x="3730" y="5841"/>
                    <a:pt x="3810" y="5415"/>
                  </a:cubicBezTo>
                  <a:cubicBezTo>
                    <a:pt x="3885" y="502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156;p55">
              <a:extLst>
                <a:ext uri="{FF2B5EF4-FFF2-40B4-BE49-F238E27FC236}">
                  <a16:creationId xmlns="" xmlns:a16="http://schemas.microsoft.com/office/drawing/2014/main" id="{09040451-9E91-DC44-3FE2-CEA02B987DD8}"/>
                </a:ext>
              </a:extLst>
            </p:cNvPr>
            <p:cNvSpPr/>
            <p:nvPr/>
          </p:nvSpPr>
          <p:spPr>
            <a:xfrm>
              <a:off x="2429300" y="3856300"/>
              <a:ext cx="62900" cy="66125"/>
            </a:xfrm>
            <a:custGeom>
              <a:avLst/>
              <a:gdLst/>
              <a:ahLst/>
              <a:cxnLst/>
              <a:rect l="l" t="t" r="r" b="b"/>
              <a:pathLst>
                <a:path w="2516" h="264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577" y="1"/>
                    <a:pt x="634" y="1022"/>
                    <a:pt x="616" y="1095"/>
                  </a:cubicBezTo>
                  <a:cubicBezTo>
                    <a:pt x="597" y="1170"/>
                    <a:pt x="215" y="1243"/>
                    <a:pt x="108" y="1331"/>
                  </a:cubicBezTo>
                  <a:cubicBezTo>
                    <a:pt x="0" y="1420"/>
                    <a:pt x="658" y="2456"/>
                    <a:pt x="995" y="2611"/>
                  </a:cubicBezTo>
                  <a:cubicBezTo>
                    <a:pt x="1045" y="2634"/>
                    <a:pt x="1112" y="2645"/>
                    <a:pt x="1189" y="2645"/>
                  </a:cubicBezTo>
                  <a:cubicBezTo>
                    <a:pt x="1623" y="2645"/>
                    <a:pt x="2385" y="2299"/>
                    <a:pt x="2448" y="1858"/>
                  </a:cubicBezTo>
                  <a:cubicBezTo>
                    <a:pt x="2515" y="1381"/>
                    <a:pt x="2152" y="1010"/>
                    <a:pt x="2012" y="879"/>
                  </a:cubicBezTo>
                  <a:cubicBezTo>
                    <a:pt x="1975" y="872"/>
                    <a:pt x="1929" y="870"/>
                    <a:pt x="1885" y="870"/>
                  </a:cubicBezTo>
                  <a:cubicBezTo>
                    <a:pt x="1835" y="870"/>
                    <a:pt x="1787" y="872"/>
                    <a:pt x="1754" y="872"/>
                  </a:cubicBezTo>
                  <a:cubicBezTo>
                    <a:pt x="1742" y="872"/>
                    <a:pt x="1732" y="872"/>
                    <a:pt x="1725" y="871"/>
                  </a:cubicBezTo>
                  <a:lnTo>
                    <a:pt x="1696" y="376"/>
                  </a:lnTo>
                  <a:cubicBezTo>
                    <a:pt x="1240" y="230"/>
                    <a:pt x="577" y="1"/>
                    <a:pt x="57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157;p55">
              <a:extLst>
                <a:ext uri="{FF2B5EF4-FFF2-40B4-BE49-F238E27FC236}">
                  <a16:creationId xmlns="" xmlns:a16="http://schemas.microsoft.com/office/drawing/2014/main" id="{B1348845-A9F5-1F8D-ABB6-A2E0CD1B9D6F}"/>
                </a:ext>
              </a:extLst>
            </p:cNvPr>
            <p:cNvSpPr/>
            <p:nvPr/>
          </p:nvSpPr>
          <p:spPr>
            <a:xfrm>
              <a:off x="2419400" y="3878000"/>
              <a:ext cx="101050" cy="96500"/>
            </a:xfrm>
            <a:custGeom>
              <a:avLst/>
              <a:gdLst/>
              <a:ahLst/>
              <a:cxnLst/>
              <a:rect l="l" t="t" r="r" b="b"/>
              <a:pathLst>
                <a:path w="4042" h="3860" extrusionOk="0">
                  <a:moveTo>
                    <a:pt x="2329" y="0"/>
                  </a:moveTo>
                  <a:cubicBezTo>
                    <a:pt x="2280" y="0"/>
                    <a:pt x="2231" y="2"/>
                    <a:pt x="2196" y="4"/>
                  </a:cubicBezTo>
                  <a:cubicBezTo>
                    <a:pt x="2196" y="4"/>
                    <a:pt x="2480" y="258"/>
                    <a:pt x="2621" y="581"/>
                  </a:cubicBezTo>
                  <a:cubicBezTo>
                    <a:pt x="2752" y="878"/>
                    <a:pt x="2653" y="1188"/>
                    <a:pt x="2404" y="1298"/>
                  </a:cubicBezTo>
                  <a:cubicBezTo>
                    <a:pt x="2290" y="1348"/>
                    <a:pt x="2185" y="1373"/>
                    <a:pt x="2086" y="1373"/>
                  </a:cubicBezTo>
                  <a:cubicBezTo>
                    <a:pt x="1870" y="1373"/>
                    <a:pt x="1679" y="1256"/>
                    <a:pt x="1469" y="1030"/>
                  </a:cubicBezTo>
                  <a:cubicBezTo>
                    <a:pt x="1260" y="804"/>
                    <a:pt x="1161" y="513"/>
                    <a:pt x="830" y="326"/>
                  </a:cubicBezTo>
                  <a:cubicBezTo>
                    <a:pt x="544" y="370"/>
                    <a:pt x="215" y="522"/>
                    <a:pt x="170" y="679"/>
                  </a:cubicBezTo>
                  <a:cubicBezTo>
                    <a:pt x="117" y="861"/>
                    <a:pt x="1" y="1724"/>
                    <a:pt x="247" y="2381"/>
                  </a:cubicBezTo>
                  <a:cubicBezTo>
                    <a:pt x="492" y="3038"/>
                    <a:pt x="781" y="3483"/>
                    <a:pt x="923" y="3766"/>
                  </a:cubicBezTo>
                  <a:cubicBezTo>
                    <a:pt x="923" y="3766"/>
                    <a:pt x="1220" y="3859"/>
                    <a:pt x="1647" y="3859"/>
                  </a:cubicBezTo>
                  <a:cubicBezTo>
                    <a:pt x="2036" y="3859"/>
                    <a:pt x="2532" y="3783"/>
                    <a:pt x="3009" y="3489"/>
                  </a:cubicBezTo>
                  <a:cubicBezTo>
                    <a:pt x="3009" y="3489"/>
                    <a:pt x="3110" y="2954"/>
                    <a:pt x="3116" y="2579"/>
                  </a:cubicBezTo>
                  <a:cubicBezTo>
                    <a:pt x="4042" y="1777"/>
                    <a:pt x="3256" y="781"/>
                    <a:pt x="2477" y="8"/>
                  </a:cubicBezTo>
                  <a:cubicBezTo>
                    <a:pt x="2437" y="2"/>
                    <a:pt x="2383" y="0"/>
                    <a:pt x="232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158;p55">
              <a:extLst>
                <a:ext uri="{FF2B5EF4-FFF2-40B4-BE49-F238E27FC236}">
                  <a16:creationId xmlns="" xmlns:a16="http://schemas.microsoft.com/office/drawing/2014/main" id="{9892E110-B34F-FF13-1E5C-ABAEBD4E8326}"/>
                </a:ext>
              </a:extLst>
            </p:cNvPr>
            <p:cNvSpPr/>
            <p:nvPr/>
          </p:nvSpPr>
          <p:spPr>
            <a:xfrm>
              <a:off x="2373925" y="3877650"/>
              <a:ext cx="144575" cy="387325"/>
            </a:xfrm>
            <a:custGeom>
              <a:avLst/>
              <a:gdLst/>
              <a:ahLst/>
              <a:cxnLst/>
              <a:rect l="l" t="t" r="r" b="b"/>
              <a:pathLst>
                <a:path w="5783" h="15493" extrusionOk="0">
                  <a:moveTo>
                    <a:pt x="4105" y="0"/>
                  </a:moveTo>
                  <a:cubicBezTo>
                    <a:pt x="4049" y="0"/>
                    <a:pt x="3994" y="6"/>
                    <a:pt x="3940" y="17"/>
                  </a:cubicBezTo>
                  <a:cubicBezTo>
                    <a:pt x="4080" y="290"/>
                    <a:pt x="3934" y="562"/>
                    <a:pt x="3934" y="562"/>
                  </a:cubicBezTo>
                  <a:cubicBezTo>
                    <a:pt x="3934" y="562"/>
                    <a:pt x="4022" y="1169"/>
                    <a:pt x="4022" y="1201"/>
                  </a:cubicBezTo>
                  <a:cubicBezTo>
                    <a:pt x="4022" y="1202"/>
                    <a:pt x="4022" y="1202"/>
                    <a:pt x="4021" y="1202"/>
                  </a:cubicBezTo>
                  <a:cubicBezTo>
                    <a:pt x="4001" y="1202"/>
                    <a:pt x="3634" y="649"/>
                    <a:pt x="3634" y="649"/>
                  </a:cubicBezTo>
                  <a:cubicBezTo>
                    <a:pt x="3628" y="649"/>
                    <a:pt x="3621" y="650"/>
                    <a:pt x="3614" y="650"/>
                  </a:cubicBezTo>
                  <a:cubicBezTo>
                    <a:pt x="3186" y="650"/>
                    <a:pt x="2831" y="241"/>
                    <a:pt x="2831" y="241"/>
                  </a:cubicBezTo>
                  <a:cubicBezTo>
                    <a:pt x="2831" y="241"/>
                    <a:pt x="2212" y="350"/>
                    <a:pt x="1915" y="623"/>
                  </a:cubicBezTo>
                  <a:cubicBezTo>
                    <a:pt x="1617" y="895"/>
                    <a:pt x="1741" y="1540"/>
                    <a:pt x="1833" y="1974"/>
                  </a:cubicBezTo>
                  <a:cubicBezTo>
                    <a:pt x="1925" y="2407"/>
                    <a:pt x="2410" y="3284"/>
                    <a:pt x="2534" y="3627"/>
                  </a:cubicBezTo>
                  <a:cubicBezTo>
                    <a:pt x="2660" y="3970"/>
                    <a:pt x="2497" y="4106"/>
                    <a:pt x="2311" y="4354"/>
                  </a:cubicBezTo>
                  <a:cubicBezTo>
                    <a:pt x="2125" y="4601"/>
                    <a:pt x="1257" y="5642"/>
                    <a:pt x="1010" y="7041"/>
                  </a:cubicBezTo>
                  <a:cubicBezTo>
                    <a:pt x="762" y="8439"/>
                    <a:pt x="263" y="13768"/>
                    <a:pt x="130" y="14431"/>
                  </a:cubicBezTo>
                  <a:cubicBezTo>
                    <a:pt x="0" y="15077"/>
                    <a:pt x="1154" y="15493"/>
                    <a:pt x="2004" y="15493"/>
                  </a:cubicBezTo>
                  <a:cubicBezTo>
                    <a:pt x="2027" y="15493"/>
                    <a:pt x="2051" y="15493"/>
                    <a:pt x="2074" y="15492"/>
                  </a:cubicBezTo>
                  <a:cubicBezTo>
                    <a:pt x="2930" y="15467"/>
                    <a:pt x="5096" y="14604"/>
                    <a:pt x="5621" y="13502"/>
                  </a:cubicBezTo>
                  <a:cubicBezTo>
                    <a:pt x="5608" y="12721"/>
                    <a:pt x="5782" y="7663"/>
                    <a:pt x="5621" y="6487"/>
                  </a:cubicBezTo>
                  <a:cubicBezTo>
                    <a:pt x="5459" y="5310"/>
                    <a:pt x="5063" y="2596"/>
                    <a:pt x="5063" y="2596"/>
                  </a:cubicBezTo>
                  <a:cubicBezTo>
                    <a:pt x="5063" y="2596"/>
                    <a:pt x="5285" y="2348"/>
                    <a:pt x="5354" y="2055"/>
                  </a:cubicBezTo>
                  <a:cubicBezTo>
                    <a:pt x="5444" y="1670"/>
                    <a:pt x="5332" y="1214"/>
                    <a:pt x="5075" y="810"/>
                  </a:cubicBezTo>
                  <a:cubicBezTo>
                    <a:pt x="4818" y="407"/>
                    <a:pt x="4296" y="22"/>
                    <a:pt x="4296" y="22"/>
                  </a:cubicBezTo>
                  <a:cubicBezTo>
                    <a:pt x="4233" y="8"/>
                    <a:pt x="4169" y="0"/>
                    <a:pt x="4105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159;p55">
              <a:extLst>
                <a:ext uri="{FF2B5EF4-FFF2-40B4-BE49-F238E27FC236}">
                  <a16:creationId xmlns="" xmlns:a16="http://schemas.microsoft.com/office/drawing/2014/main" id="{6FD507D8-EF11-2693-71D7-33FC075A7B3A}"/>
                </a:ext>
              </a:extLst>
            </p:cNvPr>
            <p:cNvSpPr/>
            <p:nvPr/>
          </p:nvSpPr>
          <p:spPr>
            <a:xfrm>
              <a:off x="2443725" y="3856300"/>
              <a:ext cx="28550" cy="24425"/>
            </a:xfrm>
            <a:custGeom>
              <a:avLst/>
              <a:gdLst/>
              <a:ahLst/>
              <a:cxnLst/>
              <a:rect l="l" t="t" r="r" b="b"/>
              <a:pathLst>
                <a:path w="1142" h="977" extrusionOk="0">
                  <a:moveTo>
                    <a:pt x="0" y="1"/>
                  </a:moveTo>
                  <a:cubicBezTo>
                    <a:pt x="0" y="1"/>
                    <a:pt x="10" y="186"/>
                    <a:pt x="16" y="321"/>
                  </a:cubicBezTo>
                  <a:cubicBezTo>
                    <a:pt x="16" y="321"/>
                    <a:pt x="49" y="671"/>
                    <a:pt x="624" y="942"/>
                  </a:cubicBezTo>
                  <a:cubicBezTo>
                    <a:pt x="662" y="960"/>
                    <a:pt x="741" y="977"/>
                    <a:pt x="826" y="977"/>
                  </a:cubicBezTo>
                  <a:cubicBezTo>
                    <a:pt x="966" y="977"/>
                    <a:pt x="1121" y="932"/>
                    <a:pt x="1142" y="778"/>
                  </a:cubicBezTo>
                  <a:lnTo>
                    <a:pt x="1119" y="377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160;p55">
              <a:extLst>
                <a:ext uri="{FF2B5EF4-FFF2-40B4-BE49-F238E27FC236}">
                  <a16:creationId xmlns="" xmlns:a16="http://schemas.microsoft.com/office/drawing/2014/main" id="{73571A9A-0917-9312-8A7A-E32CA9A85CC8}"/>
                </a:ext>
              </a:extLst>
            </p:cNvPr>
            <p:cNvSpPr/>
            <p:nvPr/>
          </p:nvSpPr>
          <p:spPr>
            <a:xfrm>
              <a:off x="2428525" y="3796950"/>
              <a:ext cx="66525" cy="78100"/>
            </a:xfrm>
            <a:custGeom>
              <a:avLst/>
              <a:gdLst/>
              <a:ahLst/>
              <a:cxnLst/>
              <a:rect l="l" t="t" r="r" b="b"/>
              <a:pathLst>
                <a:path w="2661" h="3124" extrusionOk="0">
                  <a:moveTo>
                    <a:pt x="1341" y="1"/>
                  </a:moveTo>
                  <a:cubicBezTo>
                    <a:pt x="1317" y="1"/>
                    <a:pt x="1293" y="1"/>
                    <a:pt x="1269" y="3"/>
                  </a:cubicBezTo>
                  <a:cubicBezTo>
                    <a:pt x="550" y="43"/>
                    <a:pt x="0" y="658"/>
                    <a:pt x="40" y="1377"/>
                  </a:cubicBezTo>
                  <a:cubicBezTo>
                    <a:pt x="63" y="1797"/>
                    <a:pt x="286" y="2154"/>
                    <a:pt x="608" y="2375"/>
                  </a:cubicBezTo>
                  <a:cubicBezTo>
                    <a:pt x="608" y="2375"/>
                    <a:pt x="669" y="2611"/>
                    <a:pt x="712" y="2662"/>
                  </a:cubicBezTo>
                  <a:cubicBezTo>
                    <a:pt x="951" y="2941"/>
                    <a:pt x="1586" y="3121"/>
                    <a:pt x="1796" y="3123"/>
                  </a:cubicBezTo>
                  <a:cubicBezTo>
                    <a:pt x="1797" y="3123"/>
                    <a:pt x="1799" y="3123"/>
                    <a:pt x="1801" y="3123"/>
                  </a:cubicBezTo>
                  <a:cubicBezTo>
                    <a:pt x="1980" y="3123"/>
                    <a:pt x="2135" y="2955"/>
                    <a:pt x="2305" y="2677"/>
                  </a:cubicBezTo>
                  <a:cubicBezTo>
                    <a:pt x="2661" y="2091"/>
                    <a:pt x="2573" y="1441"/>
                    <a:pt x="2517" y="1118"/>
                  </a:cubicBezTo>
                  <a:cubicBezTo>
                    <a:pt x="2421" y="485"/>
                    <a:pt x="1977" y="1"/>
                    <a:pt x="134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161;p55">
              <a:extLst>
                <a:ext uri="{FF2B5EF4-FFF2-40B4-BE49-F238E27FC236}">
                  <a16:creationId xmlns="" xmlns:a16="http://schemas.microsoft.com/office/drawing/2014/main" id="{E594BA76-9956-C406-8818-86C3BC79C554}"/>
                </a:ext>
              </a:extLst>
            </p:cNvPr>
            <p:cNvSpPr/>
            <p:nvPr/>
          </p:nvSpPr>
          <p:spPr>
            <a:xfrm>
              <a:off x="2463900" y="3809575"/>
              <a:ext cx="34025" cy="22325"/>
            </a:xfrm>
            <a:custGeom>
              <a:avLst/>
              <a:gdLst/>
              <a:ahLst/>
              <a:cxnLst/>
              <a:rect l="l" t="t" r="r" b="b"/>
              <a:pathLst>
                <a:path w="1361" h="893" extrusionOk="0">
                  <a:moveTo>
                    <a:pt x="724" y="1"/>
                  </a:moveTo>
                  <a:cubicBezTo>
                    <a:pt x="392" y="1"/>
                    <a:pt x="0" y="165"/>
                    <a:pt x="0" y="165"/>
                  </a:cubicBezTo>
                  <a:cubicBezTo>
                    <a:pt x="0" y="165"/>
                    <a:pt x="138" y="593"/>
                    <a:pt x="607" y="779"/>
                  </a:cubicBezTo>
                  <a:cubicBezTo>
                    <a:pt x="835" y="869"/>
                    <a:pt x="983" y="892"/>
                    <a:pt x="1076" y="892"/>
                  </a:cubicBezTo>
                  <a:cubicBezTo>
                    <a:pt x="1175" y="892"/>
                    <a:pt x="1211" y="866"/>
                    <a:pt x="1211" y="866"/>
                  </a:cubicBezTo>
                  <a:cubicBezTo>
                    <a:pt x="1211" y="866"/>
                    <a:pt x="1360" y="332"/>
                    <a:pt x="1055" y="91"/>
                  </a:cubicBezTo>
                  <a:cubicBezTo>
                    <a:pt x="970" y="25"/>
                    <a:pt x="852" y="1"/>
                    <a:pt x="724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162;p55">
              <a:extLst>
                <a:ext uri="{FF2B5EF4-FFF2-40B4-BE49-F238E27FC236}">
                  <a16:creationId xmlns="" xmlns:a16="http://schemas.microsoft.com/office/drawing/2014/main" id="{158598C6-9DDD-10B3-37F3-7C14B544AF46}"/>
                </a:ext>
              </a:extLst>
            </p:cNvPr>
            <p:cNvSpPr/>
            <p:nvPr/>
          </p:nvSpPr>
          <p:spPr>
            <a:xfrm>
              <a:off x="2426525" y="3796625"/>
              <a:ext cx="63775" cy="59700"/>
            </a:xfrm>
            <a:custGeom>
              <a:avLst/>
              <a:gdLst/>
              <a:ahLst/>
              <a:cxnLst/>
              <a:rect l="l" t="t" r="r" b="b"/>
              <a:pathLst>
                <a:path w="2551" h="2388" extrusionOk="0">
                  <a:moveTo>
                    <a:pt x="1415" y="1"/>
                  </a:moveTo>
                  <a:cubicBezTo>
                    <a:pt x="1323" y="1"/>
                    <a:pt x="1231" y="10"/>
                    <a:pt x="1138" y="28"/>
                  </a:cubicBezTo>
                  <a:cubicBezTo>
                    <a:pt x="665" y="118"/>
                    <a:pt x="301" y="472"/>
                    <a:pt x="171" y="936"/>
                  </a:cubicBezTo>
                  <a:cubicBezTo>
                    <a:pt x="0" y="1546"/>
                    <a:pt x="256" y="2091"/>
                    <a:pt x="688" y="2388"/>
                  </a:cubicBezTo>
                  <a:cubicBezTo>
                    <a:pt x="674" y="2343"/>
                    <a:pt x="332" y="1834"/>
                    <a:pt x="683" y="1722"/>
                  </a:cubicBezTo>
                  <a:lnTo>
                    <a:pt x="683" y="1722"/>
                  </a:lnTo>
                  <a:cubicBezTo>
                    <a:pt x="688" y="1771"/>
                    <a:pt x="697" y="1952"/>
                    <a:pt x="715" y="2066"/>
                  </a:cubicBezTo>
                  <a:cubicBezTo>
                    <a:pt x="715" y="2066"/>
                    <a:pt x="717" y="2066"/>
                    <a:pt x="721" y="2066"/>
                  </a:cubicBezTo>
                  <a:cubicBezTo>
                    <a:pt x="750" y="2066"/>
                    <a:pt x="885" y="2055"/>
                    <a:pt x="880" y="1864"/>
                  </a:cubicBezTo>
                  <a:cubicBezTo>
                    <a:pt x="879" y="1806"/>
                    <a:pt x="868" y="1707"/>
                    <a:pt x="869" y="1660"/>
                  </a:cubicBezTo>
                  <a:cubicBezTo>
                    <a:pt x="873" y="1504"/>
                    <a:pt x="867" y="1397"/>
                    <a:pt x="956" y="1263"/>
                  </a:cubicBezTo>
                  <a:cubicBezTo>
                    <a:pt x="996" y="1206"/>
                    <a:pt x="1013" y="1140"/>
                    <a:pt x="1037" y="1067"/>
                  </a:cubicBezTo>
                  <a:cubicBezTo>
                    <a:pt x="1095" y="883"/>
                    <a:pt x="1228" y="725"/>
                    <a:pt x="1410" y="665"/>
                  </a:cubicBezTo>
                  <a:cubicBezTo>
                    <a:pt x="1459" y="649"/>
                    <a:pt x="1513" y="638"/>
                    <a:pt x="1571" y="638"/>
                  </a:cubicBezTo>
                  <a:cubicBezTo>
                    <a:pt x="1718" y="638"/>
                    <a:pt x="1891" y="705"/>
                    <a:pt x="2075" y="911"/>
                  </a:cubicBezTo>
                  <a:cubicBezTo>
                    <a:pt x="2213" y="693"/>
                    <a:pt x="2313" y="628"/>
                    <a:pt x="2390" y="628"/>
                  </a:cubicBezTo>
                  <a:cubicBezTo>
                    <a:pt x="2459" y="628"/>
                    <a:pt x="2509" y="681"/>
                    <a:pt x="2550" y="722"/>
                  </a:cubicBezTo>
                  <a:cubicBezTo>
                    <a:pt x="2312" y="228"/>
                    <a:pt x="1874" y="1"/>
                    <a:pt x="141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163;p55">
              <a:extLst>
                <a:ext uri="{FF2B5EF4-FFF2-40B4-BE49-F238E27FC236}">
                  <a16:creationId xmlns="" xmlns:a16="http://schemas.microsoft.com/office/drawing/2014/main" id="{6F629299-AF87-E5D5-C10F-733AF604EFB8}"/>
                </a:ext>
              </a:extLst>
            </p:cNvPr>
            <p:cNvSpPr/>
            <p:nvPr/>
          </p:nvSpPr>
          <p:spPr>
            <a:xfrm>
              <a:off x="2426950" y="3836975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414" y="0"/>
                  </a:moveTo>
                  <a:cubicBezTo>
                    <a:pt x="329" y="0"/>
                    <a:pt x="244" y="33"/>
                    <a:pt x="190" y="118"/>
                  </a:cubicBezTo>
                  <a:cubicBezTo>
                    <a:pt x="1" y="413"/>
                    <a:pt x="269" y="845"/>
                    <a:pt x="504" y="845"/>
                  </a:cubicBezTo>
                  <a:cubicBezTo>
                    <a:pt x="507" y="845"/>
                    <a:pt x="510" y="845"/>
                    <a:pt x="513" y="845"/>
                  </a:cubicBezTo>
                  <a:cubicBezTo>
                    <a:pt x="640" y="839"/>
                    <a:pt x="671" y="774"/>
                    <a:pt x="671" y="774"/>
                  </a:cubicBezTo>
                  <a:lnTo>
                    <a:pt x="666" y="108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164;p55">
              <a:extLst>
                <a:ext uri="{FF2B5EF4-FFF2-40B4-BE49-F238E27FC236}">
                  <a16:creationId xmlns="" xmlns:a16="http://schemas.microsoft.com/office/drawing/2014/main" id="{C6704DDE-5FD4-BF1D-EFFE-1FAD81311AA4}"/>
                </a:ext>
              </a:extLst>
            </p:cNvPr>
            <p:cNvSpPr/>
            <p:nvPr/>
          </p:nvSpPr>
          <p:spPr>
            <a:xfrm>
              <a:off x="2386525" y="3890450"/>
              <a:ext cx="65575" cy="170800"/>
            </a:xfrm>
            <a:custGeom>
              <a:avLst/>
              <a:gdLst/>
              <a:ahLst/>
              <a:cxnLst/>
              <a:rect l="l" t="t" r="r" b="b"/>
              <a:pathLst>
                <a:path w="2623" h="6832" extrusionOk="0">
                  <a:moveTo>
                    <a:pt x="1740" y="0"/>
                  </a:moveTo>
                  <a:cubicBezTo>
                    <a:pt x="1585" y="0"/>
                    <a:pt x="1416" y="119"/>
                    <a:pt x="1225" y="418"/>
                  </a:cubicBezTo>
                  <a:cubicBezTo>
                    <a:pt x="881" y="957"/>
                    <a:pt x="529" y="1439"/>
                    <a:pt x="261" y="2151"/>
                  </a:cubicBezTo>
                  <a:cubicBezTo>
                    <a:pt x="114" y="2546"/>
                    <a:pt x="1" y="2932"/>
                    <a:pt x="201" y="3773"/>
                  </a:cubicBezTo>
                  <a:cubicBezTo>
                    <a:pt x="342" y="4360"/>
                    <a:pt x="512" y="4750"/>
                    <a:pt x="780" y="5292"/>
                  </a:cubicBezTo>
                  <a:cubicBezTo>
                    <a:pt x="854" y="5439"/>
                    <a:pt x="870" y="5567"/>
                    <a:pt x="978" y="5865"/>
                  </a:cubicBezTo>
                  <a:cubicBezTo>
                    <a:pt x="1084" y="6163"/>
                    <a:pt x="1278" y="6480"/>
                    <a:pt x="1481" y="6651"/>
                  </a:cubicBezTo>
                  <a:cubicBezTo>
                    <a:pt x="1642" y="6786"/>
                    <a:pt x="1738" y="6832"/>
                    <a:pt x="1797" y="6832"/>
                  </a:cubicBezTo>
                  <a:cubicBezTo>
                    <a:pt x="1812" y="6832"/>
                    <a:pt x="1825" y="6829"/>
                    <a:pt x="1836" y="6823"/>
                  </a:cubicBezTo>
                  <a:cubicBezTo>
                    <a:pt x="1901" y="6791"/>
                    <a:pt x="1894" y="6722"/>
                    <a:pt x="1809" y="6634"/>
                  </a:cubicBezTo>
                  <a:cubicBezTo>
                    <a:pt x="1726" y="6546"/>
                    <a:pt x="1573" y="6413"/>
                    <a:pt x="1461" y="6178"/>
                  </a:cubicBezTo>
                  <a:lnTo>
                    <a:pt x="1461" y="6178"/>
                  </a:lnTo>
                  <a:cubicBezTo>
                    <a:pt x="1461" y="6178"/>
                    <a:pt x="1633" y="6379"/>
                    <a:pt x="1748" y="6491"/>
                  </a:cubicBezTo>
                  <a:cubicBezTo>
                    <a:pt x="1849" y="6590"/>
                    <a:pt x="1964" y="6676"/>
                    <a:pt x="2088" y="6746"/>
                  </a:cubicBezTo>
                  <a:cubicBezTo>
                    <a:pt x="2116" y="6761"/>
                    <a:pt x="2147" y="6767"/>
                    <a:pt x="2177" y="6767"/>
                  </a:cubicBezTo>
                  <a:cubicBezTo>
                    <a:pt x="2279" y="6767"/>
                    <a:pt x="2372" y="6696"/>
                    <a:pt x="2309" y="6626"/>
                  </a:cubicBezTo>
                  <a:cubicBezTo>
                    <a:pt x="2228" y="6536"/>
                    <a:pt x="2139" y="6486"/>
                    <a:pt x="1972" y="6319"/>
                  </a:cubicBezTo>
                  <a:cubicBezTo>
                    <a:pt x="1883" y="6231"/>
                    <a:pt x="1804" y="6132"/>
                    <a:pt x="1739" y="6024"/>
                  </a:cubicBezTo>
                  <a:lnTo>
                    <a:pt x="1739" y="6024"/>
                  </a:lnTo>
                  <a:cubicBezTo>
                    <a:pt x="1739" y="6024"/>
                    <a:pt x="1930" y="6197"/>
                    <a:pt x="2116" y="6312"/>
                  </a:cubicBezTo>
                  <a:cubicBezTo>
                    <a:pt x="2303" y="6425"/>
                    <a:pt x="2403" y="6433"/>
                    <a:pt x="2470" y="6436"/>
                  </a:cubicBezTo>
                  <a:cubicBezTo>
                    <a:pt x="2471" y="6436"/>
                    <a:pt x="2472" y="6436"/>
                    <a:pt x="2473" y="6436"/>
                  </a:cubicBezTo>
                  <a:cubicBezTo>
                    <a:pt x="2539" y="6436"/>
                    <a:pt x="2622" y="6351"/>
                    <a:pt x="2507" y="6252"/>
                  </a:cubicBezTo>
                  <a:cubicBezTo>
                    <a:pt x="2400" y="6163"/>
                    <a:pt x="2230" y="6096"/>
                    <a:pt x="2057" y="5894"/>
                  </a:cubicBezTo>
                  <a:cubicBezTo>
                    <a:pt x="1931" y="5748"/>
                    <a:pt x="1861" y="5627"/>
                    <a:pt x="1900" y="5627"/>
                  </a:cubicBezTo>
                  <a:cubicBezTo>
                    <a:pt x="1938" y="5629"/>
                    <a:pt x="2007" y="5719"/>
                    <a:pt x="2164" y="5782"/>
                  </a:cubicBezTo>
                  <a:cubicBezTo>
                    <a:pt x="2217" y="5803"/>
                    <a:pt x="2275" y="5813"/>
                    <a:pt x="2328" y="5813"/>
                  </a:cubicBezTo>
                  <a:cubicBezTo>
                    <a:pt x="2424" y="5813"/>
                    <a:pt x="2505" y="5781"/>
                    <a:pt x="2522" y="5725"/>
                  </a:cubicBezTo>
                  <a:cubicBezTo>
                    <a:pt x="2549" y="5638"/>
                    <a:pt x="2503" y="5670"/>
                    <a:pt x="2359" y="5585"/>
                  </a:cubicBezTo>
                  <a:cubicBezTo>
                    <a:pt x="2216" y="5499"/>
                    <a:pt x="2123" y="5372"/>
                    <a:pt x="1911" y="5267"/>
                  </a:cubicBezTo>
                  <a:cubicBezTo>
                    <a:pt x="1724" y="5175"/>
                    <a:pt x="1603" y="5088"/>
                    <a:pt x="1488" y="4932"/>
                  </a:cubicBezTo>
                  <a:cubicBezTo>
                    <a:pt x="1346" y="4742"/>
                    <a:pt x="1146" y="4230"/>
                    <a:pt x="1010" y="3676"/>
                  </a:cubicBezTo>
                  <a:cubicBezTo>
                    <a:pt x="851" y="3023"/>
                    <a:pt x="1038" y="2618"/>
                    <a:pt x="1225" y="2291"/>
                  </a:cubicBezTo>
                  <a:cubicBezTo>
                    <a:pt x="1635" y="1569"/>
                    <a:pt x="1851" y="1290"/>
                    <a:pt x="2045" y="954"/>
                  </a:cubicBezTo>
                  <a:cubicBezTo>
                    <a:pt x="2229" y="630"/>
                    <a:pt x="2207" y="305"/>
                    <a:pt x="2017" y="129"/>
                  </a:cubicBezTo>
                  <a:cubicBezTo>
                    <a:pt x="1930" y="48"/>
                    <a:pt x="1838" y="0"/>
                    <a:pt x="1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165;p55">
              <a:extLst>
                <a:ext uri="{FF2B5EF4-FFF2-40B4-BE49-F238E27FC236}">
                  <a16:creationId xmlns="" xmlns:a16="http://schemas.microsoft.com/office/drawing/2014/main" id="{50CE1A4C-8222-BE40-7A63-2C1269664053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166;p55">
              <a:extLst>
                <a:ext uri="{FF2B5EF4-FFF2-40B4-BE49-F238E27FC236}">
                  <a16:creationId xmlns="" xmlns:a16="http://schemas.microsoft.com/office/drawing/2014/main" id="{1FAB575B-3AD0-707D-0350-18AA9B9FDDCE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4167;p55">
              <a:extLst>
                <a:ext uri="{FF2B5EF4-FFF2-40B4-BE49-F238E27FC236}">
                  <a16:creationId xmlns="" xmlns:a16="http://schemas.microsoft.com/office/drawing/2014/main" id="{08E14D9F-CB15-DF85-8D28-29EBD7F49C89}"/>
                </a:ext>
              </a:extLst>
            </p:cNvPr>
            <p:cNvSpPr/>
            <p:nvPr/>
          </p:nvSpPr>
          <p:spPr>
            <a:xfrm>
              <a:off x="2410925" y="3757375"/>
              <a:ext cx="100350" cy="57975"/>
            </a:xfrm>
            <a:custGeom>
              <a:avLst/>
              <a:gdLst/>
              <a:ahLst/>
              <a:cxnLst/>
              <a:rect l="l" t="t" r="r" b="b"/>
              <a:pathLst>
                <a:path w="4014" h="2319" extrusionOk="0">
                  <a:moveTo>
                    <a:pt x="2007" y="0"/>
                  </a:moveTo>
                  <a:lnTo>
                    <a:pt x="1" y="1159"/>
                  </a:lnTo>
                  <a:lnTo>
                    <a:pt x="2007" y="2318"/>
                  </a:lnTo>
                  <a:lnTo>
                    <a:pt x="4014" y="1159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4168;p55">
              <a:extLst>
                <a:ext uri="{FF2B5EF4-FFF2-40B4-BE49-F238E27FC236}">
                  <a16:creationId xmlns="" xmlns:a16="http://schemas.microsoft.com/office/drawing/2014/main" id="{76F5BFE4-087B-EC4F-82AF-FFC1783E0336}"/>
                </a:ext>
              </a:extLst>
            </p:cNvPr>
            <p:cNvSpPr/>
            <p:nvPr/>
          </p:nvSpPr>
          <p:spPr>
            <a:xfrm>
              <a:off x="2436000" y="3786575"/>
              <a:ext cx="26475" cy="15275"/>
            </a:xfrm>
            <a:custGeom>
              <a:avLst/>
              <a:gdLst/>
              <a:ahLst/>
              <a:cxnLst/>
              <a:rect l="l" t="t" r="r" b="b"/>
              <a:pathLst>
                <a:path w="1059" h="611" extrusionOk="0">
                  <a:moveTo>
                    <a:pt x="1007" y="1"/>
                  </a:moveTo>
                  <a:cubicBezTo>
                    <a:pt x="1001" y="1"/>
                    <a:pt x="995" y="2"/>
                    <a:pt x="989" y="6"/>
                  </a:cubicBezTo>
                  <a:lnTo>
                    <a:pt x="0" y="570"/>
                  </a:lnTo>
                  <a:lnTo>
                    <a:pt x="72" y="611"/>
                  </a:lnTo>
                  <a:lnTo>
                    <a:pt x="1024" y="68"/>
                  </a:lnTo>
                  <a:cubicBezTo>
                    <a:pt x="1058" y="48"/>
                    <a:pt x="1039" y="1"/>
                    <a:pt x="1007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169;p55">
              <a:extLst>
                <a:ext uri="{FF2B5EF4-FFF2-40B4-BE49-F238E27FC236}">
                  <a16:creationId xmlns="" xmlns:a16="http://schemas.microsoft.com/office/drawing/2014/main" id="{FD8145C8-6CA0-8797-E46A-3A530ED68513}"/>
                </a:ext>
              </a:extLst>
            </p:cNvPr>
            <p:cNvSpPr/>
            <p:nvPr/>
          </p:nvSpPr>
          <p:spPr>
            <a:xfrm>
              <a:off x="2461100" y="3786325"/>
              <a:ext cx="50175" cy="31075"/>
            </a:xfrm>
            <a:custGeom>
              <a:avLst/>
              <a:gdLst/>
              <a:ahLst/>
              <a:cxnLst/>
              <a:rect l="l" t="t" r="r" b="b"/>
              <a:pathLst>
                <a:path w="2007" h="1243" extrusionOk="0">
                  <a:moveTo>
                    <a:pt x="2007" y="1"/>
                  </a:moveTo>
                  <a:lnTo>
                    <a:pt x="0" y="1160"/>
                  </a:lnTo>
                  <a:lnTo>
                    <a:pt x="0" y="1242"/>
                  </a:lnTo>
                  <a:lnTo>
                    <a:pt x="2007" y="8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170;p55">
              <a:extLst>
                <a:ext uri="{FF2B5EF4-FFF2-40B4-BE49-F238E27FC236}">
                  <a16:creationId xmlns="" xmlns:a16="http://schemas.microsoft.com/office/drawing/2014/main" id="{D675FC13-FCAA-BDD4-D77E-994AFB62DAEA}"/>
                </a:ext>
              </a:extLst>
            </p:cNvPr>
            <p:cNvSpPr/>
            <p:nvPr/>
          </p:nvSpPr>
          <p:spPr>
            <a:xfrm>
              <a:off x="2410925" y="3786325"/>
              <a:ext cx="50200" cy="31075"/>
            </a:xfrm>
            <a:custGeom>
              <a:avLst/>
              <a:gdLst/>
              <a:ahLst/>
              <a:cxnLst/>
              <a:rect l="l" t="t" r="r" b="b"/>
              <a:pathLst>
                <a:path w="2008" h="1243" extrusionOk="0">
                  <a:moveTo>
                    <a:pt x="1" y="1"/>
                  </a:moveTo>
                  <a:lnTo>
                    <a:pt x="1" y="84"/>
                  </a:lnTo>
                  <a:lnTo>
                    <a:pt x="2007" y="1242"/>
                  </a:lnTo>
                  <a:lnTo>
                    <a:pt x="2007" y="1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171;p55">
              <a:extLst>
                <a:ext uri="{FF2B5EF4-FFF2-40B4-BE49-F238E27FC236}">
                  <a16:creationId xmlns="" xmlns:a16="http://schemas.microsoft.com/office/drawing/2014/main" id="{4B6116E2-153A-80BE-FE7E-031807E42024}"/>
                </a:ext>
              </a:extLst>
            </p:cNvPr>
            <p:cNvSpPr/>
            <p:nvPr/>
          </p:nvSpPr>
          <p:spPr>
            <a:xfrm>
              <a:off x="2430725" y="3799775"/>
              <a:ext cx="60850" cy="20725"/>
            </a:xfrm>
            <a:custGeom>
              <a:avLst/>
              <a:gdLst/>
              <a:ahLst/>
              <a:cxnLst/>
              <a:rect l="l" t="t" r="r" b="b"/>
              <a:pathLst>
                <a:path w="2434" h="829" extrusionOk="0">
                  <a:moveTo>
                    <a:pt x="2434" y="1"/>
                  </a:moveTo>
                  <a:lnTo>
                    <a:pt x="1215" y="70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5" y="829"/>
                  </a:lnTo>
                  <a:lnTo>
                    <a:pt x="2434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172;p55">
              <a:extLst>
                <a:ext uri="{FF2B5EF4-FFF2-40B4-BE49-F238E27FC236}">
                  <a16:creationId xmlns="" xmlns:a16="http://schemas.microsoft.com/office/drawing/2014/main" id="{AB214AF1-5DFB-65D5-F932-625D6279135F}"/>
                </a:ext>
              </a:extLst>
            </p:cNvPr>
            <p:cNvSpPr/>
            <p:nvPr/>
          </p:nvSpPr>
          <p:spPr>
            <a:xfrm>
              <a:off x="2430650" y="3825675"/>
              <a:ext cx="7175" cy="16700"/>
            </a:xfrm>
            <a:custGeom>
              <a:avLst/>
              <a:gdLst/>
              <a:ahLst/>
              <a:cxnLst/>
              <a:rect l="l" t="t" r="r" b="b"/>
              <a:pathLst>
                <a:path w="287" h="668" extrusionOk="0">
                  <a:moveTo>
                    <a:pt x="86" y="0"/>
                  </a:moveTo>
                  <a:lnTo>
                    <a:pt x="1" y="584"/>
                  </a:lnTo>
                  <a:cubicBezTo>
                    <a:pt x="1" y="640"/>
                    <a:pt x="72" y="667"/>
                    <a:pt x="144" y="667"/>
                  </a:cubicBezTo>
                  <a:cubicBezTo>
                    <a:pt x="215" y="667"/>
                    <a:pt x="287" y="640"/>
                    <a:pt x="287" y="584"/>
                  </a:cubicBezTo>
                  <a:lnTo>
                    <a:pt x="196" y="0"/>
                  </a:lnTo>
                  <a:cubicBezTo>
                    <a:pt x="183" y="9"/>
                    <a:pt x="162" y="13"/>
                    <a:pt x="141" y="13"/>
                  </a:cubicBezTo>
                  <a:cubicBezTo>
                    <a:pt x="119" y="13"/>
                    <a:pt x="98" y="9"/>
                    <a:pt x="86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173;p55">
              <a:extLst>
                <a:ext uri="{FF2B5EF4-FFF2-40B4-BE49-F238E27FC236}">
                  <a16:creationId xmlns="" xmlns:a16="http://schemas.microsoft.com/office/drawing/2014/main" id="{D1AFF92D-AE86-28B0-C7EA-7AA6DB4D854F}"/>
                </a:ext>
              </a:extLst>
            </p:cNvPr>
            <p:cNvSpPr/>
            <p:nvPr/>
          </p:nvSpPr>
          <p:spPr>
            <a:xfrm>
              <a:off x="2431775" y="3834000"/>
              <a:ext cx="925" cy="8050"/>
            </a:xfrm>
            <a:custGeom>
              <a:avLst/>
              <a:gdLst/>
              <a:ahLst/>
              <a:cxnLst/>
              <a:rect l="l" t="t" r="r" b="b"/>
              <a:pathLst>
                <a:path w="37" h="322" extrusionOk="0">
                  <a:moveTo>
                    <a:pt x="37" y="0"/>
                  </a:moveTo>
                  <a:lnTo>
                    <a:pt x="0" y="314"/>
                  </a:lnTo>
                  <a:cubicBezTo>
                    <a:pt x="6" y="316"/>
                    <a:pt x="12" y="319"/>
                    <a:pt x="19" y="32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174;p55">
              <a:extLst>
                <a:ext uri="{FF2B5EF4-FFF2-40B4-BE49-F238E27FC236}">
                  <a16:creationId xmlns="" xmlns:a16="http://schemas.microsoft.com/office/drawing/2014/main" id="{3074C79E-9FFB-B27B-493F-497C97D3BB3A}"/>
                </a:ext>
              </a:extLst>
            </p:cNvPr>
            <p:cNvSpPr/>
            <p:nvPr/>
          </p:nvSpPr>
          <p:spPr>
            <a:xfrm>
              <a:off x="2435125" y="3829050"/>
              <a:ext cx="1400" cy="13050"/>
            </a:xfrm>
            <a:custGeom>
              <a:avLst/>
              <a:gdLst/>
              <a:ahLst/>
              <a:cxnLst/>
              <a:rect l="l" t="t" r="r" b="b"/>
              <a:pathLst>
                <a:path w="56" h="522" extrusionOk="0">
                  <a:moveTo>
                    <a:pt x="0" y="0"/>
                  </a:moveTo>
                  <a:lnTo>
                    <a:pt x="38" y="521"/>
                  </a:lnTo>
                  <a:cubicBezTo>
                    <a:pt x="44" y="519"/>
                    <a:pt x="50" y="517"/>
                    <a:pt x="56" y="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175;p55">
              <a:extLst>
                <a:ext uri="{FF2B5EF4-FFF2-40B4-BE49-F238E27FC236}">
                  <a16:creationId xmlns="" xmlns:a16="http://schemas.microsoft.com/office/drawing/2014/main" id="{91508276-580E-396F-B934-18BC9B77E947}"/>
                </a:ext>
              </a:extLst>
            </p:cNvPr>
            <p:cNvSpPr/>
            <p:nvPr/>
          </p:nvSpPr>
          <p:spPr>
            <a:xfrm>
              <a:off x="2434000" y="3832000"/>
              <a:ext cx="475" cy="10375"/>
            </a:xfrm>
            <a:custGeom>
              <a:avLst/>
              <a:gdLst/>
              <a:ahLst/>
              <a:cxnLst/>
              <a:rect l="l" t="t" r="r" b="b"/>
              <a:pathLst>
                <a:path w="19" h="415" extrusionOk="0">
                  <a:moveTo>
                    <a:pt x="9" y="0"/>
                  </a:moveTo>
                  <a:lnTo>
                    <a:pt x="1" y="414"/>
                  </a:lnTo>
                  <a:lnTo>
                    <a:pt x="19" y="4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176;p55">
              <a:extLst>
                <a:ext uri="{FF2B5EF4-FFF2-40B4-BE49-F238E27FC236}">
                  <a16:creationId xmlns="" xmlns:a16="http://schemas.microsoft.com/office/drawing/2014/main" id="{9CDF5CF4-6D08-6D43-E044-8EB1F87E91BE}"/>
                </a:ext>
              </a:extLst>
            </p:cNvPr>
            <p:cNvSpPr/>
            <p:nvPr/>
          </p:nvSpPr>
          <p:spPr>
            <a:xfrm>
              <a:off x="2433350" y="3785650"/>
              <a:ext cx="29075" cy="39850"/>
            </a:xfrm>
            <a:custGeom>
              <a:avLst/>
              <a:gdLst/>
              <a:ahLst/>
              <a:cxnLst/>
              <a:rect l="l" t="t" r="r" b="b"/>
              <a:pathLst>
                <a:path w="1163" h="1594" extrusionOk="0">
                  <a:moveTo>
                    <a:pt x="1111" y="0"/>
                  </a:moveTo>
                  <a:cubicBezTo>
                    <a:pt x="1106" y="0"/>
                    <a:pt x="1100" y="2"/>
                    <a:pt x="1095" y="5"/>
                  </a:cubicBezTo>
                  <a:lnTo>
                    <a:pt x="89" y="578"/>
                  </a:lnTo>
                  <a:cubicBezTo>
                    <a:pt x="34" y="609"/>
                    <a:pt x="0" y="667"/>
                    <a:pt x="0" y="731"/>
                  </a:cubicBezTo>
                  <a:lnTo>
                    <a:pt x="0" y="1559"/>
                  </a:lnTo>
                  <a:cubicBezTo>
                    <a:pt x="0" y="1578"/>
                    <a:pt x="16" y="1594"/>
                    <a:pt x="35" y="1594"/>
                  </a:cubicBezTo>
                  <a:cubicBezTo>
                    <a:pt x="54" y="1594"/>
                    <a:pt x="70" y="1578"/>
                    <a:pt x="70" y="1559"/>
                  </a:cubicBezTo>
                  <a:lnTo>
                    <a:pt x="70" y="731"/>
                  </a:lnTo>
                  <a:cubicBezTo>
                    <a:pt x="70" y="692"/>
                    <a:pt x="91" y="657"/>
                    <a:pt x="124" y="639"/>
                  </a:cubicBezTo>
                  <a:lnTo>
                    <a:pt x="1130" y="66"/>
                  </a:lnTo>
                  <a:cubicBezTo>
                    <a:pt x="1163" y="46"/>
                    <a:pt x="1143" y="0"/>
                    <a:pt x="1111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177;p55">
              <a:extLst>
                <a:ext uri="{FF2B5EF4-FFF2-40B4-BE49-F238E27FC236}">
                  <a16:creationId xmlns="" xmlns:a16="http://schemas.microsoft.com/office/drawing/2014/main" id="{B8A003CD-2F24-374A-86DC-3161A61F407E}"/>
                </a:ext>
              </a:extLst>
            </p:cNvPr>
            <p:cNvSpPr/>
            <p:nvPr/>
          </p:nvSpPr>
          <p:spPr>
            <a:xfrm>
              <a:off x="2431625" y="3822675"/>
              <a:ext cx="4550" cy="3900"/>
            </a:xfrm>
            <a:custGeom>
              <a:avLst/>
              <a:gdLst/>
              <a:ahLst/>
              <a:cxnLst/>
              <a:rect l="l" t="t" r="r" b="b"/>
              <a:pathLst>
                <a:path w="182" h="156" extrusionOk="0">
                  <a:moveTo>
                    <a:pt x="104" y="0"/>
                  </a:moveTo>
                  <a:cubicBezTo>
                    <a:pt x="85" y="0"/>
                    <a:pt x="66" y="7"/>
                    <a:pt x="50" y="24"/>
                  </a:cubicBezTo>
                  <a:cubicBezTo>
                    <a:pt x="0" y="72"/>
                    <a:pt x="35" y="155"/>
                    <a:pt x="104" y="155"/>
                  </a:cubicBezTo>
                  <a:cubicBezTo>
                    <a:pt x="148" y="155"/>
                    <a:pt x="181" y="121"/>
                    <a:pt x="181" y="78"/>
                  </a:cubicBezTo>
                  <a:cubicBezTo>
                    <a:pt x="181" y="31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178;p55">
              <a:extLst>
                <a:ext uri="{FF2B5EF4-FFF2-40B4-BE49-F238E27FC236}">
                  <a16:creationId xmlns="" xmlns:a16="http://schemas.microsoft.com/office/drawing/2014/main" id="{5437D488-24AF-82E8-6BC6-185103BA7B11}"/>
                </a:ext>
              </a:extLst>
            </p:cNvPr>
            <p:cNvSpPr/>
            <p:nvPr/>
          </p:nvSpPr>
          <p:spPr>
            <a:xfrm>
              <a:off x="2432275" y="3822700"/>
              <a:ext cx="4475" cy="3875"/>
            </a:xfrm>
            <a:custGeom>
              <a:avLst/>
              <a:gdLst/>
              <a:ahLst/>
              <a:cxnLst/>
              <a:rect l="l" t="t" r="r" b="b"/>
              <a:pathLst>
                <a:path w="179" h="155" extrusionOk="0">
                  <a:moveTo>
                    <a:pt x="89" y="1"/>
                  </a:moveTo>
                  <a:cubicBezTo>
                    <a:pt x="125" y="25"/>
                    <a:pt x="135" y="85"/>
                    <a:pt x="88" y="111"/>
                  </a:cubicBezTo>
                  <a:cubicBezTo>
                    <a:pt x="78" y="116"/>
                    <a:pt x="67" y="119"/>
                    <a:pt x="57" y="119"/>
                  </a:cubicBezTo>
                  <a:cubicBezTo>
                    <a:pt x="33" y="119"/>
                    <a:pt x="11" y="105"/>
                    <a:pt x="1" y="80"/>
                  </a:cubicBezTo>
                  <a:lnTo>
                    <a:pt x="1" y="82"/>
                  </a:lnTo>
                  <a:cubicBezTo>
                    <a:pt x="3" y="126"/>
                    <a:pt x="40" y="154"/>
                    <a:pt x="79" y="154"/>
                  </a:cubicBezTo>
                  <a:cubicBezTo>
                    <a:pt x="97" y="154"/>
                    <a:pt x="116" y="148"/>
                    <a:pt x="131" y="134"/>
                  </a:cubicBezTo>
                  <a:cubicBezTo>
                    <a:pt x="178" y="90"/>
                    <a:pt x="154" y="9"/>
                    <a:pt x="89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179;p55">
              <a:extLst>
                <a:ext uri="{FF2B5EF4-FFF2-40B4-BE49-F238E27FC236}">
                  <a16:creationId xmlns="" xmlns:a16="http://schemas.microsoft.com/office/drawing/2014/main" id="{AA59ABC7-9E7E-9E89-C600-408898C866D4}"/>
                </a:ext>
              </a:extLst>
            </p:cNvPr>
            <p:cNvSpPr/>
            <p:nvPr/>
          </p:nvSpPr>
          <p:spPr>
            <a:xfrm>
              <a:off x="2380950" y="3889800"/>
              <a:ext cx="63975" cy="78575"/>
            </a:xfrm>
            <a:custGeom>
              <a:avLst/>
              <a:gdLst/>
              <a:ahLst/>
              <a:cxnLst/>
              <a:rect l="l" t="t" r="r" b="b"/>
              <a:pathLst>
                <a:path w="2559" h="3143" extrusionOk="0">
                  <a:moveTo>
                    <a:pt x="1998" y="1"/>
                  </a:moveTo>
                  <a:cubicBezTo>
                    <a:pt x="1764" y="1"/>
                    <a:pt x="1512" y="191"/>
                    <a:pt x="1252" y="516"/>
                  </a:cubicBezTo>
                  <a:cubicBezTo>
                    <a:pt x="939" y="907"/>
                    <a:pt x="248" y="1756"/>
                    <a:pt x="123" y="2058"/>
                  </a:cubicBezTo>
                  <a:cubicBezTo>
                    <a:pt x="0" y="2359"/>
                    <a:pt x="315" y="2884"/>
                    <a:pt x="315" y="2884"/>
                  </a:cubicBezTo>
                  <a:cubicBezTo>
                    <a:pt x="315" y="2884"/>
                    <a:pt x="372" y="2856"/>
                    <a:pt x="482" y="2856"/>
                  </a:cubicBezTo>
                  <a:cubicBezTo>
                    <a:pt x="626" y="2856"/>
                    <a:pt x="862" y="2906"/>
                    <a:pt x="1177" y="3139"/>
                  </a:cubicBezTo>
                  <a:cubicBezTo>
                    <a:pt x="1177" y="3139"/>
                    <a:pt x="1193" y="3143"/>
                    <a:pt x="1224" y="3143"/>
                  </a:cubicBezTo>
                  <a:cubicBezTo>
                    <a:pt x="1296" y="3143"/>
                    <a:pt x="1446" y="3120"/>
                    <a:pt x="1634" y="2963"/>
                  </a:cubicBezTo>
                  <a:cubicBezTo>
                    <a:pt x="1899" y="2739"/>
                    <a:pt x="2313" y="1364"/>
                    <a:pt x="2436" y="917"/>
                  </a:cubicBezTo>
                  <a:cubicBezTo>
                    <a:pt x="2558" y="471"/>
                    <a:pt x="2364" y="107"/>
                    <a:pt x="2141" y="26"/>
                  </a:cubicBezTo>
                  <a:cubicBezTo>
                    <a:pt x="2094" y="9"/>
                    <a:pt x="2047" y="1"/>
                    <a:pt x="1998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180;p55">
              <a:extLst>
                <a:ext uri="{FF2B5EF4-FFF2-40B4-BE49-F238E27FC236}">
                  <a16:creationId xmlns="" xmlns:a16="http://schemas.microsoft.com/office/drawing/2014/main" id="{30AFE81D-68D6-E113-43A4-9D62A4684102}"/>
                </a:ext>
              </a:extLst>
            </p:cNvPr>
            <p:cNvSpPr/>
            <p:nvPr/>
          </p:nvSpPr>
          <p:spPr>
            <a:xfrm>
              <a:off x="2387500" y="3960500"/>
              <a:ext cx="23400" cy="14000"/>
            </a:xfrm>
            <a:custGeom>
              <a:avLst/>
              <a:gdLst/>
              <a:ahLst/>
              <a:cxnLst/>
              <a:rect l="l" t="t" r="r" b="b"/>
              <a:pathLst>
                <a:path w="936" h="560" extrusionOk="0">
                  <a:moveTo>
                    <a:pt x="252" y="1"/>
                  </a:moveTo>
                  <a:cubicBezTo>
                    <a:pt x="106" y="1"/>
                    <a:pt x="53" y="56"/>
                    <a:pt x="53" y="56"/>
                  </a:cubicBezTo>
                  <a:cubicBezTo>
                    <a:pt x="0" y="209"/>
                    <a:pt x="65" y="410"/>
                    <a:pt x="65" y="410"/>
                  </a:cubicBezTo>
                  <a:cubicBezTo>
                    <a:pt x="136" y="395"/>
                    <a:pt x="205" y="389"/>
                    <a:pt x="272" y="389"/>
                  </a:cubicBezTo>
                  <a:cubicBezTo>
                    <a:pt x="628" y="389"/>
                    <a:pt x="915" y="559"/>
                    <a:pt x="915" y="559"/>
                  </a:cubicBezTo>
                  <a:cubicBezTo>
                    <a:pt x="935" y="476"/>
                    <a:pt x="915" y="310"/>
                    <a:pt x="915" y="310"/>
                  </a:cubicBezTo>
                  <a:cubicBezTo>
                    <a:pt x="915" y="310"/>
                    <a:pt x="920" y="180"/>
                    <a:pt x="546" y="56"/>
                  </a:cubicBezTo>
                  <a:cubicBezTo>
                    <a:pt x="421" y="15"/>
                    <a:pt x="325" y="1"/>
                    <a:pt x="252" y="1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181;p55">
              <a:extLst>
                <a:ext uri="{FF2B5EF4-FFF2-40B4-BE49-F238E27FC236}">
                  <a16:creationId xmlns="" xmlns:a16="http://schemas.microsoft.com/office/drawing/2014/main" id="{207D1C03-AC9F-0F72-AD74-D1ECA2C217CD}"/>
                </a:ext>
              </a:extLst>
            </p:cNvPr>
            <p:cNvSpPr/>
            <p:nvPr/>
          </p:nvSpPr>
          <p:spPr>
            <a:xfrm>
              <a:off x="2525825" y="3826550"/>
              <a:ext cx="23325" cy="16675"/>
            </a:xfrm>
            <a:custGeom>
              <a:avLst/>
              <a:gdLst/>
              <a:ahLst/>
              <a:cxnLst/>
              <a:rect l="l" t="t" r="r" b="b"/>
              <a:pathLst>
                <a:path w="933" h="667" extrusionOk="0">
                  <a:moveTo>
                    <a:pt x="130" y="0"/>
                  </a:moveTo>
                  <a:cubicBezTo>
                    <a:pt x="130" y="0"/>
                    <a:pt x="31" y="99"/>
                    <a:pt x="1" y="214"/>
                  </a:cubicBezTo>
                  <a:cubicBezTo>
                    <a:pt x="1" y="214"/>
                    <a:pt x="57" y="483"/>
                    <a:pt x="328" y="603"/>
                  </a:cubicBezTo>
                  <a:cubicBezTo>
                    <a:pt x="435" y="652"/>
                    <a:pt x="528" y="666"/>
                    <a:pt x="602" y="666"/>
                  </a:cubicBezTo>
                  <a:cubicBezTo>
                    <a:pt x="714" y="666"/>
                    <a:pt x="780" y="632"/>
                    <a:pt x="780" y="632"/>
                  </a:cubicBezTo>
                  <a:cubicBezTo>
                    <a:pt x="780" y="632"/>
                    <a:pt x="913" y="549"/>
                    <a:pt x="932" y="361"/>
                  </a:cubicBezTo>
                  <a:lnTo>
                    <a:pt x="932" y="361"/>
                  </a:lnTo>
                  <a:cubicBezTo>
                    <a:pt x="932" y="361"/>
                    <a:pt x="930" y="361"/>
                    <a:pt x="925" y="361"/>
                  </a:cubicBezTo>
                  <a:cubicBezTo>
                    <a:pt x="875" y="361"/>
                    <a:pt x="554" y="347"/>
                    <a:pt x="130" y="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182;p55">
              <a:extLst>
                <a:ext uri="{FF2B5EF4-FFF2-40B4-BE49-F238E27FC236}">
                  <a16:creationId xmlns="" xmlns:a16="http://schemas.microsoft.com/office/drawing/2014/main" id="{042F4E79-FC08-6303-ADE3-1DABAC2E965E}"/>
                </a:ext>
              </a:extLst>
            </p:cNvPr>
            <p:cNvSpPr/>
            <p:nvPr/>
          </p:nvSpPr>
          <p:spPr>
            <a:xfrm>
              <a:off x="2537300" y="3752050"/>
              <a:ext cx="15975" cy="21575"/>
            </a:xfrm>
            <a:custGeom>
              <a:avLst/>
              <a:gdLst/>
              <a:ahLst/>
              <a:cxnLst/>
              <a:rect l="l" t="t" r="r" b="b"/>
              <a:pathLst>
                <a:path w="639" h="863" extrusionOk="0">
                  <a:moveTo>
                    <a:pt x="425" y="1"/>
                  </a:moveTo>
                  <a:cubicBezTo>
                    <a:pt x="425" y="1"/>
                    <a:pt x="50" y="179"/>
                    <a:pt x="0" y="649"/>
                  </a:cubicBezTo>
                  <a:cubicBezTo>
                    <a:pt x="0" y="649"/>
                    <a:pt x="176" y="400"/>
                    <a:pt x="297" y="398"/>
                  </a:cubicBezTo>
                  <a:cubicBezTo>
                    <a:pt x="297" y="398"/>
                    <a:pt x="302" y="706"/>
                    <a:pt x="366" y="862"/>
                  </a:cubicBezTo>
                  <a:cubicBezTo>
                    <a:pt x="366" y="862"/>
                    <a:pt x="427" y="359"/>
                    <a:pt x="638" y="173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183;p55">
              <a:extLst>
                <a:ext uri="{FF2B5EF4-FFF2-40B4-BE49-F238E27FC236}">
                  <a16:creationId xmlns="" xmlns:a16="http://schemas.microsoft.com/office/drawing/2014/main" id="{600F0E43-30A2-45A2-8052-54C734BAF6C1}"/>
                </a:ext>
              </a:extLst>
            </p:cNvPr>
            <p:cNvSpPr/>
            <p:nvPr/>
          </p:nvSpPr>
          <p:spPr>
            <a:xfrm>
              <a:off x="2508600" y="3708450"/>
              <a:ext cx="51450" cy="45750"/>
            </a:xfrm>
            <a:custGeom>
              <a:avLst/>
              <a:gdLst/>
              <a:ahLst/>
              <a:cxnLst/>
              <a:rect l="l" t="t" r="r" b="b"/>
              <a:pathLst>
                <a:path w="2058" h="1830" extrusionOk="0">
                  <a:moveTo>
                    <a:pt x="768" y="0"/>
                  </a:moveTo>
                  <a:cubicBezTo>
                    <a:pt x="767" y="0"/>
                    <a:pt x="765" y="0"/>
                    <a:pt x="764" y="0"/>
                  </a:cubicBezTo>
                  <a:lnTo>
                    <a:pt x="762" y="4"/>
                  </a:lnTo>
                  <a:cubicBezTo>
                    <a:pt x="752" y="3"/>
                    <a:pt x="741" y="2"/>
                    <a:pt x="730" y="2"/>
                  </a:cubicBezTo>
                  <a:cubicBezTo>
                    <a:pt x="663" y="2"/>
                    <a:pt x="587" y="22"/>
                    <a:pt x="506" y="69"/>
                  </a:cubicBezTo>
                  <a:cubicBezTo>
                    <a:pt x="228" y="231"/>
                    <a:pt x="1" y="623"/>
                    <a:pt x="1" y="945"/>
                  </a:cubicBezTo>
                  <a:cubicBezTo>
                    <a:pt x="1" y="1093"/>
                    <a:pt x="50" y="1198"/>
                    <a:pt x="129" y="1256"/>
                  </a:cubicBezTo>
                  <a:lnTo>
                    <a:pt x="127" y="1257"/>
                  </a:lnTo>
                  <a:cubicBezTo>
                    <a:pt x="255" y="1374"/>
                    <a:pt x="1501" y="1829"/>
                    <a:pt x="1501" y="1829"/>
                  </a:cubicBezTo>
                  <a:lnTo>
                    <a:pt x="2058" y="853"/>
                  </a:lnTo>
                  <a:cubicBezTo>
                    <a:pt x="2058" y="853"/>
                    <a:pt x="957" y="0"/>
                    <a:pt x="768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184;p55">
              <a:extLst>
                <a:ext uri="{FF2B5EF4-FFF2-40B4-BE49-F238E27FC236}">
                  <a16:creationId xmlns="" xmlns:a16="http://schemas.microsoft.com/office/drawing/2014/main" id="{38D51BBC-CBAA-2BCA-86F9-5398FDF97D1B}"/>
                </a:ext>
              </a:extLst>
            </p:cNvPr>
            <p:cNvSpPr/>
            <p:nvPr/>
          </p:nvSpPr>
          <p:spPr>
            <a:xfrm>
              <a:off x="2527325" y="3742550"/>
              <a:ext cx="14400" cy="17850"/>
            </a:xfrm>
            <a:custGeom>
              <a:avLst/>
              <a:gdLst/>
              <a:ahLst/>
              <a:cxnLst/>
              <a:rect l="l" t="t" r="r" b="b"/>
              <a:pathLst>
                <a:path w="576" h="714" extrusionOk="0">
                  <a:moveTo>
                    <a:pt x="142" y="1"/>
                  </a:moveTo>
                  <a:cubicBezTo>
                    <a:pt x="110" y="1"/>
                    <a:pt x="82" y="10"/>
                    <a:pt x="64" y="29"/>
                  </a:cubicBezTo>
                  <a:cubicBezTo>
                    <a:pt x="1" y="93"/>
                    <a:pt x="56" y="85"/>
                    <a:pt x="146" y="226"/>
                  </a:cubicBezTo>
                  <a:cubicBezTo>
                    <a:pt x="236" y="369"/>
                    <a:pt x="260" y="525"/>
                    <a:pt x="403" y="714"/>
                  </a:cubicBezTo>
                  <a:lnTo>
                    <a:pt x="575" y="397"/>
                  </a:lnTo>
                  <a:cubicBezTo>
                    <a:pt x="540" y="379"/>
                    <a:pt x="521" y="266"/>
                    <a:pt x="409" y="140"/>
                  </a:cubicBezTo>
                  <a:cubicBezTo>
                    <a:pt x="334" y="54"/>
                    <a:pt x="223" y="1"/>
                    <a:pt x="14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185;p55">
              <a:extLst>
                <a:ext uri="{FF2B5EF4-FFF2-40B4-BE49-F238E27FC236}">
                  <a16:creationId xmlns="" xmlns:a16="http://schemas.microsoft.com/office/drawing/2014/main" id="{6B48C52F-5DE1-DA7F-063F-83B695CBAAE2}"/>
                </a:ext>
              </a:extLst>
            </p:cNvPr>
            <p:cNvSpPr/>
            <p:nvPr/>
          </p:nvSpPr>
          <p:spPr>
            <a:xfrm>
              <a:off x="2542350" y="3728575"/>
              <a:ext cx="25575" cy="31600"/>
            </a:xfrm>
            <a:custGeom>
              <a:avLst/>
              <a:gdLst/>
              <a:ahLst/>
              <a:cxnLst/>
              <a:rect l="l" t="t" r="r" b="b"/>
              <a:pathLst>
                <a:path w="1023" h="1264" extrusionOk="0">
                  <a:moveTo>
                    <a:pt x="569" y="0"/>
                  </a:moveTo>
                  <a:cubicBezTo>
                    <a:pt x="525" y="0"/>
                    <a:pt x="475" y="14"/>
                    <a:pt x="420" y="46"/>
                  </a:cubicBezTo>
                  <a:cubicBezTo>
                    <a:pt x="188" y="180"/>
                    <a:pt x="1" y="506"/>
                    <a:pt x="1" y="772"/>
                  </a:cubicBezTo>
                  <a:cubicBezTo>
                    <a:pt x="1" y="916"/>
                    <a:pt x="64" y="988"/>
                    <a:pt x="149" y="1027"/>
                  </a:cubicBezTo>
                  <a:cubicBezTo>
                    <a:pt x="224" y="1059"/>
                    <a:pt x="436" y="1196"/>
                    <a:pt x="549" y="1263"/>
                  </a:cubicBezTo>
                  <a:cubicBezTo>
                    <a:pt x="780" y="1131"/>
                    <a:pt x="1023" y="499"/>
                    <a:pt x="1023" y="232"/>
                  </a:cubicBezTo>
                  <a:cubicBezTo>
                    <a:pt x="906" y="183"/>
                    <a:pt x="777" y="93"/>
                    <a:pt x="708" y="47"/>
                  </a:cubicBezTo>
                  <a:cubicBezTo>
                    <a:pt x="667" y="19"/>
                    <a:pt x="621" y="0"/>
                    <a:pt x="56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186;p55">
              <a:extLst>
                <a:ext uri="{FF2B5EF4-FFF2-40B4-BE49-F238E27FC236}">
                  <a16:creationId xmlns="" xmlns:a16="http://schemas.microsoft.com/office/drawing/2014/main" id="{40AAB132-B40A-26E5-DAD8-4182A72B3B2E}"/>
                </a:ext>
              </a:extLst>
            </p:cNvPr>
            <p:cNvSpPr/>
            <p:nvPr/>
          </p:nvSpPr>
          <p:spPr>
            <a:xfrm>
              <a:off x="2552850" y="3734050"/>
              <a:ext cx="45000" cy="46375"/>
            </a:xfrm>
            <a:custGeom>
              <a:avLst/>
              <a:gdLst/>
              <a:ahLst/>
              <a:cxnLst/>
              <a:rect l="l" t="t" r="r" b="b"/>
              <a:pathLst>
                <a:path w="1800" h="1855" extrusionOk="0">
                  <a:moveTo>
                    <a:pt x="555" y="1"/>
                  </a:moveTo>
                  <a:cubicBezTo>
                    <a:pt x="517" y="1"/>
                    <a:pt x="475" y="13"/>
                    <a:pt x="419" y="45"/>
                  </a:cubicBezTo>
                  <a:cubicBezTo>
                    <a:pt x="188" y="178"/>
                    <a:pt x="1" y="504"/>
                    <a:pt x="1" y="770"/>
                  </a:cubicBezTo>
                  <a:cubicBezTo>
                    <a:pt x="1" y="908"/>
                    <a:pt x="50" y="1002"/>
                    <a:pt x="130" y="1044"/>
                  </a:cubicBezTo>
                  <a:cubicBezTo>
                    <a:pt x="130" y="1044"/>
                    <a:pt x="862" y="1795"/>
                    <a:pt x="1007" y="1853"/>
                  </a:cubicBezTo>
                  <a:cubicBezTo>
                    <a:pt x="1010" y="1854"/>
                    <a:pt x="1014" y="1855"/>
                    <a:pt x="1018" y="1855"/>
                  </a:cubicBezTo>
                  <a:cubicBezTo>
                    <a:pt x="1182" y="1855"/>
                    <a:pt x="1800" y="671"/>
                    <a:pt x="1800" y="671"/>
                  </a:cubicBezTo>
                  <a:cubicBezTo>
                    <a:pt x="1707" y="560"/>
                    <a:pt x="837" y="126"/>
                    <a:pt x="684" y="43"/>
                  </a:cubicBezTo>
                  <a:cubicBezTo>
                    <a:pt x="676" y="38"/>
                    <a:pt x="668" y="34"/>
                    <a:pt x="661" y="31"/>
                  </a:cubicBezTo>
                  <a:lnTo>
                    <a:pt x="657" y="28"/>
                  </a:lnTo>
                  <a:cubicBezTo>
                    <a:pt x="622" y="12"/>
                    <a:pt x="590" y="1"/>
                    <a:pt x="55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187;p55">
              <a:extLst>
                <a:ext uri="{FF2B5EF4-FFF2-40B4-BE49-F238E27FC236}">
                  <a16:creationId xmlns="" xmlns:a16="http://schemas.microsoft.com/office/drawing/2014/main" id="{E0B2BA27-8B5C-BD63-12A6-3FC14268C807}"/>
                </a:ext>
              </a:extLst>
            </p:cNvPr>
            <p:cNvSpPr/>
            <p:nvPr/>
          </p:nvSpPr>
          <p:spPr>
            <a:xfrm>
              <a:off x="2575175" y="3749200"/>
              <a:ext cx="25300" cy="32625"/>
            </a:xfrm>
            <a:custGeom>
              <a:avLst/>
              <a:gdLst/>
              <a:ahLst/>
              <a:cxnLst/>
              <a:rect l="l" t="t" r="r" b="b"/>
              <a:pathLst>
                <a:path w="1012" h="1305" extrusionOk="0">
                  <a:moveTo>
                    <a:pt x="732" y="0"/>
                  </a:moveTo>
                  <a:cubicBezTo>
                    <a:pt x="664" y="0"/>
                    <a:pt x="587" y="22"/>
                    <a:pt x="506" y="69"/>
                  </a:cubicBezTo>
                  <a:cubicBezTo>
                    <a:pt x="228" y="230"/>
                    <a:pt x="1" y="622"/>
                    <a:pt x="1" y="944"/>
                  </a:cubicBezTo>
                  <a:cubicBezTo>
                    <a:pt x="1" y="1173"/>
                    <a:pt x="115" y="1305"/>
                    <a:pt x="280" y="1305"/>
                  </a:cubicBezTo>
                  <a:cubicBezTo>
                    <a:pt x="348" y="1305"/>
                    <a:pt x="425" y="1283"/>
                    <a:pt x="506" y="1236"/>
                  </a:cubicBezTo>
                  <a:cubicBezTo>
                    <a:pt x="786" y="1075"/>
                    <a:pt x="1012" y="683"/>
                    <a:pt x="1012" y="361"/>
                  </a:cubicBezTo>
                  <a:cubicBezTo>
                    <a:pt x="1012" y="133"/>
                    <a:pt x="898" y="0"/>
                    <a:pt x="732" y="0"/>
                  </a:cubicBezTo>
                  <a:close/>
                </a:path>
              </a:pathLst>
            </a:custGeom>
            <a:solidFill>
              <a:srgbClr val="F4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205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304570" y="270803"/>
            <a:ext cx="3445419" cy="507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dirty="0">
                <a:solidFill>
                  <a:srgbClr val="00396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¿Son claros mis objetivos, qué impacto tendrá mi iniciativa, quiénes son mis beneficiarios?</a:t>
            </a:r>
          </a:p>
        </p:txBody>
      </p:sp>
      <p:sp>
        <p:nvSpPr>
          <p:cNvPr id="397" name="Google Shape;397;p32"/>
          <p:cNvSpPr txBox="1">
            <a:spLocks noGrp="1"/>
          </p:cNvSpPr>
          <p:nvPr>
            <p:ph type="body" idx="1"/>
          </p:nvPr>
        </p:nvSpPr>
        <p:spPr>
          <a:xfrm>
            <a:off x="425238" y="1010630"/>
            <a:ext cx="5598473" cy="106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1400" b="1" dirty="0">
                <a:solidFill>
                  <a:srgbClr val="003965"/>
                </a:solidFill>
              </a:rPr>
              <a:t>Objetivos claros</a:t>
            </a:r>
            <a:r>
              <a:rPr lang="es-ES" sz="1400" dirty="0">
                <a:solidFill>
                  <a:srgbClr val="003965"/>
                </a:solidFill>
              </a:rPr>
              <a:t>: define de manera precisa y específica los objetivos que deseas alcanzar con tu iniciativa. Estos objetivos deben ser medibles, alcanzables, relevantes y estar limitados en el tiempo.</a:t>
            </a:r>
            <a:endParaRPr sz="1400" dirty="0">
              <a:solidFill>
                <a:srgbClr val="003965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="" xmlns:a16="http://schemas.microsoft.com/office/drawing/2014/main" id="{318582E5-B2C9-E306-C72E-BD2C431DA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99586" y="145083"/>
            <a:ext cx="844414" cy="225872"/>
          </a:xfrm>
          <a:prstGeom prst="rect">
            <a:avLst/>
          </a:prstGeom>
        </p:spPr>
      </p:pic>
      <p:grpSp>
        <p:nvGrpSpPr>
          <p:cNvPr id="2" name="Google Shape;3936;p55">
            <a:extLst>
              <a:ext uri="{FF2B5EF4-FFF2-40B4-BE49-F238E27FC236}">
                <a16:creationId xmlns="" xmlns:a16="http://schemas.microsoft.com/office/drawing/2014/main" id="{E2DD371B-CA32-2E8F-F9DE-52A014536EAC}"/>
              </a:ext>
            </a:extLst>
          </p:cNvPr>
          <p:cNvGrpSpPr/>
          <p:nvPr/>
        </p:nvGrpSpPr>
        <p:grpSpPr>
          <a:xfrm>
            <a:off x="5438908" y="1543250"/>
            <a:ext cx="2860678" cy="2581833"/>
            <a:chOff x="1139950" y="3708450"/>
            <a:chExt cx="2345200" cy="1757950"/>
          </a:xfrm>
        </p:grpSpPr>
        <p:sp>
          <p:nvSpPr>
            <p:cNvPr id="3" name="Google Shape;3937;p55">
              <a:extLst>
                <a:ext uri="{FF2B5EF4-FFF2-40B4-BE49-F238E27FC236}">
                  <a16:creationId xmlns="" xmlns:a16="http://schemas.microsoft.com/office/drawing/2014/main" id="{EC01EEBD-596F-CD87-48DE-42EC16DB97DB}"/>
                </a:ext>
              </a:extLst>
            </p:cNvPr>
            <p:cNvSpPr/>
            <p:nvPr/>
          </p:nvSpPr>
          <p:spPr>
            <a:xfrm>
              <a:off x="2299175" y="5168775"/>
              <a:ext cx="203325" cy="117350"/>
            </a:xfrm>
            <a:custGeom>
              <a:avLst/>
              <a:gdLst/>
              <a:ahLst/>
              <a:cxnLst/>
              <a:rect l="l" t="t" r="r" b="b"/>
              <a:pathLst>
                <a:path w="8133" h="4694" extrusionOk="0">
                  <a:moveTo>
                    <a:pt x="4066" y="1"/>
                  </a:moveTo>
                  <a:cubicBezTo>
                    <a:pt x="1821" y="1"/>
                    <a:pt x="0" y="1052"/>
                    <a:pt x="0" y="2348"/>
                  </a:cubicBezTo>
                  <a:cubicBezTo>
                    <a:pt x="0" y="3644"/>
                    <a:pt x="1821" y="4693"/>
                    <a:pt x="4066" y="4693"/>
                  </a:cubicBezTo>
                  <a:cubicBezTo>
                    <a:pt x="6313" y="4693"/>
                    <a:pt x="8133" y="3644"/>
                    <a:pt x="8133" y="2348"/>
                  </a:cubicBezTo>
                  <a:cubicBezTo>
                    <a:pt x="8133" y="1052"/>
                    <a:pt x="6313" y="1"/>
                    <a:pt x="4066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938;p55">
              <a:extLst>
                <a:ext uri="{FF2B5EF4-FFF2-40B4-BE49-F238E27FC236}">
                  <a16:creationId xmlns="" xmlns:a16="http://schemas.microsoft.com/office/drawing/2014/main" id="{D6D25AA9-E83F-12BB-C69B-32A301EE49EB}"/>
                </a:ext>
              </a:extLst>
            </p:cNvPr>
            <p:cNvSpPr/>
            <p:nvPr/>
          </p:nvSpPr>
          <p:spPr>
            <a:xfrm>
              <a:off x="1507575" y="4491575"/>
              <a:ext cx="297025" cy="312375"/>
            </a:xfrm>
            <a:custGeom>
              <a:avLst/>
              <a:gdLst/>
              <a:ahLst/>
              <a:cxnLst/>
              <a:rect l="l" t="t" r="r" b="b"/>
              <a:pathLst>
                <a:path w="11881" h="12495" extrusionOk="0">
                  <a:moveTo>
                    <a:pt x="11880" y="0"/>
                  </a:moveTo>
                  <a:lnTo>
                    <a:pt x="0" y="7251"/>
                  </a:lnTo>
                  <a:lnTo>
                    <a:pt x="9083" y="12495"/>
                  </a:lnTo>
                  <a:lnTo>
                    <a:pt x="11880" y="9770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939;p55">
              <a:extLst>
                <a:ext uri="{FF2B5EF4-FFF2-40B4-BE49-F238E27FC236}">
                  <a16:creationId xmlns="" xmlns:a16="http://schemas.microsoft.com/office/drawing/2014/main" id="{504CDADB-0478-C3A3-455A-90C2D50AE0AA}"/>
                </a:ext>
              </a:extLst>
            </p:cNvPr>
            <p:cNvSpPr/>
            <p:nvPr/>
          </p:nvSpPr>
          <p:spPr>
            <a:xfrm>
              <a:off x="3174800" y="4849450"/>
              <a:ext cx="291625" cy="166200"/>
            </a:xfrm>
            <a:custGeom>
              <a:avLst/>
              <a:gdLst/>
              <a:ahLst/>
              <a:cxnLst/>
              <a:rect l="l" t="t" r="r" b="b"/>
              <a:pathLst>
                <a:path w="11665" h="6648" extrusionOk="0">
                  <a:moveTo>
                    <a:pt x="5353" y="0"/>
                  </a:moveTo>
                  <a:cubicBezTo>
                    <a:pt x="5136" y="0"/>
                    <a:pt x="4918" y="48"/>
                    <a:pt x="4753" y="144"/>
                  </a:cubicBezTo>
                  <a:lnTo>
                    <a:pt x="333" y="2697"/>
                  </a:lnTo>
                  <a:cubicBezTo>
                    <a:pt x="1" y="2889"/>
                    <a:pt x="1" y="3200"/>
                    <a:pt x="333" y="3392"/>
                  </a:cubicBezTo>
                  <a:lnTo>
                    <a:pt x="5694" y="6503"/>
                  </a:lnTo>
                  <a:cubicBezTo>
                    <a:pt x="5860" y="6599"/>
                    <a:pt x="6078" y="6647"/>
                    <a:pt x="6296" y="6647"/>
                  </a:cubicBezTo>
                  <a:cubicBezTo>
                    <a:pt x="6513" y="6647"/>
                    <a:pt x="6729" y="6600"/>
                    <a:pt x="6894" y="6504"/>
                  </a:cubicBezTo>
                  <a:lnTo>
                    <a:pt x="11332" y="3943"/>
                  </a:lnTo>
                  <a:cubicBezTo>
                    <a:pt x="11664" y="3751"/>
                    <a:pt x="11664" y="3439"/>
                    <a:pt x="11332" y="3249"/>
                  </a:cubicBezTo>
                  <a:lnTo>
                    <a:pt x="5954" y="144"/>
                  </a:lnTo>
                  <a:cubicBezTo>
                    <a:pt x="5788" y="48"/>
                    <a:pt x="5571" y="0"/>
                    <a:pt x="535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940;p55">
              <a:extLst>
                <a:ext uri="{FF2B5EF4-FFF2-40B4-BE49-F238E27FC236}">
                  <a16:creationId xmlns="" xmlns:a16="http://schemas.microsoft.com/office/drawing/2014/main" id="{B9D25017-546E-2749-0331-53B6A9F6C1F4}"/>
                </a:ext>
              </a:extLst>
            </p:cNvPr>
            <p:cNvSpPr/>
            <p:nvPr/>
          </p:nvSpPr>
          <p:spPr>
            <a:xfrm>
              <a:off x="2866675" y="3951475"/>
              <a:ext cx="70825" cy="108775"/>
            </a:xfrm>
            <a:custGeom>
              <a:avLst/>
              <a:gdLst/>
              <a:ahLst/>
              <a:cxnLst/>
              <a:rect l="l" t="t" r="r" b="b"/>
              <a:pathLst>
                <a:path w="2833" h="4351" extrusionOk="0">
                  <a:moveTo>
                    <a:pt x="2820" y="1"/>
                  </a:moveTo>
                  <a:lnTo>
                    <a:pt x="0" y="1630"/>
                  </a:lnTo>
                  <a:lnTo>
                    <a:pt x="0" y="2716"/>
                  </a:lnTo>
                  <a:lnTo>
                    <a:pt x="2832" y="4351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941;p55">
              <a:extLst>
                <a:ext uri="{FF2B5EF4-FFF2-40B4-BE49-F238E27FC236}">
                  <a16:creationId xmlns="" xmlns:a16="http://schemas.microsoft.com/office/drawing/2014/main" id="{6309400E-548D-4463-F837-FAEECC063E59}"/>
                </a:ext>
              </a:extLst>
            </p:cNvPr>
            <p:cNvSpPr/>
            <p:nvPr/>
          </p:nvSpPr>
          <p:spPr>
            <a:xfrm>
              <a:off x="3433625" y="4232850"/>
              <a:ext cx="30925" cy="702225"/>
            </a:xfrm>
            <a:custGeom>
              <a:avLst/>
              <a:gdLst/>
              <a:ahLst/>
              <a:cxnLst/>
              <a:rect l="l" t="t" r="r" b="b"/>
              <a:pathLst>
                <a:path w="1237" h="28089" extrusionOk="0">
                  <a:moveTo>
                    <a:pt x="957" y="0"/>
                  </a:moveTo>
                  <a:lnTo>
                    <a:pt x="4" y="550"/>
                  </a:lnTo>
                  <a:cubicBezTo>
                    <a:pt x="185" y="865"/>
                    <a:pt x="296" y="1217"/>
                    <a:pt x="296" y="1538"/>
                  </a:cubicBezTo>
                  <a:cubicBezTo>
                    <a:pt x="296" y="1538"/>
                    <a:pt x="297" y="2553"/>
                    <a:pt x="295" y="2554"/>
                  </a:cubicBezTo>
                  <a:lnTo>
                    <a:pt x="294" y="27341"/>
                  </a:lnTo>
                  <a:cubicBezTo>
                    <a:pt x="294" y="27522"/>
                    <a:pt x="290" y="27921"/>
                    <a:pt x="1" y="28089"/>
                  </a:cubicBezTo>
                  <a:lnTo>
                    <a:pt x="764" y="27647"/>
                  </a:lnTo>
                  <a:cubicBezTo>
                    <a:pt x="1024" y="27498"/>
                    <a:pt x="1235" y="27118"/>
                    <a:pt x="1235" y="26798"/>
                  </a:cubicBezTo>
                  <a:lnTo>
                    <a:pt x="1235" y="2011"/>
                  </a:lnTo>
                  <a:cubicBezTo>
                    <a:pt x="1235" y="2011"/>
                    <a:pt x="1236" y="2005"/>
                    <a:pt x="1235" y="1990"/>
                  </a:cubicBezTo>
                  <a:cubicBezTo>
                    <a:pt x="1235" y="1974"/>
                    <a:pt x="1234" y="1954"/>
                    <a:pt x="1234" y="1927"/>
                  </a:cubicBezTo>
                  <a:cubicBezTo>
                    <a:pt x="1235" y="1905"/>
                    <a:pt x="1234" y="1880"/>
                    <a:pt x="1235" y="1853"/>
                  </a:cubicBezTo>
                  <a:cubicBezTo>
                    <a:pt x="1235" y="1828"/>
                    <a:pt x="1235" y="1799"/>
                    <a:pt x="1235" y="1763"/>
                  </a:cubicBezTo>
                  <a:cubicBezTo>
                    <a:pt x="1234" y="1697"/>
                    <a:pt x="1235" y="1619"/>
                    <a:pt x="1234" y="1535"/>
                  </a:cubicBezTo>
                  <a:lnTo>
                    <a:pt x="1234" y="1350"/>
                  </a:lnTo>
                  <a:lnTo>
                    <a:pt x="1234" y="928"/>
                  </a:lnTo>
                  <a:cubicBezTo>
                    <a:pt x="1234" y="626"/>
                    <a:pt x="1130" y="293"/>
                    <a:pt x="957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42;p55">
              <a:extLst>
                <a:ext uri="{FF2B5EF4-FFF2-40B4-BE49-F238E27FC236}">
                  <a16:creationId xmlns="" xmlns:a16="http://schemas.microsoft.com/office/drawing/2014/main" id="{BE0FA6DB-F822-2269-5D19-7CABC34B55ED}"/>
                </a:ext>
              </a:extLst>
            </p:cNvPr>
            <p:cNvSpPr/>
            <p:nvPr/>
          </p:nvSpPr>
          <p:spPr>
            <a:xfrm>
              <a:off x="2937125" y="3960000"/>
              <a:ext cx="503925" cy="976750"/>
            </a:xfrm>
            <a:custGeom>
              <a:avLst/>
              <a:gdLst/>
              <a:ahLst/>
              <a:cxnLst/>
              <a:rect l="l" t="t" r="r" b="b"/>
              <a:pathLst>
                <a:path w="20157" h="39070" extrusionOk="0">
                  <a:moveTo>
                    <a:pt x="356" y="0"/>
                  </a:moveTo>
                  <a:cubicBezTo>
                    <a:pt x="319" y="0"/>
                    <a:pt x="283" y="3"/>
                    <a:pt x="247" y="7"/>
                  </a:cubicBezTo>
                  <a:cubicBezTo>
                    <a:pt x="212" y="10"/>
                    <a:pt x="177" y="16"/>
                    <a:pt x="143" y="24"/>
                  </a:cubicBezTo>
                  <a:cubicBezTo>
                    <a:pt x="113" y="32"/>
                    <a:pt x="84" y="40"/>
                    <a:pt x="56" y="51"/>
                  </a:cubicBezTo>
                  <a:cubicBezTo>
                    <a:pt x="48" y="52"/>
                    <a:pt x="41" y="54"/>
                    <a:pt x="35" y="60"/>
                  </a:cubicBezTo>
                  <a:cubicBezTo>
                    <a:pt x="24" y="63"/>
                    <a:pt x="12" y="67"/>
                    <a:pt x="2" y="71"/>
                  </a:cubicBezTo>
                  <a:lnTo>
                    <a:pt x="1" y="75"/>
                  </a:lnTo>
                  <a:lnTo>
                    <a:pt x="12" y="2923"/>
                  </a:lnTo>
                  <a:lnTo>
                    <a:pt x="14" y="4009"/>
                  </a:lnTo>
                  <a:lnTo>
                    <a:pt x="89" y="26867"/>
                  </a:lnTo>
                  <a:cubicBezTo>
                    <a:pt x="90" y="27505"/>
                    <a:pt x="541" y="28281"/>
                    <a:pt x="1097" y="28599"/>
                  </a:cubicBezTo>
                  <a:lnTo>
                    <a:pt x="16395" y="37358"/>
                  </a:lnTo>
                  <a:lnTo>
                    <a:pt x="19151" y="38934"/>
                  </a:lnTo>
                  <a:cubicBezTo>
                    <a:pt x="19311" y="39026"/>
                    <a:pt x="19462" y="39069"/>
                    <a:pt x="19597" y="39069"/>
                  </a:cubicBezTo>
                  <a:cubicBezTo>
                    <a:pt x="19928" y="39069"/>
                    <a:pt x="20156" y="38805"/>
                    <a:pt x="20156" y="38351"/>
                  </a:cubicBezTo>
                  <a:lnTo>
                    <a:pt x="20156" y="13465"/>
                  </a:lnTo>
                  <a:lnTo>
                    <a:pt x="20156" y="12451"/>
                  </a:lnTo>
                  <a:cubicBezTo>
                    <a:pt x="20156" y="12131"/>
                    <a:pt x="20044" y="11777"/>
                    <a:pt x="19864" y="11464"/>
                  </a:cubicBezTo>
                  <a:cubicBezTo>
                    <a:pt x="19677" y="11140"/>
                    <a:pt x="19441" y="10890"/>
                    <a:pt x="19152" y="10719"/>
                  </a:cubicBezTo>
                  <a:lnTo>
                    <a:pt x="18275" y="10212"/>
                  </a:lnTo>
                  <a:lnTo>
                    <a:pt x="18274" y="10209"/>
                  </a:lnTo>
                  <a:lnTo>
                    <a:pt x="756" y="97"/>
                  </a:lnTo>
                  <a:cubicBezTo>
                    <a:pt x="733" y="86"/>
                    <a:pt x="708" y="74"/>
                    <a:pt x="683" y="64"/>
                  </a:cubicBezTo>
                  <a:cubicBezTo>
                    <a:pt x="656" y="52"/>
                    <a:pt x="628" y="42"/>
                    <a:pt x="599" y="34"/>
                  </a:cubicBezTo>
                  <a:lnTo>
                    <a:pt x="545" y="19"/>
                  </a:lnTo>
                  <a:cubicBezTo>
                    <a:pt x="519" y="13"/>
                    <a:pt x="492" y="10"/>
                    <a:pt x="464" y="7"/>
                  </a:cubicBezTo>
                  <a:cubicBezTo>
                    <a:pt x="428" y="3"/>
                    <a:pt x="392" y="0"/>
                    <a:pt x="356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943;p55">
              <a:extLst>
                <a:ext uri="{FF2B5EF4-FFF2-40B4-BE49-F238E27FC236}">
                  <a16:creationId xmlns="" xmlns:a16="http://schemas.microsoft.com/office/drawing/2014/main" id="{98B02C07-FE0F-72E2-2BDF-11D5DB67E9B7}"/>
                </a:ext>
              </a:extLst>
            </p:cNvPr>
            <p:cNvSpPr/>
            <p:nvPr/>
          </p:nvSpPr>
          <p:spPr>
            <a:xfrm>
              <a:off x="2878425" y="3974025"/>
              <a:ext cx="547175" cy="986200"/>
            </a:xfrm>
            <a:custGeom>
              <a:avLst/>
              <a:gdLst/>
              <a:ahLst/>
              <a:cxnLst/>
              <a:rect l="l" t="t" r="r" b="b"/>
              <a:pathLst>
                <a:path w="21887" h="39448" extrusionOk="0">
                  <a:moveTo>
                    <a:pt x="2676" y="0"/>
                  </a:moveTo>
                  <a:lnTo>
                    <a:pt x="1" y="1541"/>
                  </a:lnTo>
                  <a:lnTo>
                    <a:pt x="19211" y="12635"/>
                  </a:lnTo>
                  <a:lnTo>
                    <a:pt x="19176" y="39447"/>
                  </a:lnTo>
                  <a:lnTo>
                    <a:pt x="21597" y="38050"/>
                  </a:lnTo>
                  <a:cubicBezTo>
                    <a:pt x="21775" y="37946"/>
                    <a:pt x="21885" y="37755"/>
                    <a:pt x="21885" y="37549"/>
                  </a:cubicBezTo>
                  <a:lnTo>
                    <a:pt x="21886" y="11759"/>
                  </a:lnTo>
                  <a:cubicBezTo>
                    <a:pt x="21886" y="11346"/>
                    <a:pt x="21666" y="10964"/>
                    <a:pt x="21308" y="10757"/>
                  </a:cubicBezTo>
                  <a:lnTo>
                    <a:pt x="2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44;p55">
              <a:extLst>
                <a:ext uri="{FF2B5EF4-FFF2-40B4-BE49-F238E27FC236}">
                  <a16:creationId xmlns="" xmlns:a16="http://schemas.microsoft.com/office/drawing/2014/main" id="{397619D5-D1CA-7557-9EBE-93674BD0A845}"/>
                </a:ext>
              </a:extLst>
            </p:cNvPr>
            <p:cNvSpPr/>
            <p:nvPr/>
          </p:nvSpPr>
          <p:spPr>
            <a:xfrm>
              <a:off x="3357825" y="4253525"/>
              <a:ext cx="67775" cy="706700"/>
            </a:xfrm>
            <a:custGeom>
              <a:avLst/>
              <a:gdLst/>
              <a:ahLst/>
              <a:cxnLst/>
              <a:rect l="l" t="t" r="r" b="b"/>
              <a:pathLst>
                <a:path w="2711" h="28268" extrusionOk="0">
                  <a:moveTo>
                    <a:pt x="2555" y="1"/>
                  </a:moveTo>
                  <a:lnTo>
                    <a:pt x="35" y="1455"/>
                  </a:lnTo>
                  <a:lnTo>
                    <a:pt x="0" y="28267"/>
                  </a:lnTo>
                  <a:lnTo>
                    <a:pt x="2420" y="26870"/>
                  </a:lnTo>
                  <a:cubicBezTo>
                    <a:pt x="2598" y="26766"/>
                    <a:pt x="2709" y="26575"/>
                    <a:pt x="2709" y="26369"/>
                  </a:cubicBezTo>
                  <a:lnTo>
                    <a:pt x="2710" y="579"/>
                  </a:lnTo>
                  <a:cubicBezTo>
                    <a:pt x="2710" y="376"/>
                    <a:pt x="2656" y="177"/>
                    <a:pt x="2555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945;p55">
              <a:extLst>
                <a:ext uri="{FF2B5EF4-FFF2-40B4-BE49-F238E27FC236}">
                  <a16:creationId xmlns="" xmlns:a16="http://schemas.microsoft.com/office/drawing/2014/main" id="{D70EA0FB-8E4B-0039-8F5A-EB0D2B54F3DE}"/>
                </a:ext>
              </a:extLst>
            </p:cNvPr>
            <p:cNvSpPr/>
            <p:nvPr/>
          </p:nvSpPr>
          <p:spPr>
            <a:xfrm>
              <a:off x="2879550" y="3968175"/>
              <a:ext cx="77000" cy="43050"/>
            </a:xfrm>
            <a:custGeom>
              <a:avLst/>
              <a:gdLst/>
              <a:ahLst/>
              <a:cxnLst/>
              <a:rect l="l" t="t" r="r" b="b"/>
              <a:pathLst>
                <a:path w="3080" h="1722" extrusionOk="0">
                  <a:moveTo>
                    <a:pt x="2744" y="1"/>
                  </a:moveTo>
                  <a:cubicBezTo>
                    <a:pt x="2634" y="1"/>
                    <a:pt x="2512" y="30"/>
                    <a:pt x="2415" y="86"/>
                  </a:cubicBezTo>
                  <a:lnTo>
                    <a:pt x="195" y="1365"/>
                  </a:lnTo>
                  <a:cubicBezTo>
                    <a:pt x="29" y="1460"/>
                    <a:pt x="0" y="1599"/>
                    <a:pt x="131" y="1674"/>
                  </a:cubicBezTo>
                  <a:cubicBezTo>
                    <a:pt x="186" y="1706"/>
                    <a:pt x="260" y="1721"/>
                    <a:pt x="340" y="1721"/>
                  </a:cubicBezTo>
                  <a:cubicBezTo>
                    <a:pt x="450" y="1721"/>
                    <a:pt x="571" y="1692"/>
                    <a:pt x="667" y="1636"/>
                  </a:cubicBezTo>
                  <a:lnTo>
                    <a:pt x="2884" y="356"/>
                  </a:lnTo>
                  <a:cubicBezTo>
                    <a:pt x="3050" y="261"/>
                    <a:pt x="3080" y="122"/>
                    <a:pt x="2951" y="47"/>
                  </a:cubicBezTo>
                  <a:cubicBezTo>
                    <a:pt x="2896" y="16"/>
                    <a:pt x="2823" y="1"/>
                    <a:pt x="274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46;p55">
              <a:extLst>
                <a:ext uri="{FF2B5EF4-FFF2-40B4-BE49-F238E27FC236}">
                  <a16:creationId xmlns="" xmlns:a16="http://schemas.microsoft.com/office/drawing/2014/main" id="{46D8A80F-6E11-623F-C40E-7E58EE07F71C}"/>
                </a:ext>
              </a:extLst>
            </p:cNvPr>
            <p:cNvSpPr/>
            <p:nvPr/>
          </p:nvSpPr>
          <p:spPr>
            <a:xfrm>
              <a:off x="3339600" y="4287075"/>
              <a:ext cx="30950" cy="702250"/>
            </a:xfrm>
            <a:custGeom>
              <a:avLst/>
              <a:gdLst/>
              <a:ahLst/>
              <a:cxnLst/>
              <a:rect l="l" t="t" r="r" b="b"/>
              <a:pathLst>
                <a:path w="1238" h="28090" extrusionOk="0">
                  <a:moveTo>
                    <a:pt x="959" y="1"/>
                  </a:moveTo>
                  <a:lnTo>
                    <a:pt x="1" y="554"/>
                  </a:lnTo>
                  <a:cubicBezTo>
                    <a:pt x="183" y="868"/>
                    <a:pt x="295" y="1220"/>
                    <a:pt x="295" y="1544"/>
                  </a:cubicBezTo>
                  <a:cubicBezTo>
                    <a:pt x="295" y="1544"/>
                    <a:pt x="295" y="2554"/>
                    <a:pt x="296" y="2556"/>
                  </a:cubicBezTo>
                  <a:lnTo>
                    <a:pt x="295" y="16646"/>
                  </a:lnTo>
                  <a:lnTo>
                    <a:pt x="295" y="27343"/>
                  </a:lnTo>
                  <a:cubicBezTo>
                    <a:pt x="295" y="27511"/>
                    <a:pt x="301" y="27915"/>
                    <a:pt x="2" y="28089"/>
                  </a:cubicBezTo>
                  <a:lnTo>
                    <a:pt x="2" y="28089"/>
                  </a:lnTo>
                  <a:lnTo>
                    <a:pt x="764" y="27649"/>
                  </a:lnTo>
                  <a:cubicBezTo>
                    <a:pt x="1024" y="27499"/>
                    <a:pt x="1234" y="27119"/>
                    <a:pt x="1234" y="26800"/>
                  </a:cubicBezTo>
                  <a:lnTo>
                    <a:pt x="1234" y="17191"/>
                  </a:lnTo>
                  <a:cubicBezTo>
                    <a:pt x="1234" y="17191"/>
                    <a:pt x="1236" y="2013"/>
                    <a:pt x="1236" y="2008"/>
                  </a:cubicBezTo>
                  <a:lnTo>
                    <a:pt x="1236" y="1966"/>
                  </a:lnTo>
                  <a:cubicBezTo>
                    <a:pt x="1237" y="1890"/>
                    <a:pt x="1237" y="1738"/>
                    <a:pt x="1236" y="1535"/>
                  </a:cubicBezTo>
                  <a:lnTo>
                    <a:pt x="1235" y="1351"/>
                  </a:lnTo>
                  <a:lnTo>
                    <a:pt x="1235" y="928"/>
                  </a:lnTo>
                  <a:cubicBezTo>
                    <a:pt x="1235" y="627"/>
                    <a:pt x="1131" y="294"/>
                    <a:pt x="959" y="1"/>
                  </a:cubicBezTo>
                  <a:close/>
                  <a:moveTo>
                    <a:pt x="2" y="28089"/>
                  </a:moveTo>
                  <a:lnTo>
                    <a:pt x="1" y="28089"/>
                  </a:lnTo>
                  <a:cubicBezTo>
                    <a:pt x="1" y="28089"/>
                    <a:pt x="2" y="28089"/>
                    <a:pt x="2" y="28089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47;p55">
              <a:extLst>
                <a:ext uri="{FF2B5EF4-FFF2-40B4-BE49-F238E27FC236}">
                  <a16:creationId xmlns="" xmlns:a16="http://schemas.microsoft.com/office/drawing/2014/main" id="{B72100F8-7708-271C-520E-25CDCA8A8701}"/>
                </a:ext>
              </a:extLst>
            </p:cNvPr>
            <p:cNvSpPr/>
            <p:nvPr/>
          </p:nvSpPr>
          <p:spPr>
            <a:xfrm>
              <a:off x="2843150" y="3996950"/>
              <a:ext cx="503875" cy="994100"/>
            </a:xfrm>
            <a:custGeom>
              <a:avLst/>
              <a:gdLst/>
              <a:ahLst/>
              <a:cxnLst/>
              <a:rect l="l" t="t" r="r" b="b"/>
              <a:pathLst>
                <a:path w="20155" h="39764" extrusionOk="0">
                  <a:moveTo>
                    <a:pt x="2" y="0"/>
                  </a:moveTo>
                  <a:cubicBezTo>
                    <a:pt x="1" y="13"/>
                    <a:pt x="1" y="26"/>
                    <a:pt x="2" y="39"/>
                  </a:cubicBezTo>
                  <a:lnTo>
                    <a:pt x="2" y="39"/>
                  </a:lnTo>
                  <a:lnTo>
                    <a:pt x="2" y="0"/>
                  </a:lnTo>
                  <a:close/>
                  <a:moveTo>
                    <a:pt x="2" y="39"/>
                  </a:moveTo>
                  <a:lnTo>
                    <a:pt x="6" y="27421"/>
                  </a:lnTo>
                  <a:cubicBezTo>
                    <a:pt x="6" y="28059"/>
                    <a:pt x="459" y="28835"/>
                    <a:pt x="1014" y="29152"/>
                  </a:cubicBezTo>
                  <a:lnTo>
                    <a:pt x="19149" y="39629"/>
                  </a:lnTo>
                  <a:cubicBezTo>
                    <a:pt x="19309" y="39721"/>
                    <a:pt x="19460" y="39764"/>
                    <a:pt x="19594" y="39764"/>
                  </a:cubicBezTo>
                  <a:cubicBezTo>
                    <a:pt x="19925" y="39764"/>
                    <a:pt x="20153" y="39501"/>
                    <a:pt x="20154" y="39046"/>
                  </a:cubicBezTo>
                  <a:lnTo>
                    <a:pt x="20154" y="35881"/>
                  </a:lnTo>
                  <a:lnTo>
                    <a:pt x="20153" y="14159"/>
                  </a:lnTo>
                  <a:lnTo>
                    <a:pt x="20153" y="13146"/>
                  </a:lnTo>
                  <a:cubicBezTo>
                    <a:pt x="20153" y="12825"/>
                    <a:pt x="20040" y="12472"/>
                    <a:pt x="19859" y="12159"/>
                  </a:cubicBezTo>
                  <a:cubicBezTo>
                    <a:pt x="19690" y="11853"/>
                    <a:pt x="19445" y="11595"/>
                    <a:pt x="19148" y="11410"/>
                  </a:cubicBezTo>
                  <a:lnTo>
                    <a:pt x="18273" y="10904"/>
                  </a:lnTo>
                  <a:lnTo>
                    <a:pt x="18272" y="10902"/>
                  </a:lnTo>
                  <a:lnTo>
                    <a:pt x="3772" y="2532"/>
                  </a:lnTo>
                  <a:lnTo>
                    <a:pt x="1002" y="933"/>
                  </a:lnTo>
                  <a:lnTo>
                    <a:pt x="416" y="594"/>
                  </a:lnTo>
                  <a:cubicBezTo>
                    <a:pt x="344" y="552"/>
                    <a:pt x="276" y="501"/>
                    <a:pt x="212" y="445"/>
                  </a:cubicBezTo>
                  <a:cubicBezTo>
                    <a:pt x="185" y="419"/>
                    <a:pt x="159" y="391"/>
                    <a:pt x="135" y="361"/>
                  </a:cubicBezTo>
                  <a:cubicBezTo>
                    <a:pt x="112" y="333"/>
                    <a:pt x="91" y="304"/>
                    <a:pt x="72" y="272"/>
                  </a:cubicBezTo>
                  <a:cubicBezTo>
                    <a:pt x="62" y="252"/>
                    <a:pt x="52" y="231"/>
                    <a:pt x="42" y="209"/>
                  </a:cubicBezTo>
                  <a:cubicBezTo>
                    <a:pt x="34" y="190"/>
                    <a:pt x="27" y="168"/>
                    <a:pt x="23" y="146"/>
                  </a:cubicBezTo>
                  <a:cubicBezTo>
                    <a:pt x="17" y="132"/>
                    <a:pt x="13" y="117"/>
                    <a:pt x="12" y="102"/>
                  </a:cubicBezTo>
                  <a:cubicBezTo>
                    <a:pt x="7" y="87"/>
                    <a:pt x="5" y="73"/>
                    <a:pt x="6" y="57"/>
                  </a:cubicBezTo>
                  <a:cubicBezTo>
                    <a:pt x="5" y="51"/>
                    <a:pt x="3" y="45"/>
                    <a:pt x="2" y="39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48;p55">
              <a:extLst>
                <a:ext uri="{FF2B5EF4-FFF2-40B4-BE49-F238E27FC236}">
                  <a16:creationId xmlns="" xmlns:a16="http://schemas.microsoft.com/office/drawing/2014/main" id="{886FA8F7-F39C-5098-0AF6-4B3F2DEDBDD3}"/>
                </a:ext>
              </a:extLst>
            </p:cNvPr>
            <p:cNvSpPr/>
            <p:nvPr/>
          </p:nvSpPr>
          <p:spPr>
            <a:xfrm>
              <a:off x="2843175" y="3937975"/>
              <a:ext cx="614400" cy="362975"/>
            </a:xfrm>
            <a:custGeom>
              <a:avLst/>
              <a:gdLst/>
              <a:ahLst/>
              <a:cxnLst/>
              <a:rect l="l" t="t" r="r" b="b"/>
              <a:pathLst>
                <a:path w="24576" h="14519" extrusionOk="0">
                  <a:moveTo>
                    <a:pt x="4113" y="0"/>
                  </a:moveTo>
                  <a:cubicBezTo>
                    <a:pt x="3751" y="0"/>
                    <a:pt x="3388" y="80"/>
                    <a:pt x="3111" y="239"/>
                  </a:cubicBezTo>
                  <a:lnTo>
                    <a:pt x="417" y="1796"/>
                  </a:lnTo>
                  <a:cubicBezTo>
                    <a:pt x="147" y="1951"/>
                    <a:pt x="10" y="2153"/>
                    <a:pt x="0" y="2357"/>
                  </a:cubicBezTo>
                  <a:lnTo>
                    <a:pt x="1" y="2359"/>
                  </a:lnTo>
                  <a:lnTo>
                    <a:pt x="1" y="2397"/>
                  </a:lnTo>
                  <a:cubicBezTo>
                    <a:pt x="3" y="2404"/>
                    <a:pt x="3" y="2409"/>
                    <a:pt x="4" y="2416"/>
                  </a:cubicBezTo>
                  <a:cubicBezTo>
                    <a:pt x="4" y="2430"/>
                    <a:pt x="6" y="2446"/>
                    <a:pt x="11" y="2459"/>
                  </a:cubicBezTo>
                  <a:cubicBezTo>
                    <a:pt x="12" y="2475"/>
                    <a:pt x="15" y="2491"/>
                    <a:pt x="21" y="2505"/>
                  </a:cubicBezTo>
                  <a:cubicBezTo>
                    <a:pt x="26" y="2527"/>
                    <a:pt x="33" y="2547"/>
                    <a:pt x="41" y="2568"/>
                  </a:cubicBezTo>
                  <a:cubicBezTo>
                    <a:pt x="51" y="2590"/>
                    <a:pt x="61" y="2610"/>
                    <a:pt x="71" y="2631"/>
                  </a:cubicBezTo>
                  <a:cubicBezTo>
                    <a:pt x="90" y="2662"/>
                    <a:pt x="110" y="2692"/>
                    <a:pt x="134" y="2720"/>
                  </a:cubicBezTo>
                  <a:cubicBezTo>
                    <a:pt x="157" y="2750"/>
                    <a:pt x="184" y="2778"/>
                    <a:pt x="211" y="2803"/>
                  </a:cubicBezTo>
                  <a:cubicBezTo>
                    <a:pt x="274" y="2860"/>
                    <a:pt x="343" y="2909"/>
                    <a:pt x="415" y="2953"/>
                  </a:cubicBezTo>
                  <a:lnTo>
                    <a:pt x="1001" y="3291"/>
                  </a:lnTo>
                  <a:lnTo>
                    <a:pt x="3771" y="4890"/>
                  </a:lnTo>
                  <a:lnTo>
                    <a:pt x="18271" y="13261"/>
                  </a:lnTo>
                  <a:lnTo>
                    <a:pt x="18272" y="13263"/>
                  </a:lnTo>
                  <a:lnTo>
                    <a:pt x="19147" y="13768"/>
                  </a:lnTo>
                  <a:lnTo>
                    <a:pt x="19151" y="13769"/>
                  </a:lnTo>
                  <a:cubicBezTo>
                    <a:pt x="19427" y="13930"/>
                    <a:pt x="19675" y="14203"/>
                    <a:pt x="19858" y="14518"/>
                  </a:cubicBezTo>
                  <a:lnTo>
                    <a:pt x="20816" y="13965"/>
                  </a:lnTo>
                  <a:cubicBezTo>
                    <a:pt x="20647" y="13669"/>
                    <a:pt x="20411" y="13413"/>
                    <a:pt x="20150" y="13261"/>
                  </a:cubicBezTo>
                  <a:cubicBezTo>
                    <a:pt x="20022" y="13186"/>
                    <a:pt x="19897" y="13116"/>
                    <a:pt x="19785" y="13050"/>
                  </a:cubicBezTo>
                  <a:lnTo>
                    <a:pt x="19625" y="12958"/>
                  </a:lnTo>
                  <a:cubicBezTo>
                    <a:pt x="19451" y="12856"/>
                    <a:pt x="19318" y="12780"/>
                    <a:pt x="19252" y="12743"/>
                  </a:cubicBezTo>
                  <a:lnTo>
                    <a:pt x="19216" y="12722"/>
                  </a:lnTo>
                  <a:cubicBezTo>
                    <a:pt x="19214" y="12720"/>
                    <a:pt x="19212" y="12719"/>
                    <a:pt x="19211" y="12718"/>
                  </a:cubicBezTo>
                  <a:lnTo>
                    <a:pt x="3770" y="3804"/>
                  </a:lnTo>
                  <a:lnTo>
                    <a:pt x="1694" y="2605"/>
                  </a:lnTo>
                  <a:cubicBezTo>
                    <a:pt x="1474" y="2479"/>
                    <a:pt x="1474" y="2270"/>
                    <a:pt x="1694" y="2143"/>
                  </a:cubicBezTo>
                  <a:lnTo>
                    <a:pt x="3712" y="978"/>
                  </a:lnTo>
                  <a:cubicBezTo>
                    <a:pt x="3726" y="969"/>
                    <a:pt x="3742" y="962"/>
                    <a:pt x="3759" y="957"/>
                  </a:cubicBezTo>
                  <a:cubicBezTo>
                    <a:pt x="3769" y="949"/>
                    <a:pt x="3781" y="944"/>
                    <a:pt x="3793" y="941"/>
                  </a:cubicBezTo>
                  <a:cubicBezTo>
                    <a:pt x="3799" y="937"/>
                    <a:pt x="3806" y="933"/>
                    <a:pt x="3814" y="932"/>
                  </a:cubicBezTo>
                  <a:cubicBezTo>
                    <a:pt x="3842" y="921"/>
                    <a:pt x="3871" y="913"/>
                    <a:pt x="3901" y="906"/>
                  </a:cubicBezTo>
                  <a:cubicBezTo>
                    <a:pt x="3935" y="897"/>
                    <a:pt x="3970" y="891"/>
                    <a:pt x="4005" y="888"/>
                  </a:cubicBezTo>
                  <a:cubicBezTo>
                    <a:pt x="4041" y="884"/>
                    <a:pt x="4077" y="882"/>
                    <a:pt x="4114" y="882"/>
                  </a:cubicBezTo>
                  <a:cubicBezTo>
                    <a:pt x="4120" y="882"/>
                    <a:pt x="4126" y="882"/>
                    <a:pt x="4132" y="882"/>
                  </a:cubicBezTo>
                  <a:cubicBezTo>
                    <a:pt x="4162" y="882"/>
                    <a:pt x="4192" y="884"/>
                    <a:pt x="4222" y="888"/>
                  </a:cubicBezTo>
                  <a:cubicBezTo>
                    <a:pt x="4250" y="891"/>
                    <a:pt x="4277" y="894"/>
                    <a:pt x="4303" y="900"/>
                  </a:cubicBezTo>
                  <a:lnTo>
                    <a:pt x="4357" y="916"/>
                  </a:lnTo>
                  <a:cubicBezTo>
                    <a:pt x="4386" y="922"/>
                    <a:pt x="4414" y="932"/>
                    <a:pt x="4441" y="945"/>
                  </a:cubicBezTo>
                  <a:cubicBezTo>
                    <a:pt x="4466" y="955"/>
                    <a:pt x="4491" y="967"/>
                    <a:pt x="4513" y="978"/>
                  </a:cubicBezTo>
                  <a:lnTo>
                    <a:pt x="22032" y="11092"/>
                  </a:lnTo>
                  <a:lnTo>
                    <a:pt x="22033" y="11090"/>
                  </a:lnTo>
                  <a:lnTo>
                    <a:pt x="22913" y="11598"/>
                  </a:lnTo>
                  <a:cubicBezTo>
                    <a:pt x="23189" y="11759"/>
                    <a:pt x="23440" y="12032"/>
                    <a:pt x="23621" y="12345"/>
                  </a:cubicBezTo>
                  <a:lnTo>
                    <a:pt x="24575" y="11795"/>
                  </a:lnTo>
                  <a:cubicBezTo>
                    <a:pt x="24407" y="11499"/>
                    <a:pt x="24171" y="11242"/>
                    <a:pt x="23909" y="11092"/>
                  </a:cubicBezTo>
                  <a:cubicBezTo>
                    <a:pt x="23780" y="11016"/>
                    <a:pt x="23657" y="10946"/>
                    <a:pt x="23545" y="10880"/>
                  </a:cubicBezTo>
                  <a:lnTo>
                    <a:pt x="23385" y="10789"/>
                  </a:lnTo>
                  <a:cubicBezTo>
                    <a:pt x="23312" y="10745"/>
                    <a:pt x="23243" y="10707"/>
                    <a:pt x="23187" y="10673"/>
                  </a:cubicBezTo>
                  <a:cubicBezTo>
                    <a:pt x="23155" y="10656"/>
                    <a:pt x="23131" y="10640"/>
                    <a:pt x="23107" y="10627"/>
                  </a:cubicBezTo>
                  <a:cubicBezTo>
                    <a:pt x="23084" y="10614"/>
                    <a:pt x="23064" y="10602"/>
                    <a:pt x="23044" y="10592"/>
                  </a:cubicBezTo>
                  <a:cubicBezTo>
                    <a:pt x="23020" y="10579"/>
                    <a:pt x="23003" y="10567"/>
                    <a:pt x="22990" y="10558"/>
                  </a:cubicBezTo>
                  <a:cubicBezTo>
                    <a:pt x="22978" y="10550"/>
                    <a:pt x="22971" y="10549"/>
                    <a:pt x="22971" y="10549"/>
                  </a:cubicBezTo>
                  <a:lnTo>
                    <a:pt x="5115" y="239"/>
                  </a:lnTo>
                  <a:cubicBezTo>
                    <a:pt x="4839" y="80"/>
                    <a:pt x="4476" y="0"/>
                    <a:pt x="4113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49;p55">
              <a:extLst>
                <a:ext uri="{FF2B5EF4-FFF2-40B4-BE49-F238E27FC236}">
                  <a16:creationId xmlns="" xmlns:a16="http://schemas.microsoft.com/office/drawing/2014/main" id="{3A4F17E3-9968-DD8A-9739-097CA79C12A8}"/>
                </a:ext>
              </a:extLst>
            </p:cNvPr>
            <p:cNvSpPr/>
            <p:nvPr/>
          </p:nvSpPr>
          <p:spPr>
            <a:xfrm>
              <a:off x="2210750" y="4781625"/>
              <a:ext cx="1044075" cy="600350"/>
            </a:xfrm>
            <a:custGeom>
              <a:avLst/>
              <a:gdLst/>
              <a:ahLst/>
              <a:cxnLst/>
              <a:rect l="l" t="t" r="r" b="b"/>
              <a:pathLst>
                <a:path w="41763" h="24014" extrusionOk="0">
                  <a:moveTo>
                    <a:pt x="24168" y="1"/>
                  </a:moveTo>
                  <a:cubicBezTo>
                    <a:pt x="23950" y="1"/>
                    <a:pt x="23733" y="49"/>
                    <a:pt x="23567" y="145"/>
                  </a:cubicBezTo>
                  <a:lnTo>
                    <a:pt x="332" y="13559"/>
                  </a:lnTo>
                  <a:cubicBezTo>
                    <a:pt x="1" y="13749"/>
                    <a:pt x="1" y="14061"/>
                    <a:pt x="332" y="14252"/>
                  </a:cubicBezTo>
                  <a:lnTo>
                    <a:pt x="16990" y="23869"/>
                  </a:lnTo>
                  <a:cubicBezTo>
                    <a:pt x="17156" y="23965"/>
                    <a:pt x="17373" y="24013"/>
                    <a:pt x="17591" y="24013"/>
                  </a:cubicBezTo>
                  <a:cubicBezTo>
                    <a:pt x="17809" y="24013"/>
                    <a:pt x="18027" y="23965"/>
                    <a:pt x="18193" y="23869"/>
                  </a:cubicBezTo>
                  <a:lnTo>
                    <a:pt x="41431" y="10454"/>
                  </a:lnTo>
                  <a:cubicBezTo>
                    <a:pt x="41763" y="10262"/>
                    <a:pt x="41763" y="9951"/>
                    <a:pt x="41431" y="9760"/>
                  </a:cubicBezTo>
                  <a:lnTo>
                    <a:pt x="24769" y="145"/>
                  </a:lnTo>
                  <a:cubicBezTo>
                    <a:pt x="24603" y="49"/>
                    <a:pt x="24385" y="1"/>
                    <a:pt x="241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950;p55">
              <a:extLst>
                <a:ext uri="{FF2B5EF4-FFF2-40B4-BE49-F238E27FC236}">
                  <a16:creationId xmlns="" xmlns:a16="http://schemas.microsoft.com/office/drawing/2014/main" id="{8CA1156C-728D-CF29-BEBA-AA5B00C86884}"/>
                </a:ext>
              </a:extLst>
            </p:cNvPr>
            <p:cNvSpPr/>
            <p:nvPr/>
          </p:nvSpPr>
          <p:spPr>
            <a:xfrm>
              <a:off x="1670325" y="4770600"/>
              <a:ext cx="668375" cy="380750"/>
            </a:xfrm>
            <a:custGeom>
              <a:avLst/>
              <a:gdLst/>
              <a:ahLst/>
              <a:cxnLst/>
              <a:rect l="l" t="t" r="r" b="b"/>
              <a:pathLst>
                <a:path w="26735" h="15230" extrusionOk="0">
                  <a:moveTo>
                    <a:pt x="9008" y="1"/>
                  </a:moveTo>
                  <a:cubicBezTo>
                    <a:pt x="8788" y="1"/>
                    <a:pt x="8567" y="49"/>
                    <a:pt x="8400" y="145"/>
                  </a:cubicBezTo>
                  <a:lnTo>
                    <a:pt x="334" y="4775"/>
                  </a:lnTo>
                  <a:cubicBezTo>
                    <a:pt x="1" y="4967"/>
                    <a:pt x="1" y="5277"/>
                    <a:pt x="333" y="5468"/>
                  </a:cubicBezTo>
                  <a:lnTo>
                    <a:pt x="16990" y="15086"/>
                  </a:lnTo>
                  <a:cubicBezTo>
                    <a:pt x="17157" y="15182"/>
                    <a:pt x="17374" y="15229"/>
                    <a:pt x="17592" y="15229"/>
                  </a:cubicBezTo>
                  <a:cubicBezTo>
                    <a:pt x="17810" y="15229"/>
                    <a:pt x="18027" y="15182"/>
                    <a:pt x="18193" y="15086"/>
                  </a:cubicBezTo>
                  <a:lnTo>
                    <a:pt x="26403" y="10358"/>
                  </a:lnTo>
                  <a:cubicBezTo>
                    <a:pt x="26735" y="10167"/>
                    <a:pt x="26735" y="9859"/>
                    <a:pt x="26401" y="9669"/>
                  </a:cubicBezTo>
                  <a:lnTo>
                    <a:pt x="9606" y="142"/>
                  </a:lnTo>
                  <a:cubicBezTo>
                    <a:pt x="9440" y="48"/>
                    <a:pt x="9224" y="1"/>
                    <a:pt x="900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951;p55">
              <a:extLst>
                <a:ext uri="{FF2B5EF4-FFF2-40B4-BE49-F238E27FC236}">
                  <a16:creationId xmlns="" xmlns:a16="http://schemas.microsoft.com/office/drawing/2014/main" id="{397A6FAF-809E-61D3-EC59-295E5334613F}"/>
                </a:ext>
              </a:extLst>
            </p:cNvPr>
            <p:cNvSpPr/>
            <p:nvPr/>
          </p:nvSpPr>
          <p:spPr>
            <a:xfrm>
              <a:off x="1701775" y="4138800"/>
              <a:ext cx="48075" cy="56125"/>
            </a:xfrm>
            <a:custGeom>
              <a:avLst/>
              <a:gdLst/>
              <a:ahLst/>
              <a:cxnLst/>
              <a:rect l="l" t="t" r="r" b="b"/>
              <a:pathLst>
                <a:path w="1923" h="2245" extrusionOk="0">
                  <a:moveTo>
                    <a:pt x="1922" y="1"/>
                  </a:moveTo>
                  <a:lnTo>
                    <a:pt x="0" y="887"/>
                  </a:lnTo>
                  <a:lnTo>
                    <a:pt x="0" y="2244"/>
                  </a:lnTo>
                  <a:lnTo>
                    <a:pt x="1922" y="126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952;p55">
              <a:extLst>
                <a:ext uri="{FF2B5EF4-FFF2-40B4-BE49-F238E27FC236}">
                  <a16:creationId xmlns="" xmlns:a16="http://schemas.microsoft.com/office/drawing/2014/main" id="{5B657BEB-85EE-B8A0-AA41-41AAE48C6720}"/>
                </a:ext>
              </a:extLst>
            </p:cNvPr>
            <p:cNvSpPr/>
            <p:nvPr/>
          </p:nvSpPr>
          <p:spPr>
            <a:xfrm>
              <a:off x="1715775" y="4140825"/>
              <a:ext cx="126300" cy="81450"/>
            </a:xfrm>
            <a:custGeom>
              <a:avLst/>
              <a:gdLst/>
              <a:ahLst/>
              <a:cxnLst/>
              <a:rect l="l" t="t" r="r" b="b"/>
              <a:pathLst>
                <a:path w="5052" h="3258" extrusionOk="0">
                  <a:moveTo>
                    <a:pt x="2231" y="1"/>
                  </a:moveTo>
                  <a:lnTo>
                    <a:pt x="0" y="1157"/>
                  </a:lnTo>
                  <a:lnTo>
                    <a:pt x="2231" y="3257"/>
                  </a:lnTo>
                  <a:lnTo>
                    <a:pt x="5051" y="1629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953;p55">
              <a:extLst>
                <a:ext uri="{FF2B5EF4-FFF2-40B4-BE49-F238E27FC236}">
                  <a16:creationId xmlns="" xmlns:a16="http://schemas.microsoft.com/office/drawing/2014/main" id="{68B4BDF5-F990-1F5D-36DA-291A0284FA5A}"/>
                </a:ext>
              </a:extLst>
            </p:cNvPr>
            <p:cNvSpPr/>
            <p:nvPr/>
          </p:nvSpPr>
          <p:spPr>
            <a:xfrm>
              <a:off x="1707075" y="4162050"/>
              <a:ext cx="68775" cy="57900"/>
            </a:xfrm>
            <a:custGeom>
              <a:avLst/>
              <a:gdLst/>
              <a:ahLst/>
              <a:cxnLst/>
              <a:rect l="l" t="t" r="r" b="b"/>
              <a:pathLst>
                <a:path w="2751" h="2316" extrusionOk="0">
                  <a:moveTo>
                    <a:pt x="716" y="0"/>
                  </a:moveTo>
                  <a:cubicBezTo>
                    <a:pt x="548" y="0"/>
                    <a:pt x="384" y="36"/>
                    <a:pt x="260" y="107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1521" y="2190"/>
                  </a:lnTo>
                  <a:cubicBezTo>
                    <a:pt x="1665" y="2273"/>
                    <a:pt x="1852" y="2315"/>
                    <a:pt x="2035" y="2315"/>
                  </a:cubicBezTo>
                  <a:cubicBezTo>
                    <a:pt x="2203" y="2315"/>
                    <a:pt x="2367" y="2280"/>
                    <a:pt x="2491" y="2208"/>
                  </a:cubicBezTo>
                  <a:cubicBezTo>
                    <a:pt x="2751" y="2057"/>
                    <a:pt x="2737" y="1806"/>
                    <a:pt x="2461" y="1647"/>
                  </a:cubicBezTo>
                  <a:lnTo>
                    <a:pt x="1231" y="126"/>
                  </a:lnTo>
                  <a:cubicBezTo>
                    <a:pt x="1087" y="43"/>
                    <a:pt x="899" y="0"/>
                    <a:pt x="7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954;p55">
              <a:extLst>
                <a:ext uri="{FF2B5EF4-FFF2-40B4-BE49-F238E27FC236}">
                  <a16:creationId xmlns="" xmlns:a16="http://schemas.microsoft.com/office/drawing/2014/main" id="{0732E2AC-74AF-A99D-FBFB-300610DDA2FF}"/>
                </a:ext>
              </a:extLst>
            </p:cNvPr>
            <p:cNvSpPr/>
            <p:nvPr/>
          </p:nvSpPr>
          <p:spPr>
            <a:xfrm>
              <a:off x="1525425" y="4226850"/>
              <a:ext cx="279175" cy="449475"/>
            </a:xfrm>
            <a:custGeom>
              <a:avLst/>
              <a:gdLst/>
              <a:ahLst/>
              <a:cxnLst/>
              <a:rect l="l" t="t" r="r" b="b"/>
              <a:pathLst>
                <a:path w="11167" h="17979" extrusionOk="0">
                  <a:moveTo>
                    <a:pt x="10834" y="1"/>
                  </a:moveTo>
                  <a:cubicBezTo>
                    <a:pt x="10754" y="1"/>
                    <a:pt x="10663" y="27"/>
                    <a:pt x="10568" y="82"/>
                  </a:cubicBezTo>
                  <a:lnTo>
                    <a:pt x="9889" y="475"/>
                  </a:lnTo>
                  <a:cubicBezTo>
                    <a:pt x="9752" y="554"/>
                    <a:pt x="9579" y="597"/>
                    <a:pt x="9401" y="612"/>
                  </a:cubicBezTo>
                  <a:lnTo>
                    <a:pt x="0" y="17979"/>
                  </a:lnTo>
                  <a:cubicBezTo>
                    <a:pt x="179" y="17964"/>
                    <a:pt x="353" y="17918"/>
                    <a:pt x="489" y="17840"/>
                  </a:cubicBezTo>
                  <a:lnTo>
                    <a:pt x="10567" y="12021"/>
                  </a:lnTo>
                  <a:cubicBezTo>
                    <a:pt x="10897" y="11830"/>
                    <a:pt x="11166" y="11365"/>
                    <a:pt x="11166" y="10981"/>
                  </a:cubicBezTo>
                  <a:lnTo>
                    <a:pt x="11166" y="428"/>
                  </a:lnTo>
                  <a:cubicBezTo>
                    <a:pt x="11166" y="157"/>
                    <a:pt x="11031" y="1"/>
                    <a:pt x="10834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55;p55">
              <a:extLst>
                <a:ext uri="{FF2B5EF4-FFF2-40B4-BE49-F238E27FC236}">
                  <a16:creationId xmlns="" xmlns:a16="http://schemas.microsoft.com/office/drawing/2014/main" id="{6EC91B20-EEEE-DE5B-8397-66017FE3B1D6}"/>
                </a:ext>
              </a:extLst>
            </p:cNvPr>
            <p:cNvSpPr/>
            <p:nvPr/>
          </p:nvSpPr>
          <p:spPr>
            <a:xfrm>
              <a:off x="1429200" y="4163550"/>
              <a:ext cx="331275" cy="512900"/>
            </a:xfrm>
            <a:custGeom>
              <a:avLst/>
              <a:gdLst/>
              <a:ahLst/>
              <a:cxnLst/>
              <a:rect l="l" t="t" r="r" b="b"/>
              <a:pathLst>
                <a:path w="13251" h="20516" extrusionOk="0">
                  <a:moveTo>
                    <a:pt x="9432" y="0"/>
                  </a:moveTo>
                  <a:lnTo>
                    <a:pt x="111" y="17196"/>
                  </a:lnTo>
                  <a:lnTo>
                    <a:pt x="102" y="17215"/>
                  </a:lnTo>
                  <a:cubicBezTo>
                    <a:pt x="21" y="17381"/>
                    <a:pt x="0" y="17752"/>
                    <a:pt x="227" y="17883"/>
                  </a:cubicBezTo>
                  <a:lnTo>
                    <a:pt x="3135" y="20372"/>
                  </a:lnTo>
                  <a:cubicBezTo>
                    <a:pt x="3301" y="20468"/>
                    <a:pt x="3517" y="20515"/>
                    <a:pt x="3732" y="20515"/>
                  </a:cubicBezTo>
                  <a:cubicBezTo>
                    <a:pt x="3771" y="20515"/>
                    <a:pt x="3810" y="20514"/>
                    <a:pt x="3849" y="20511"/>
                  </a:cubicBezTo>
                  <a:lnTo>
                    <a:pt x="13250" y="3144"/>
                  </a:lnTo>
                  <a:lnTo>
                    <a:pt x="13250" y="3144"/>
                  </a:lnTo>
                  <a:cubicBezTo>
                    <a:pt x="13211" y="3147"/>
                    <a:pt x="13171" y="3148"/>
                    <a:pt x="13132" y="3148"/>
                  </a:cubicBezTo>
                  <a:cubicBezTo>
                    <a:pt x="12916" y="3148"/>
                    <a:pt x="12701" y="3101"/>
                    <a:pt x="12535" y="3007"/>
                  </a:cubicBezTo>
                  <a:lnTo>
                    <a:pt x="10994" y="1306"/>
                  </a:lnTo>
                  <a:lnTo>
                    <a:pt x="9625" y="514"/>
                  </a:lnTo>
                  <a:cubicBezTo>
                    <a:pt x="9500" y="314"/>
                    <a:pt x="9354" y="165"/>
                    <a:pt x="943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956;p55">
              <a:extLst>
                <a:ext uri="{FF2B5EF4-FFF2-40B4-BE49-F238E27FC236}">
                  <a16:creationId xmlns="" xmlns:a16="http://schemas.microsoft.com/office/drawing/2014/main" id="{C756A6CA-DF38-D3D3-4EDF-1B1F77B5188B}"/>
                </a:ext>
              </a:extLst>
            </p:cNvPr>
            <p:cNvSpPr/>
            <p:nvPr/>
          </p:nvSpPr>
          <p:spPr>
            <a:xfrm>
              <a:off x="1661525" y="4120775"/>
              <a:ext cx="184825" cy="121500"/>
            </a:xfrm>
            <a:custGeom>
              <a:avLst/>
              <a:gdLst/>
              <a:ahLst/>
              <a:cxnLst/>
              <a:rect l="l" t="t" r="r" b="b"/>
              <a:pathLst>
                <a:path w="7393" h="4860" extrusionOk="0">
                  <a:moveTo>
                    <a:pt x="3570" y="0"/>
                  </a:moveTo>
                  <a:cubicBezTo>
                    <a:pt x="3350" y="0"/>
                    <a:pt x="3109" y="58"/>
                    <a:pt x="2917" y="169"/>
                  </a:cubicBezTo>
                  <a:lnTo>
                    <a:pt x="332" y="1532"/>
                  </a:lnTo>
                  <a:cubicBezTo>
                    <a:pt x="1" y="1723"/>
                    <a:pt x="83" y="1937"/>
                    <a:pt x="332" y="2225"/>
                  </a:cubicBezTo>
                  <a:lnTo>
                    <a:pt x="3242" y="4716"/>
                  </a:lnTo>
                  <a:cubicBezTo>
                    <a:pt x="3408" y="4812"/>
                    <a:pt x="3625" y="4860"/>
                    <a:pt x="3843" y="4860"/>
                  </a:cubicBezTo>
                  <a:cubicBezTo>
                    <a:pt x="4060" y="4860"/>
                    <a:pt x="4278" y="4812"/>
                    <a:pt x="4445" y="4716"/>
                  </a:cubicBezTo>
                  <a:lnTo>
                    <a:pt x="7001" y="3239"/>
                  </a:lnTo>
                  <a:cubicBezTo>
                    <a:pt x="7333" y="3048"/>
                    <a:pt x="7392" y="2771"/>
                    <a:pt x="7133" y="2621"/>
                  </a:cubicBezTo>
                  <a:cubicBezTo>
                    <a:pt x="7024" y="2558"/>
                    <a:pt x="6876" y="2528"/>
                    <a:pt x="6716" y="2528"/>
                  </a:cubicBezTo>
                  <a:cubicBezTo>
                    <a:pt x="6497" y="2528"/>
                    <a:pt x="6255" y="2586"/>
                    <a:pt x="6063" y="2696"/>
                  </a:cubicBezTo>
                  <a:lnTo>
                    <a:pt x="4044" y="3862"/>
                  </a:lnTo>
                  <a:cubicBezTo>
                    <a:pt x="3989" y="3894"/>
                    <a:pt x="3916" y="3910"/>
                    <a:pt x="3843" y="3910"/>
                  </a:cubicBezTo>
                  <a:cubicBezTo>
                    <a:pt x="3771" y="3910"/>
                    <a:pt x="3698" y="3894"/>
                    <a:pt x="3643" y="3862"/>
                  </a:cubicBezTo>
                  <a:lnTo>
                    <a:pt x="1812" y="1994"/>
                  </a:lnTo>
                  <a:cubicBezTo>
                    <a:pt x="1702" y="1930"/>
                    <a:pt x="1702" y="1826"/>
                    <a:pt x="1812" y="1762"/>
                  </a:cubicBezTo>
                  <a:lnTo>
                    <a:pt x="3856" y="712"/>
                  </a:lnTo>
                  <a:cubicBezTo>
                    <a:pt x="4188" y="520"/>
                    <a:pt x="4247" y="244"/>
                    <a:pt x="3987" y="95"/>
                  </a:cubicBezTo>
                  <a:cubicBezTo>
                    <a:pt x="3878" y="31"/>
                    <a:pt x="3730" y="0"/>
                    <a:pt x="3570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957;p55">
              <a:extLst>
                <a:ext uri="{FF2B5EF4-FFF2-40B4-BE49-F238E27FC236}">
                  <a16:creationId xmlns="" xmlns:a16="http://schemas.microsoft.com/office/drawing/2014/main" id="{007D76D4-46AE-23C4-AE17-3936BA77054A}"/>
                </a:ext>
              </a:extLst>
            </p:cNvPr>
            <p:cNvSpPr/>
            <p:nvPr/>
          </p:nvSpPr>
          <p:spPr>
            <a:xfrm>
              <a:off x="1759300" y="3812850"/>
              <a:ext cx="421200" cy="975325"/>
            </a:xfrm>
            <a:custGeom>
              <a:avLst/>
              <a:gdLst/>
              <a:ahLst/>
              <a:cxnLst/>
              <a:rect l="l" t="t" r="r" b="b"/>
              <a:pathLst>
                <a:path w="16848" h="39013" extrusionOk="0">
                  <a:moveTo>
                    <a:pt x="16381" y="0"/>
                  </a:moveTo>
                  <a:lnTo>
                    <a:pt x="0" y="8906"/>
                  </a:lnTo>
                  <a:lnTo>
                    <a:pt x="0" y="9300"/>
                  </a:lnTo>
                  <a:lnTo>
                    <a:pt x="0" y="9636"/>
                  </a:lnTo>
                  <a:lnTo>
                    <a:pt x="0" y="39013"/>
                  </a:lnTo>
                  <a:cubicBezTo>
                    <a:pt x="179" y="39013"/>
                    <a:pt x="357" y="38993"/>
                    <a:pt x="531" y="38954"/>
                  </a:cubicBezTo>
                  <a:cubicBezTo>
                    <a:pt x="697" y="38917"/>
                    <a:pt x="855" y="38856"/>
                    <a:pt x="1002" y="38774"/>
                  </a:cubicBezTo>
                  <a:lnTo>
                    <a:pt x="12898" y="28653"/>
                  </a:lnTo>
                  <a:cubicBezTo>
                    <a:pt x="12938" y="28630"/>
                    <a:pt x="12976" y="28604"/>
                    <a:pt x="13014" y="28578"/>
                  </a:cubicBezTo>
                  <a:cubicBezTo>
                    <a:pt x="13513" y="28222"/>
                    <a:pt x="13899" y="27510"/>
                    <a:pt x="13901" y="26916"/>
                  </a:cubicBezTo>
                  <a:lnTo>
                    <a:pt x="13901" y="5960"/>
                  </a:lnTo>
                  <a:lnTo>
                    <a:pt x="14021" y="4811"/>
                  </a:lnTo>
                  <a:lnTo>
                    <a:pt x="16847" y="268"/>
                  </a:lnTo>
                  <a:lnTo>
                    <a:pt x="16842" y="266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958;p55">
              <a:extLst>
                <a:ext uri="{FF2B5EF4-FFF2-40B4-BE49-F238E27FC236}">
                  <a16:creationId xmlns="" xmlns:a16="http://schemas.microsoft.com/office/drawing/2014/main" id="{49E69D99-59EB-7C0A-71D1-3CCB3A004CEA}"/>
                </a:ext>
              </a:extLst>
            </p:cNvPr>
            <p:cNvSpPr/>
            <p:nvPr/>
          </p:nvSpPr>
          <p:spPr>
            <a:xfrm>
              <a:off x="1759200" y="3812850"/>
              <a:ext cx="428525" cy="975325"/>
            </a:xfrm>
            <a:custGeom>
              <a:avLst/>
              <a:gdLst/>
              <a:ahLst/>
              <a:cxnLst/>
              <a:rect l="l" t="t" r="r" b="b"/>
              <a:pathLst>
                <a:path w="17141" h="39013" extrusionOk="0">
                  <a:moveTo>
                    <a:pt x="16385" y="0"/>
                  </a:moveTo>
                  <a:lnTo>
                    <a:pt x="3" y="8904"/>
                  </a:lnTo>
                  <a:lnTo>
                    <a:pt x="3" y="9297"/>
                  </a:lnTo>
                  <a:lnTo>
                    <a:pt x="1" y="9633"/>
                  </a:lnTo>
                  <a:lnTo>
                    <a:pt x="1" y="9636"/>
                  </a:lnTo>
                  <a:lnTo>
                    <a:pt x="1" y="39011"/>
                  </a:lnTo>
                  <a:lnTo>
                    <a:pt x="3" y="39013"/>
                  </a:lnTo>
                  <a:cubicBezTo>
                    <a:pt x="182" y="39013"/>
                    <a:pt x="360" y="38992"/>
                    <a:pt x="534" y="38954"/>
                  </a:cubicBezTo>
                  <a:cubicBezTo>
                    <a:pt x="698" y="38915"/>
                    <a:pt x="855" y="38855"/>
                    <a:pt x="1002" y="38773"/>
                  </a:cubicBezTo>
                  <a:lnTo>
                    <a:pt x="13015" y="28578"/>
                  </a:lnTo>
                  <a:lnTo>
                    <a:pt x="13316" y="28404"/>
                  </a:lnTo>
                  <a:cubicBezTo>
                    <a:pt x="13870" y="28084"/>
                    <a:pt x="14318" y="27307"/>
                    <a:pt x="14318" y="26668"/>
                  </a:cubicBezTo>
                  <a:lnTo>
                    <a:pt x="14223" y="5774"/>
                  </a:lnTo>
                  <a:lnTo>
                    <a:pt x="17141" y="3104"/>
                  </a:lnTo>
                  <a:lnTo>
                    <a:pt x="17141" y="915"/>
                  </a:lnTo>
                  <a:cubicBezTo>
                    <a:pt x="17130" y="637"/>
                    <a:pt x="17063" y="401"/>
                    <a:pt x="16851" y="268"/>
                  </a:cubicBezTo>
                  <a:lnTo>
                    <a:pt x="16846" y="266"/>
                  </a:lnTo>
                  <a:lnTo>
                    <a:pt x="16385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959;p55">
              <a:extLst>
                <a:ext uri="{FF2B5EF4-FFF2-40B4-BE49-F238E27FC236}">
                  <a16:creationId xmlns="" xmlns:a16="http://schemas.microsoft.com/office/drawing/2014/main" id="{D510C4DB-B78F-3BF2-28C4-0A7EEA78CD2E}"/>
                </a:ext>
              </a:extLst>
            </p:cNvPr>
            <p:cNvSpPr/>
            <p:nvPr/>
          </p:nvSpPr>
          <p:spPr>
            <a:xfrm>
              <a:off x="1791925" y="3836700"/>
              <a:ext cx="437675" cy="248725"/>
            </a:xfrm>
            <a:custGeom>
              <a:avLst/>
              <a:gdLst/>
              <a:ahLst/>
              <a:cxnLst/>
              <a:rect l="l" t="t" r="r" b="b"/>
              <a:pathLst>
                <a:path w="17507" h="9949" extrusionOk="0">
                  <a:moveTo>
                    <a:pt x="14905" y="0"/>
                  </a:moveTo>
                  <a:cubicBezTo>
                    <a:pt x="14805" y="0"/>
                    <a:pt x="14705" y="26"/>
                    <a:pt x="14615" y="78"/>
                  </a:cubicBezTo>
                  <a:lnTo>
                    <a:pt x="1" y="8499"/>
                  </a:lnTo>
                  <a:lnTo>
                    <a:pt x="2509" y="9948"/>
                  </a:lnTo>
                  <a:lnTo>
                    <a:pt x="17506" y="1414"/>
                  </a:lnTo>
                  <a:lnTo>
                    <a:pt x="15195" y="78"/>
                  </a:lnTo>
                  <a:cubicBezTo>
                    <a:pt x="15105" y="26"/>
                    <a:pt x="15005" y="0"/>
                    <a:pt x="14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960;p55">
              <a:extLst>
                <a:ext uri="{FF2B5EF4-FFF2-40B4-BE49-F238E27FC236}">
                  <a16:creationId xmlns="" xmlns:a16="http://schemas.microsoft.com/office/drawing/2014/main" id="{7BE98874-4769-9C55-3ABE-D223A29452D9}"/>
                </a:ext>
              </a:extLst>
            </p:cNvPr>
            <p:cNvSpPr/>
            <p:nvPr/>
          </p:nvSpPr>
          <p:spPr>
            <a:xfrm>
              <a:off x="1791025" y="4036125"/>
              <a:ext cx="83400" cy="46075"/>
            </a:xfrm>
            <a:custGeom>
              <a:avLst/>
              <a:gdLst/>
              <a:ahLst/>
              <a:cxnLst/>
              <a:rect l="l" t="t" r="r" b="b"/>
              <a:pathLst>
                <a:path w="3336" h="1843" extrusionOk="0">
                  <a:moveTo>
                    <a:pt x="717" y="1"/>
                  </a:moveTo>
                  <a:cubicBezTo>
                    <a:pt x="549" y="1"/>
                    <a:pt x="384" y="36"/>
                    <a:pt x="260" y="108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2105" y="1718"/>
                  </a:lnTo>
                  <a:cubicBezTo>
                    <a:pt x="2250" y="1801"/>
                    <a:pt x="2437" y="1843"/>
                    <a:pt x="2620" y="1843"/>
                  </a:cubicBezTo>
                  <a:cubicBezTo>
                    <a:pt x="2788" y="1843"/>
                    <a:pt x="2952" y="1807"/>
                    <a:pt x="3076" y="1736"/>
                  </a:cubicBezTo>
                  <a:cubicBezTo>
                    <a:pt x="3336" y="1586"/>
                    <a:pt x="3322" y="1335"/>
                    <a:pt x="3046" y="1175"/>
                  </a:cubicBezTo>
                  <a:lnTo>
                    <a:pt x="1231" y="126"/>
                  </a:lnTo>
                  <a:cubicBezTo>
                    <a:pt x="1087" y="43"/>
                    <a:pt x="900" y="1"/>
                    <a:pt x="717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61;p55">
              <a:extLst>
                <a:ext uri="{FF2B5EF4-FFF2-40B4-BE49-F238E27FC236}">
                  <a16:creationId xmlns="" xmlns:a16="http://schemas.microsoft.com/office/drawing/2014/main" id="{B04BB9E0-C89E-BC93-623B-71A6EE414927}"/>
                </a:ext>
              </a:extLst>
            </p:cNvPr>
            <p:cNvSpPr/>
            <p:nvPr/>
          </p:nvSpPr>
          <p:spPr>
            <a:xfrm>
              <a:off x="1853200" y="3867075"/>
              <a:ext cx="428525" cy="975350"/>
            </a:xfrm>
            <a:custGeom>
              <a:avLst/>
              <a:gdLst/>
              <a:ahLst/>
              <a:cxnLst/>
              <a:rect l="l" t="t" r="r" b="b"/>
              <a:pathLst>
                <a:path w="17141" h="39014" extrusionOk="0">
                  <a:moveTo>
                    <a:pt x="16384" y="1"/>
                  </a:moveTo>
                  <a:lnTo>
                    <a:pt x="0" y="8906"/>
                  </a:lnTo>
                  <a:lnTo>
                    <a:pt x="0" y="9299"/>
                  </a:lnTo>
                  <a:lnTo>
                    <a:pt x="0" y="9638"/>
                  </a:lnTo>
                  <a:lnTo>
                    <a:pt x="0" y="39013"/>
                  </a:lnTo>
                  <a:cubicBezTo>
                    <a:pt x="3" y="39013"/>
                    <a:pt x="6" y="39013"/>
                    <a:pt x="8" y="39013"/>
                  </a:cubicBezTo>
                  <a:cubicBezTo>
                    <a:pt x="368" y="39013"/>
                    <a:pt x="726" y="38932"/>
                    <a:pt x="1001" y="38773"/>
                  </a:cubicBezTo>
                  <a:lnTo>
                    <a:pt x="16139" y="30035"/>
                  </a:lnTo>
                  <a:cubicBezTo>
                    <a:pt x="16692" y="29715"/>
                    <a:pt x="17141" y="28938"/>
                    <a:pt x="17141" y="28300"/>
                  </a:cubicBezTo>
                  <a:lnTo>
                    <a:pt x="17141" y="918"/>
                  </a:lnTo>
                  <a:cubicBezTo>
                    <a:pt x="17130" y="637"/>
                    <a:pt x="17058" y="400"/>
                    <a:pt x="16845" y="267"/>
                  </a:cubicBezTo>
                  <a:lnTo>
                    <a:pt x="16552" y="98"/>
                  </a:lnTo>
                  <a:lnTo>
                    <a:pt x="16384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62;p55">
              <a:extLst>
                <a:ext uri="{FF2B5EF4-FFF2-40B4-BE49-F238E27FC236}">
                  <a16:creationId xmlns="" xmlns:a16="http://schemas.microsoft.com/office/drawing/2014/main" id="{309B4BBD-652A-2FC8-F90A-6287D77F24EC}"/>
                </a:ext>
              </a:extLst>
            </p:cNvPr>
            <p:cNvSpPr/>
            <p:nvPr/>
          </p:nvSpPr>
          <p:spPr>
            <a:xfrm>
              <a:off x="1750450" y="4040025"/>
              <a:ext cx="102775" cy="802400"/>
            </a:xfrm>
            <a:custGeom>
              <a:avLst/>
              <a:gdLst/>
              <a:ahLst/>
              <a:cxnLst/>
              <a:rect l="l" t="t" r="r" b="b"/>
              <a:pathLst>
                <a:path w="4111" h="32096" extrusionOk="0">
                  <a:moveTo>
                    <a:pt x="1" y="0"/>
                  </a:moveTo>
                  <a:lnTo>
                    <a:pt x="1" y="28905"/>
                  </a:lnTo>
                  <a:cubicBezTo>
                    <a:pt x="1" y="29543"/>
                    <a:pt x="450" y="30320"/>
                    <a:pt x="1003" y="30640"/>
                  </a:cubicBezTo>
                  <a:lnTo>
                    <a:pt x="3109" y="31856"/>
                  </a:lnTo>
                  <a:cubicBezTo>
                    <a:pt x="3503" y="32084"/>
                    <a:pt x="3996" y="32095"/>
                    <a:pt x="4093" y="32095"/>
                  </a:cubicBezTo>
                  <a:cubicBezTo>
                    <a:pt x="4105" y="32095"/>
                    <a:pt x="4110" y="32095"/>
                    <a:pt x="4110" y="32095"/>
                  </a:cubicBezTo>
                  <a:lnTo>
                    <a:pt x="4110" y="1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63;p55">
              <a:extLst>
                <a:ext uri="{FF2B5EF4-FFF2-40B4-BE49-F238E27FC236}">
                  <a16:creationId xmlns="" xmlns:a16="http://schemas.microsoft.com/office/drawing/2014/main" id="{E8D4E52A-8F6C-F3AD-C2A9-6021CBC80189}"/>
                </a:ext>
              </a:extLst>
            </p:cNvPr>
            <p:cNvSpPr/>
            <p:nvPr/>
          </p:nvSpPr>
          <p:spPr>
            <a:xfrm>
              <a:off x="1748775" y="3805800"/>
              <a:ext cx="525550" cy="293750"/>
            </a:xfrm>
            <a:custGeom>
              <a:avLst/>
              <a:gdLst/>
              <a:ahLst/>
              <a:cxnLst/>
              <a:rect l="l" t="t" r="r" b="b"/>
              <a:pathLst>
                <a:path w="21022" h="11750" extrusionOk="0">
                  <a:moveTo>
                    <a:pt x="16047" y="0"/>
                  </a:moveTo>
                  <a:cubicBezTo>
                    <a:pt x="15890" y="0"/>
                    <a:pt x="15730" y="31"/>
                    <a:pt x="15597" y="93"/>
                  </a:cubicBezTo>
                  <a:cubicBezTo>
                    <a:pt x="15579" y="100"/>
                    <a:pt x="15560" y="111"/>
                    <a:pt x="15543" y="121"/>
                  </a:cubicBezTo>
                  <a:cubicBezTo>
                    <a:pt x="15540" y="121"/>
                    <a:pt x="15535" y="124"/>
                    <a:pt x="15532" y="124"/>
                  </a:cubicBezTo>
                  <a:lnTo>
                    <a:pt x="7311" y="4865"/>
                  </a:lnTo>
                  <a:cubicBezTo>
                    <a:pt x="7307" y="4866"/>
                    <a:pt x="7305" y="4867"/>
                    <a:pt x="7303" y="4869"/>
                  </a:cubicBezTo>
                  <a:lnTo>
                    <a:pt x="7242" y="4904"/>
                  </a:lnTo>
                  <a:cubicBezTo>
                    <a:pt x="7199" y="4929"/>
                    <a:pt x="7135" y="4966"/>
                    <a:pt x="7049" y="5016"/>
                  </a:cubicBezTo>
                  <a:cubicBezTo>
                    <a:pt x="6990" y="5050"/>
                    <a:pt x="6925" y="5087"/>
                    <a:pt x="6854" y="5128"/>
                  </a:cubicBezTo>
                  <a:cubicBezTo>
                    <a:pt x="6781" y="5169"/>
                    <a:pt x="6702" y="5216"/>
                    <a:pt x="6612" y="5269"/>
                  </a:cubicBezTo>
                  <a:lnTo>
                    <a:pt x="6167" y="5525"/>
                  </a:lnTo>
                  <a:cubicBezTo>
                    <a:pt x="6004" y="5618"/>
                    <a:pt x="5827" y="5722"/>
                    <a:pt x="5637" y="5831"/>
                  </a:cubicBezTo>
                  <a:cubicBezTo>
                    <a:pt x="5491" y="5914"/>
                    <a:pt x="5339" y="6002"/>
                    <a:pt x="5183" y="6092"/>
                  </a:cubicBezTo>
                  <a:lnTo>
                    <a:pt x="4720" y="6360"/>
                  </a:lnTo>
                  <a:cubicBezTo>
                    <a:pt x="4641" y="6406"/>
                    <a:pt x="4561" y="6453"/>
                    <a:pt x="4477" y="6500"/>
                  </a:cubicBezTo>
                  <a:cubicBezTo>
                    <a:pt x="4314" y="6593"/>
                    <a:pt x="4145" y="6691"/>
                    <a:pt x="3972" y="6791"/>
                  </a:cubicBezTo>
                  <a:lnTo>
                    <a:pt x="3447" y="7095"/>
                  </a:lnTo>
                  <a:lnTo>
                    <a:pt x="2901" y="7410"/>
                  </a:lnTo>
                  <a:cubicBezTo>
                    <a:pt x="2894" y="7414"/>
                    <a:pt x="2890" y="7416"/>
                    <a:pt x="2890" y="7416"/>
                  </a:cubicBezTo>
                  <a:cubicBezTo>
                    <a:pt x="2888" y="7416"/>
                    <a:pt x="4855" y="6274"/>
                    <a:pt x="4854" y="6274"/>
                  </a:cubicBezTo>
                  <a:lnTo>
                    <a:pt x="4854" y="6274"/>
                  </a:lnTo>
                  <a:cubicBezTo>
                    <a:pt x="4854" y="6274"/>
                    <a:pt x="4850" y="6276"/>
                    <a:pt x="4842" y="6280"/>
                  </a:cubicBezTo>
                  <a:cubicBezTo>
                    <a:pt x="4267" y="6611"/>
                    <a:pt x="3680" y="6951"/>
                    <a:pt x="3100" y="7287"/>
                  </a:cubicBezTo>
                  <a:cubicBezTo>
                    <a:pt x="3003" y="7343"/>
                    <a:pt x="2907" y="7398"/>
                    <a:pt x="2810" y="7453"/>
                  </a:cubicBezTo>
                  <a:cubicBezTo>
                    <a:pt x="2427" y="7675"/>
                    <a:pt x="2047" y="7894"/>
                    <a:pt x="1676" y="8108"/>
                  </a:cubicBezTo>
                  <a:cubicBezTo>
                    <a:pt x="1609" y="8147"/>
                    <a:pt x="1540" y="8187"/>
                    <a:pt x="1471" y="8228"/>
                  </a:cubicBezTo>
                  <a:cubicBezTo>
                    <a:pt x="1403" y="8268"/>
                    <a:pt x="1333" y="8305"/>
                    <a:pt x="1267" y="8345"/>
                  </a:cubicBezTo>
                  <a:lnTo>
                    <a:pt x="922" y="8546"/>
                  </a:lnTo>
                  <a:lnTo>
                    <a:pt x="484" y="8799"/>
                  </a:lnTo>
                  <a:cubicBezTo>
                    <a:pt x="128" y="9005"/>
                    <a:pt x="0" y="9294"/>
                    <a:pt x="105" y="9558"/>
                  </a:cubicBezTo>
                  <a:lnTo>
                    <a:pt x="106" y="9559"/>
                  </a:lnTo>
                  <a:cubicBezTo>
                    <a:pt x="157" y="9689"/>
                    <a:pt x="261" y="9810"/>
                    <a:pt x="419" y="9916"/>
                  </a:cubicBezTo>
                  <a:lnTo>
                    <a:pt x="424" y="9918"/>
                  </a:lnTo>
                  <a:cubicBezTo>
                    <a:pt x="443" y="9932"/>
                    <a:pt x="462" y="9944"/>
                    <a:pt x="484" y="9956"/>
                  </a:cubicBezTo>
                  <a:lnTo>
                    <a:pt x="3175" y="11511"/>
                  </a:lnTo>
                  <a:cubicBezTo>
                    <a:pt x="3195" y="11522"/>
                    <a:pt x="3217" y="11535"/>
                    <a:pt x="3239" y="11545"/>
                  </a:cubicBezTo>
                  <a:cubicBezTo>
                    <a:pt x="3507" y="11684"/>
                    <a:pt x="3841" y="11750"/>
                    <a:pt x="4177" y="11750"/>
                  </a:cubicBezTo>
                  <a:cubicBezTo>
                    <a:pt x="4180" y="11750"/>
                    <a:pt x="4183" y="11750"/>
                    <a:pt x="4186" y="11750"/>
                  </a:cubicBezTo>
                  <a:cubicBezTo>
                    <a:pt x="4541" y="11750"/>
                    <a:pt x="4896" y="11670"/>
                    <a:pt x="5168" y="11517"/>
                  </a:cubicBezTo>
                  <a:lnTo>
                    <a:pt x="11065" y="8122"/>
                  </a:lnTo>
                  <a:lnTo>
                    <a:pt x="14322" y="6242"/>
                  </a:lnTo>
                  <a:lnTo>
                    <a:pt x="14642" y="6056"/>
                  </a:lnTo>
                  <a:lnTo>
                    <a:pt x="20229" y="2838"/>
                  </a:lnTo>
                  <a:cubicBezTo>
                    <a:pt x="20257" y="2822"/>
                    <a:pt x="20289" y="2802"/>
                    <a:pt x="20332" y="2780"/>
                  </a:cubicBezTo>
                  <a:cubicBezTo>
                    <a:pt x="20485" y="2691"/>
                    <a:pt x="20619" y="2640"/>
                    <a:pt x="20749" y="2640"/>
                  </a:cubicBezTo>
                  <a:cubicBezTo>
                    <a:pt x="20840" y="2640"/>
                    <a:pt x="20929" y="2665"/>
                    <a:pt x="21022" y="2718"/>
                  </a:cubicBezTo>
                  <a:lnTo>
                    <a:pt x="20258" y="2278"/>
                  </a:lnTo>
                  <a:cubicBezTo>
                    <a:pt x="20135" y="2206"/>
                    <a:pt x="19971" y="2171"/>
                    <a:pt x="19804" y="2171"/>
                  </a:cubicBezTo>
                  <a:cubicBezTo>
                    <a:pt x="19625" y="2171"/>
                    <a:pt x="19442" y="2211"/>
                    <a:pt x="19300" y="2291"/>
                  </a:cubicBezTo>
                  <a:cubicBezTo>
                    <a:pt x="19296" y="2291"/>
                    <a:pt x="19292" y="2295"/>
                    <a:pt x="19289" y="2295"/>
                  </a:cubicBezTo>
                  <a:lnTo>
                    <a:pt x="14760" y="4910"/>
                  </a:lnTo>
                  <a:lnTo>
                    <a:pt x="14442" y="5093"/>
                  </a:lnTo>
                  <a:lnTo>
                    <a:pt x="11066" y="7036"/>
                  </a:lnTo>
                  <a:cubicBezTo>
                    <a:pt x="11066" y="7036"/>
                    <a:pt x="10206" y="7532"/>
                    <a:pt x="8940" y="8263"/>
                  </a:cubicBezTo>
                  <a:lnTo>
                    <a:pt x="8478" y="8531"/>
                  </a:lnTo>
                  <a:cubicBezTo>
                    <a:pt x="8398" y="8575"/>
                    <a:pt x="8317" y="8622"/>
                    <a:pt x="8234" y="8671"/>
                  </a:cubicBezTo>
                  <a:cubicBezTo>
                    <a:pt x="8211" y="8684"/>
                    <a:pt x="8201" y="8690"/>
                    <a:pt x="8200" y="8690"/>
                  </a:cubicBezTo>
                  <a:cubicBezTo>
                    <a:pt x="8196" y="8690"/>
                    <a:pt x="9756" y="7784"/>
                    <a:pt x="9754" y="7784"/>
                  </a:cubicBezTo>
                  <a:lnTo>
                    <a:pt x="9754" y="7784"/>
                  </a:lnTo>
                  <a:cubicBezTo>
                    <a:pt x="9754" y="7784"/>
                    <a:pt x="9742" y="7791"/>
                    <a:pt x="9715" y="7807"/>
                  </a:cubicBezTo>
                  <a:lnTo>
                    <a:pt x="9169" y="8122"/>
                  </a:lnTo>
                  <a:cubicBezTo>
                    <a:pt x="8981" y="8230"/>
                    <a:pt x="8792" y="8340"/>
                    <a:pt x="8600" y="8451"/>
                  </a:cubicBezTo>
                  <a:cubicBezTo>
                    <a:pt x="8024" y="8782"/>
                    <a:pt x="7438" y="9122"/>
                    <a:pt x="6856" y="9457"/>
                  </a:cubicBezTo>
                  <a:cubicBezTo>
                    <a:pt x="6760" y="9513"/>
                    <a:pt x="6664" y="9567"/>
                    <a:pt x="6568" y="9624"/>
                  </a:cubicBezTo>
                  <a:cubicBezTo>
                    <a:pt x="6183" y="9846"/>
                    <a:pt x="5803" y="10064"/>
                    <a:pt x="5434" y="10279"/>
                  </a:cubicBezTo>
                  <a:cubicBezTo>
                    <a:pt x="5297" y="10358"/>
                    <a:pt x="5157" y="10437"/>
                    <a:pt x="5025" y="10516"/>
                  </a:cubicBezTo>
                  <a:lnTo>
                    <a:pt x="4678" y="10716"/>
                  </a:lnTo>
                  <a:cubicBezTo>
                    <a:pt x="4661" y="10727"/>
                    <a:pt x="4643" y="10736"/>
                    <a:pt x="4625" y="10744"/>
                  </a:cubicBezTo>
                  <a:lnTo>
                    <a:pt x="4622" y="10745"/>
                  </a:lnTo>
                  <a:cubicBezTo>
                    <a:pt x="4493" y="10805"/>
                    <a:pt x="4336" y="10835"/>
                    <a:pt x="4179" y="10835"/>
                  </a:cubicBezTo>
                  <a:cubicBezTo>
                    <a:pt x="3998" y="10835"/>
                    <a:pt x="3816" y="10795"/>
                    <a:pt x="3678" y="10715"/>
                  </a:cubicBezTo>
                  <a:lnTo>
                    <a:pt x="1664" y="9552"/>
                  </a:lnTo>
                  <a:cubicBezTo>
                    <a:pt x="1498" y="9456"/>
                    <a:pt x="1496" y="9301"/>
                    <a:pt x="1664" y="9204"/>
                  </a:cubicBezTo>
                  <a:lnTo>
                    <a:pt x="7309" y="5952"/>
                  </a:lnTo>
                  <a:lnTo>
                    <a:pt x="16472" y="667"/>
                  </a:lnTo>
                  <a:lnTo>
                    <a:pt x="16575" y="609"/>
                  </a:lnTo>
                  <a:cubicBezTo>
                    <a:pt x="16607" y="591"/>
                    <a:pt x="16638" y="574"/>
                    <a:pt x="16670" y="557"/>
                  </a:cubicBezTo>
                  <a:cubicBezTo>
                    <a:pt x="16783" y="500"/>
                    <a:pt x="16887" y="469"/>
                    <a:pt x="16990" y="469"/>
                  </a:cubicBezTo>
                  <a:cubicBezTo>
                    <a:pt x="17081" y="469"/>
                    <a:pt x="17171" y="493"/>
                    <a:pt x="17264" y="548"/>
                  </a:cubicBezTo>
                  <a:lnTo>
                    <a:pt x="16975" y="380"/>
                  </a:lnTo>
                  <a:lnTo>
                    <a:pt x="16502" y="107"/>
                  </a:lnTo>
                  <a:cubicBezTo>
                    <a:pt x="16378" y="36"/>
                    <a:pt x="16214" y="0"/>
                    <a:pt x="1604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4;p55">
              <a:extLst>
                <a:ext uri="{FF2B5EF4-FFF2-40B4-BE49-F238E27FC236}">
                  <a16:creationId xmlns="" xmlns:a16="http://schemas.microsoft.com/office/drawing/2014/main" id="{BF981EF8-7830-385B-6587-020F0AF31639}"/>
                </a:ext>
              </a:extLst>
            </p:cNvPr>
            <p:cNvSpPr/>
            <p:nvPr/>
          </p:nvSpPr>
          <p:spPr>
            <a:xfrm>
              <a:off x="1687075" y="4763000"/>
              <a:ext cx="94325" cy="94975"/>
            </a:xfrm>
            <a:custGeom>
              <a:avLst/>
              <a:gdLst/>
              <a:ahLst/>
              <a:cxnLst/>
              <a:rect l="l" t="t" r="r" b="b"/>
              <a:pathLst>
                <a:path w="3773" h="3799" extrusionOk="0">
                  <a:moveTo>
                    <a:pt x="941" y="0"/>
                  </a:moveTo>
                  <a:lnTo>
                    <a:pt x="1" y="542"/>
                  </a:lnTo>
                  <a:lnTo>
                    <a:pt x="1" y="3799"/>
                  </a:lnTo>
                  <a:lnTo>
                    <a:pt x="3773" y="163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65;p55">
              <a:extLst>
                <a:ext uri="{FF2B5EF4-FFF2-40B4-BE49-F238E27FC236}">
                  <a16:creationId xmlns="" xmlns:a16="http://schemas.microsoft.com/office/drawing/2014/main" id="{33EC72CC-2517-F2CF-9B03-43D387B2276A}"/>
                </a:ext>
              </a:extLst>
            </p:cNvPr>
            <p:cNvSpPr/>
            <p:nvPr/>
          </p:nvSpPr>
          <p:spPr>
            <a:xfrm>
              <a:off x="2110100" y="476297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0"/>
                  </a:moveTo>
                  <a:lnTo>
                    <a:pt x="22913" y="4"/>
                  </a:lnTo>
                  <a:lnTo>
                    <a:pt x="22913" y="4"/>
                  </a:lnTo>
                  <a:cubicBezTo>
                    <a:pt x="22913" y="2"/>
                    <a:pt x="22913" y="1"/>
                    <a:pt x="22913" y="0"/>
                  </a:cubicBezTo>
                  <a:close/>
                  <a:moveTo>
                    <a:pt x="22913" y="4"/>
                  </a:moveTo>
                  <a:lnTo>
                    <a:pt x="22913" y="4"/>
                  </a:lnTo>
                  <a:cubicBezTo>
                    <a:pt x="22911" y="337"/>
                    <a:pt x="22568" y="539"/>
                    <a:pt x="22412" y="629"/>
                  </a:cubicBezTo>
                  <a:lnTo>
                    <a:pt x="1881" y="12484"/>
                  </a:lnTo>
                  <a:cubicBezTo>
                    <a:pt x="1881" y="12486"/>
                    <a:pt x="1003" y="12993"/>
                    <a:pt x="1003" y="12993"/>
                  </a:cubicBezTo>
                  <a:cubicBezTo>
                    <a:pt x="724" y="13154"/>
                    <a:pt x="363" y="13234"/>
                    <a:pt x="0" y="13234"/>
                  </a:cubicBezTo>
                  <a:lnTo>
                    <a:pt x="0" y="14336"/>
                  </a:lnTo>
                  <a:cubicBezTo>
                    <a:pt x="5" y="14336"/>
                    <a:pt x="11" y="14336"/>
                    <a:pt x="16" y="14336"/>
                  </a:cubicBezTo>
                  <a:cubicBezTo>
                    <a:pt x="351" y="14336"/>
                    <a:pt x="685" y="14260"/>
                    <a:pt x="942" y="14112"/>
                  </a:cubicBezTo>
                  <a:cubicBezTo>
                    <a:pt x="1072" y="14038"/>
                    <a:pt x="1195" y="13966"/>
                    <a:pt x="1308" y="13900"/>
                  </a:cubicBezTo>
                  <a:lnTo>
                    <a:pt x="1467" y="13807"/>
                  </a:lnTo>
                  <a:cubicBezTo>
                    <a:pt x="1541" y="13766"/>
                    <a:pt x="1608" y="13727"/>
                    <a:pt x="1666" y="13694"/>
                  </a:cubicBezTo>
                  <a:cubicBezTo>
                    <a:pt x="1697" y="13676"/>
                    <a:pt x="1722" y="13661"/>
                    <a:pt x="1745" y="13648"/>
                  </a:cubicBezTo>
                  <a:cubicBezTo>
                    <a:pt x="1770" y="13634"/>
                    <a:pt x="1788" y="13623"/>
                    <a:pt x="1808" y="13611"/>
                  </a:cubicBezTo>
                  <a:cubicBezTo>
                    <a:pt x="1830" y="13598"/>
                    <a:pt x="1849" y="13588"/>
                    <a:pt x="1863" y="13581"/>
                  </a:cubicBezTo>
                  <a:cubicBezTo>
                    <a:pt x="1874" y="13573"/>
                    <a:pt x="1881" y="13570"/>
                    <a:pt x="1881" y="13570"/>
                  </a:cubicBezTo>
                  <a:lnTo>
                    <a:pt x="22412" y="1715"/>
                  </a:lnTo>
                  <a:cubicBezTo>
                    <a:pt x="22689" y="1554"/>
                    <a:pt x="22913" y="1181"/>
                    <a:pt x="22913" y="882"/>
                  </a:cubicBezTo>
                  <a:lnTo>
                    <a:pt x="22913" y="4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66;p55">
              <a:extLst>
                <a:ext uri="{FF2B5EF4-FFF2-40B4-BE49-F238E27FC236}">
                  <a16:creationId xmlns="" xmlns:a16="http://schemas.microsoft.com/office/drawing/2014/main" id="{6C903558-7B93-DCC0-D086-9CD7AFFD7841}"/>
                </a:ext>
              </a:extLst>
            </p:cNvPr>
            <p:cNvSpPr/>
            <p:nvPr/>
          </p:nvSpPr>
          <p:spPr>
            <a:xfrm>
              <a:off x="1695950" y="45273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0"/>
                  </a:moveTo>
                  <a:cubicBezTo>
                    <a:pt x="22950" y="0"/>
                    <a:pt x="22590" y="79"/>
                    <a:pt x="22316" y="236"/>
                  </a:cubicBezTo>
                  <a:lnTo>
                    <a:pt x="3416" y="11062"/>
                  </a:lnTo>
                  <a:lnTo>
                    <a:pt x="2475" y="11604"/>
                  </a:lnTo>
                  <a:lnTo>
                    <a:pt x="3" y="13018"/>
                  </a:lnTo>
                  <a:lnTo>
                    <a:pt x="0" y="13019"/>
                  </a:lnTo>
                  <a:cubicBezTo>
                    <a:pt x="2" y="13031"/>
                    <a:pt x="4" y="13043"/>
                    <a:pt x="8" y="13054"/>
                  </a:cubicBezTo>
                  <a:cubicBezTo>
                    <a:pt x="6" y="13063"/>
                    <a:pt x="6" y="13070"/>
                    <a:pt x="10" y="13077"/>
                  </a:cubicBezTo>
                  <a:cubicBezTo>
                    <a:pt x="15" y="13107"/>
                    <a:pt x="22" y="13136"/>
                    <a:pt x="31" y="13165"/>
                  </a:cubicBezTo>
                  <a:cubicBezTo>
                    <a:pt x="40" y="13200"/>
                    <a:pt x="52" y="13233"/>
                    <a:pt x="68" y="13265"/>
                  </a:cubicBezTo>
                  <a:cubicBezTo>
                    <a:pt x="82" y="13298"/>
                    <a:pt x="98" y="13331"/>
                    <a:pt x="116" y="13362"/>
                  </a:cubicBezTo>
                  <a:cubicBezTo>
                    <a:pt x="134" y="13395"/>
                    <a:pt x="154" y="13425"/>
                    <a:pt x="177" y="13452"/>
                  </a:cubicBezTo>
                  <a:cubicBezTo>
                    <a:pt x="192" y="13475"/>
                    <a:pt x="209" y="13497"/>
                    <a:pt x="227" y="13518"/>
                  </a:cubicBezTo>
                  <a:lnTo>
                    <a:pt x="267" y="13557"/>
                  </a:lnTo>
                  <a:cubicBezTo>
                    <a:pt x="289" y="13578"/>
                    <a:pt x="310" y="13597"/>
                    <a:pt x="335" y="13615"/>
                  </a:cubicBezTo>
                  <a:cubicBezTo>
                    <a:pt x="355" y="13631"/>
                    <a:pt x="378" y="13647"/>
                    <a:pt x="399" y="13661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6" y="22579"/>
                    <a:pt x="16187" y="22660"/>
                    <a:pt x="16558" y="22660"/>
                  </a:cubicBezTo>
                  <a:cubicBezTo>
                    <a:pt x="16561" y="22660"/>
                    <a:pt x="16563" y="22660"/>
                    <a:pt x="16566" y="22660"/>
                  </a:cubicBezTo>
                  <a:cubicBezTo>
                    <a:pt x="16927" y="22660"/>
                    <a:pt x="17290" y="22579"/>
                    <a:pt x="17569" y="22419"/>
                  </a:cubicBezTo>
                  <a:lnTo>
                    <a:pt x="18445" y="21912"/>
                  </a:lnTo>
                  <a:lnTo>
                    <a:pt x="39063" y="10009"/>
                  </a:lnTo>
                  <a:cubicBezTo>
                    <a:pt x="39616" y="9689"/>
                    <a:pt x="39616" y="9169"/>
                    <a:pt x="39066" y="8847"/>
                  </a:cubicBezTo>
                  <a:lnTo>
                    <a:pt x="36323" y="7248"/>
                  </a:lnTo>
                  <a:lnTo>
                    <a:pt x="24320" y="244"/>
                  </a:lnTo>
                  <a:cubicBezTo>
                    <a:pt x="24041" y="81"/>
                    <a:pt x="23675" y="0"/>
                    <a:pt x="23310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67;p55">
              <a:extLst>
                <a:ext uri="{FF2B5EF4-FFF2-40B4-BE49-F238E27FC236}">
                  <a16:creationId xmlns="" xmlns:a16="http://schemas.microsoft.com/office/drawing/2014/main" id="{47C1E9B9-5FB6-4E67-7A68-FC5E4996B957}"/>
                </a:ext>
              </a:extLst>
            </p:cNvPr>
            <p:cNvSpPr/>
            <p:nvPr/>
          </p:nvSpPr>
          <p:spPr>
            <a:xfrm>
              <a:off x="1710575" y="4684775"/>
              <a:ext cx="956250" cy="395175"/>
            </a:xfrm>
            <a:custGeom>
              <a:avLst/>
              <a:gdLst/>
              <a:ahLst/>
              <a:cxnLst/>
              <a:rect l="l" t="t" r="r" b="b"/>
              <a:pathLst>
                <a:path w="38250" h="15807" extrusionOk="0">
                  <a:moveTo>
                    <a:pt x="38249" y="1"/>
                  </a:moveTo>
                  <a:lnTo>
                    <a:pt x="15981" y="12897"/>
                  </a:lnTo>
                  <a:lnTo>
                    <a:pt x="1" y="3671"/>
                  </a:lnTo>
                  <a:lnTo>
                    <a:pt x="1" y="3671"/>
                  </a:lnTo>
                  <a:lnTo>
                    <a:pt x="3" y="6759"/>
                  </a:lnTo>
                  <a:lnTo>
                    <a:pt x="15402" y="15652"/>
                  </a:lnTo>
                  <a:cubicBezTo>
                    <a:pt x="15581" y="15755"/>
                    <a:pt x="15781" y="15806"/>
                    <a:pt x="15981" y="15806"/>
                  </a:cubicBezTo>
                  <a:cubicBezTo>
                    <a:pt x="16181" y="15806"/>
                    <a:pt x="16380" y="15755"/>
                    <a:pt x="16559" y="15652"/>
                  </a:cubicBezTo>
                  <a:lnTo>
                    <a:pt x="37960" y="3295"/>
                  </a:lnTo>
                  <a:cubicBezTo>
                    <a:pt x="38138" y="3192"/>
                    <a:pt x="38249" y="3000"/>
                    <a:pt x="38249" y="2794"/>
                  </a:cubicBezTo>
                  <a:lnTo>
                    <a:pt x="38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68;p55">
              <a:extLst>
                <a:ext uri="{FF2B5EF4-FFF2-40B4-BE49-F238E27FC236}">
                  <a16:creationId xmlns="" xmlns:a16="http://schemas.microsoft.com/office/drawing/2014/main" id="{34A9A7F6-2323-11B8-5482-010300F06737}"/>
                </a:ext>
              </a:extLst>
            </p:cNvPr>
            <p:cNvSpPr/>
            <p:nvPr/>
          </p:nvSpPr>
          <p:spPr>
            <a:xfrm>
              <a:off x="2110100" y="4684775"/>
              <a:ext cx="556725" cy="395200"/>
            </a:xfrm>
            <a:custGeom>
              <a:avLst/>
              <a:gdLst/>
              <a:ahLst/>
              <a:cxnLst/>
              <a:rect l="l" t="t" r="r" b="b"/>
              <a:pathLst>
                <a:path w="22269" h="15808" extrusionOk="0">
                  <a:moveTo>
                    <a:pt x="22268" y="1"/>
                  </a:moveTo>
                  <a:lnTo>
                    <a:pt x="0" y="12897"/>
                  </a:lnTo>
                  <a:lnTo>
                    <a:pt x="0" y="15807"/>
                  </a:lnTo>
                  <a:cubicBezTo>
                    <a:pt x="203" y="15807"/>
                    <a:pt x="403" y="15753"/>
                    <a:pt x="579" y="15652"/>
                  </a:cubicBezTo>
                  <a:lnTo>
                    <a:pt x="21979" y="3296"/>
                  </a:lnTo>
                  <a:cubicBezTo>
                    <a:pt x="22157" y="3192"/>
                    <a:pt x="22268" y="3001"/>
                    <a:pt x="22268" y="2795"/>
                  </a:cubicBezTo>
                  <a:lnTo>
                    <a:pt x="22268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69;p55">
              <a:extLst>
                <a:ext uri="{FF2B5EF4-FFF2-40B4-BE49-F238E27FC236}">
                  <a16:creationId xmlns="" xmlns:a16="http://schemas.microsoft.com/office/drawing/2014/main" id="{47F2445B-36DC-9F09-DA3D-694BE35BC0D7}"/>
                </a:ext>
              </a:extLst>
            </p:cNvPr>
            <p:cNvSpPr/>
            <p:nvPr/>
          </p:nvSpPr>
          <p:spPr>
            <a:xfrm>
              <a:off x="1704675" y="478097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149" y="1"/>
                  </a:moveTo>
                  <a:cubicBezTo>
                    <a:pt x="62" y="1"/>
                    <a:pt x="0" y="90"/>
                    <a:pt x="0" y="237"/>
                  </a:cubicBezTo>
                  <a:lnTo>
                    <a:pt x="3" y="2799"/>
                  </a:lnTo>
                  <a:cubicBezTo>
                    <a:pt x="3" y="2991"/>
                    <a:pt x="109" y="3206"/>
                    <a:pt x="237" y="3281"/>
                  </a:cubicBezTo>
                  <a:cubicBezTo>
                    <a:pt x="267" y="3299"/>
                    <a:pt x="295" y="3307"/>
                    <a:pt x="322" y="3307"/>
                  </a:cubicBezTo>
                  <a:cubicBezTo>
                    <a:pt x="409" y="3307"/>
                    <a:pt x="472" y="3216"/>
                    <a:pt x="472" y="3070"/>
                  </a:cubicBezTo>
                  <a:lnTo>
                    <a:pt x="472" y="510"/>
                  </a:lnTo>
                  <a:cubicBezTo>
                    <a:pt x="472" y="318"/>
                    <a:pt x="366" y="102"/>
                    <a:pt x="235" y="27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0;p55">
              <a:extLst>
                <a:ext uri="{FF2B5EF4-FFF2-40B4-BE49-F238E27FC236}">
                  <a16:creationId xmlns="" xmlns:a16="http://schemas.microsoft.com/office/drawing/2014/main" id="{36C09710-1C14-0E4A-F422-8FDEA6F7489C}"/>
                </a:ext>
              </a:extLst>
            </p:cNvPr>
            <p:cNvSpPr/>
            <p:nvPr/>
          </p:nvSpPr>
          <p:spPr>
            <a:xfrm>
              <a:off x="2110125" y="465442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1"/>
                  </a:moveTo>
                  <a:cubicBezTo>
                    <a:pt x="22913" y="348"/>
                    <a:pt x="22559" y="545"/>
                    <a:pt x="22412" y="629"/>
                  </a:cubicBezTo>
                  <a:lnTo>
                    <a:pt x="13149" y="5977"/>
                  </a:lnTo>
                  <a:lnTo>
                    <a:pt x="1881" y="12484"/>
                  </a:lnTo>
                  <a:cubicBezTo>
                    <a:pt x="1879" y="12484"/>
                    <a:pt x="1004" y="12989"/>
                    <a:pt x="1004" y="12989"/>
                  </a:cubicBezTo>
                  <a:cubicBezTo>
                    <a:pt x="724" y="13150"/>
                    <a:pt x="363" y="13230"/>
                    <a:pt x="0" y="13230"/>
                  </a:cubicBezTo>
                  <a:lnTo>
                    <a:pt x="0" y="14337"/>
                  </a:lnTo>
                  <a:cubicBezTo>
                    <a:pt x="5" y="14337"/>
                    <a:pt x="11" y="14337"/>
                    <a:pt x="16" y="14337"/>
                  </a:cubicBezTo>
                  <a:cubicBezTo>
                    <a:pt x="351" y="14337"/>
                    <a:pt x="685" y="14261"/>
                    <a:pt x="943" y="14112"/>
                  </a:cubicBezTo>
                  <a:cubicBezTo>
                    <a:pt x="1072" y="14039"/>
                    <a:pt x="1195" y="13966"/>
                    <a:pt x="1308" y="13901"/>
                  </a:cubicBezTo>
                  <a:lnTo>
                    <a:pt x="1466" y="13808"/>
                  </a:lnTo>
                  <a:cubicBezTo>
                    <a:pt x="1642" y="13709"/>
                    <a:pt x="1774" y="13632"/>
                    <a:pt x="1839" y="13593"/>
                  </a:cubicBezTo>
                  <a:lnTo>
                    <a:pt x="1875" y="13572"/>
                  </a:lnTo>
                  <a:cubicBezTo>
                    <a:pt x="1880" y="13570"/>
                    <a:pt x="14090" y="6519"/>
                    <a:pt x="14090" y="6519"/>
                  </a:cubicBezTo>
                  <a:lnTo>
                    <a:pt x="22411" y="1715"/>
                  </a:lnTo>
                  <a:cubicBezTo>
                    <a:pt x="22688" y="1555"/>
                    <a:pt x="22913" y="1183"/>
                    <a:pt x="22913" y="883"/>
                  </a:cubicBezTo>
                  <a:lnTo>
                    <a:pt x="22913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1;p55">
              <a:extLst>
                <a:ext uri="{FF2B5EF4-FFF2-40B4-BE49-F238E27FC236}">
                  <a16:creationId xmlns="" xmlns:a16="http://schemas.microsoft.com/office/drawing/2014/main" id="{085049C6-9216-ABC1-1A28-9203F2CB8332}"/>
                </a:ext>
              </a:extLst>
            </p:cNvPr>
            <p:cNvSpPr/>
            <p:nvPr/>
          </p:nvSpPr>
          <p:spPr>
            <a:xfrm>
              <a:off x="1679450" y="4418675"/>
              <a:ext cx="1006950" cy="566525"/>
            </a:xfrm>
            <a:custGeom>
              <a:avLst/>
              <a:gdLst/>
              <a:ahLst/>
              <a:cxnLst/>
              <a:rect l="l" t="t" r="r" b="b"/>
              <a:pathLst>
                <a:path w="40278" h="22661" extrusionOk="0">
                  <a:moveTo>
                    <a:pt x="38" y="13386"/>
                  </a:moveTo>
                  <a:cubicBezTo>
                    <a:pt x="25" y="13392"/>
                    <a:pt x="12" y="13399"/>
                    <a:pt x="0" y="13408"/>
                  </a:cubicBezTo>
                  <a:lnTo>
                    <a:pt x="38" y="13386"/>
                  </a:lnTo>
                  <a:close/>
                  <a:moveTo>
                    <a:pt x="23797" y="0"/>
                  </a:moveTo>
                  <a:cubicBezTo>
                    <a:pt x="23438" y="0"/>
                    <a:pt x="23079" y="79"/>
                    <a:pt x="22805" y="237"/>
                  </a:cubicBezTo>
                  <a:lnTo>
                    <a:pt x="38" y="13386"/>
                  </a:lnTo>
                  <a:lnTo>
                    <a:pt x="38" y="13386"/>
                  </a:lnTo>
                  <a:cubicBezTo>
                    <a:pt x="42" y="13384"/>
                    <a:pt x="47" y="13383"/>
                    <a:pt x="51" y="13381"/>
                  </a:cubicBezTo>
                  <a:cubicBezTo>
                    <a:pt x="64" y="13374"/>
                    <a:pt x="79" y="13368"/>
                    <a:pt x="93" y="13366"/>
                  </a:cubicBezTo>
                  <a:cubicBezTo>
                    <a:pt x="107" y="13358"/>
                    <a:pt x="122" y="13353"/>
                    <a:pt x="137" y="13351"/>
                  </a:cubicBezTo>
                  <a:cubicBezTo>
                    <a:pt x="158" y="13345"/>
                    <a:pt x="180" y="13340"/>
                    <a:pt x="202" y="13338"/>
                  </a:cubicBezTo>
                  <a:cubicBezTo>
                    <a:pt x="225" y="13335"/>
                    <a:pt x="248" y="13333"/>
                    <a:pt x="272" y="13333"/>
                  </a:cubicBezTo>
                  <a:cubicBezTo>
                    <a:pt x="308" y="13333"/>
                    <a:pt x="344" y="13337"/>
                    <a:pt x="380" y="13343"/>
                  </a:cubicBezTo>
                  <a:cubicBezTo>
                    <a:pt x="418" y="13347"/>
                    <a:pt x="455" y="13356"/>
                    <a:pt x="491" y="13368"/>
                  </a:cubicBezTo>
                  <a:cubicBezTo>
                    <a:pt x="571" y="13394"/>
                    <a:pt x="648" y="13428"/>
                    <a:pt x="722" y="13469"/>
                  </a:cubicBezTo>
                  <a:lnTo>
                    <a:pt x="1308" y="13807"/>
                  </a:lnTo>
                  <a:lnTo>
                    <a:pt x="4078" y="15406"/>
                  </a:lnTo>
                  <a:lnTo>
                    <a:pt x="15345" y="21913"/>
                  </a:lnTo>
                  <a:lnTo>
                    <a:pt x="15347" y="21913"/>
                  </a:lnTo>
                  <a:lnTo>
                    <a:pt x="16222" y="22419"/>
                  </a:lnTo>
                  <a:cubicBezTo>
                    <a:pt x="16521" y="22577"/>
                    <a:pt x="16853" y="22660"/>
                    <a:pt x="17191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7" y="22660"/>
                    <a:pt x="17950" y="22580"/>
                    <a:pt x="18229" y="22421"/>
                  </a:cubicBezTo>
                  <a:lnTo>
                    <a:pt x="19105" y="21914"/>
                  </a:lnTo>
                  <a:lnTo>
                    <a:pt x="36984" y="11594"/>
                  </a:lnTo>
                  <a:lnTo>
                    <a:pt x="39725" y="10011"/>
                  </a:lnTo>
                  <a:cubicBezTo>
                    <a:pt x="40277" y="9689"/>
                    <a:pt x="40277" y="9170"/>
                    <a:pt x="39727" y="8848"/>
                  </a:cubicBezTo>
                  <a:lnTo>
                    <a:pt x="24810" y="245"/>
                  </a:lnTo>
                  <a:cubicBezTo>
                    <a:pt x="24531" y="82"/>
                    <a:pt x="24164" y="0"/>
                    <a:pt x="23797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2;p55">
              <a:extLst>
                <a:ext uri="{FF2B5EF4-FFF2-40B4-BE49-F238E27FC236}">
                  <a16:creationId xmlns="" xmlns:a16="http://schemas.microsoft.com/office/drawing/2014/main" id="{CE471C9A-5036-2E76-6ED1-D950D442B6AD}"/>
                </a:ext>
              </a:extLst>
            </p:cNvPr>
            <p:cNvSpPr/>
            <p:nvPr/>
          </p:nvSpPr>
          <p:spPr>
            <a:xfrm>
              <a:off x="1914775" y="4418700"/>
              <a:ext cx="515625" cy="308675"/>
            </a:xfrm>
            <a:custGeom>
              <a:avLst/>
              <a:gdLst/>
              <a:ahLst/>
              <a:cxnLst/>
              <a:rect l="l" t="t" r="r" b="b"/>
              <a:pathLst>
                <a:path w="20625" h="12347" extrusionOk="0">
                  <a:moveTo>
                    <a:pt x="14383" y="0"/>
                  </a:moveTo>
                  <a:cubicBezTo>
                    <a:pt x="14023" y="0"/>
                    <a:pt x="13665" y="79"/>
                    <a:pt x="13391" y="236"/>
                  </a:cubicBezTo>
                  <a:lnTo>
                    <a:pt x="0" y="7971"/>
                  </a:lnTo>
                  <a:lnTo>
                    <a:pt x="7460" y="12346"/>
                  </a:lnTo>
                  <a:lnTo>
                    <a:pt x="20625" y="3257"/>
                  </a:lnTo>
                  <a:lnTo>
                    <a:pt x="15395" y="244"/>
                  </a:lnTo>
                  <a:cubicBezTo>
                    <a:pt x="15116" y="82"/>
                    <a:pt x="14749" y="0"/>
                    <a:pt x="1438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3;p55">
              <a:extLst>
                <a:ext uri="{FF2B5EF4-FFF2-40B4-BE49-F238E27FC236}">
                  <a16:creationId xmlns="" xmlns:a16="http://schemas.microsoft.com/office/drawing/2014/main" id="{2A5AC0D5-1B88-319D-BDA1-98889A7E46E1}"/>
                </a:ext>
              </a:extLst>
            </p:cNvPr>
            <p:cNvSpPr/>
            <p:nvPr/>
          </p:nvSpPr>
          <p:spPr>
            <a:xfrm>
              <a:off x="1672450" y="4752025"/>
              <a:ext cx="437675" cy="369400"/>
            </a:xfrm>
            <a:custGeom>
              <a:avLst/>
              <a:gdLst/>
              <a:ahLst/>
              <a:cxnLst/>
              <a:rect l="l" t="t" r="r" b="b"/>
              <a:pathLst>
                <a:path w="17507" h="14776" extrusionOk="0">
                  <a:moveTo>
                    <a:pt x="551" y="0"/>
                  </a:moveTo>
                  <a:cubicBezTo>
                    <a:pt x="528" y="0"/>
                    <a:pt x="505" y="3"/>
                    <a:pt x="482" y="5"/>
                  </a:cubicBezTo>
                  <a:cubicBezTo>
                    <a:pt x="459" y="7"/>
                    <a:pt x="437" y="12"/>
                    <a:pt x="417" y="19"/>
                  </a:cubicBezTo>
                  <a:cubicBezTo>
                    <a:pt x="401" y="21"/>
                    <a:pt x="387" y="25"/>
                    <a:pt x="372" y="33"/>
                  </a:cubicBezTo>
                  <a:cubicBezTo>
                    <a:pt x="358" y="36"/>
                    <a:pt x="344" y="42"/>
                    <a:pt x="331" y="50"/>
                  </a:cubicBezTo>
                  <a:cubicBezTo>
                    <a:pt x="324" y="52"/>
                    <a:pt x="319" y="53"/>
                    <a:pt x="313" y="56"/>
                  </a:cubicBezTo>
                  <a:lnTo>
                    <a:pt x="280" y="75"/>
                  </a:lnTo>
                  <a:lnTo>
                    <a:pt x="278" y="75"/>
                  </a:lnTo>
                  <a:cubicBezTo>
                    <a:pt x="105" y="186"/>
                    <a:pt x="0" y="406"/>
                    <a:pt x="0" y="716"/>
                  </a:cubicBezTo>
                  <a:lnTo>
                    <a:pt x="0" y="3829"/>
                  </a:lnTo>
                  <a:cubicBezTo>
                    <a:pt x="0" y="4467"/>
                    <a:pt x="449" y="5244"/>
                    <a:pt x="1002" y="5564"/>
                  </a:cubicBezTo>
                  <a:lnTo>
                    <a:pt x="15625" y="14008"/>
                  </a:lnTo>
                  <a:cubicBezTo>
                    <a:pt x="15625" y="14008"/>
                    <a:pt x="15632" y="14013"/>
                    <a:pt x="15643" y="14020"/>
                  </a:cubicBezTo>
                  <a:cubicBezTo>
                    <a:pt x="15658" y="14027"/>
                    <a:pt x="15676" y="14036"/>
                    <a:pt x="15699" y="14050"/>
                  </a:cubicBezTo>
                  <a:cubicBezTo>
                    <a:pt x="15718" y="14061"/>
                    <a:pt x="15736" y="14073"/>
                    <a:pt x="15761" y="14087"/>
                  </a:cubicBezTo>
                  <a:cubicBezTo>
                    <a:pt x="15784" y="14101"/>
                    <a:pt x="15810" y="14115"/>
                    <a:pt x="15840" y="14133"/>
                  </a:cubicBezTo>
                  <a:cubicBezTo>
                    <a:pt x="15898" y="14166"/>
                    <a:pt x="15965" y="14204"/>
                    <a:pt x="16039" y="14247"/>
                  </a:cubicBezTo>
                  <a:lnTo>
                    <a:pt x="16199" y="14340"/>
                  </a:lnTo>
                  <a:cubicBezTo>
                    <a:pt x="16313" y="14405"/>
                    <a:pt x="16435" y="14476"/>
                    <a:pt x="16565" y="14551"/>
                  </a:cubicBezTo>
                  <a:cubicBezTo>
                    <a:pt x="16822" y="14698"/>
                    <a:pt x="17155" y="14775"/>
                    <a:pt x="17491" y="14775"/>
                  </a:cubicBezTo>
                  <a:cubicBezTo>
                    <a:pt x="17496" y="14775"/>
                    <a:pt x="17501" y="14775"/>
                    <a:pt x="17506" y="14775"/>
                  </a:cubicBezTo>
                  <a:lnTo>
                    <a:pt x="17506" y="13674"/>
                  </a:lnTo>
                  <a:cubicBezTo>
                    <a:pt x="17143" y="13674"/>
                    <a:pt x="16782" y="13592"/>
                    <a:pt x="16505" y="13432"/>
                  </a:cubicBezTo>
                  <a:lnTo>
                    <a:pt x="15625" y="12925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3"/>
                    <a:pt x="1275" y="4626"/>
                  </a:cubicBezTo>
                  <a:cubicBezTo>
                    <a:pt x="1250" y="4609"/>
                    <a:pt x="1228" y="4590"/>
                    <a:pt x="1208" y="4568"/>
                  </a:cubicBezTo>
                  <a:lnTo>
                    <a:pt x="1168" y="4530"/>
                  </a:lnTo>
                  <a:cubicBezTo>
                    <a:pt x="1150" y="4509"/>
                    <a:pt x="1133" y="4488"/>
                    <a:pt x="1118" y="4465"/>
                  </a:cubicBezTo>
                  <a:cubicBezTo>
                    <a:pt x="1095" y="4436"/>
                    <a:pt x="1074" y="4406"/>
                    <a:pt x="1057" y="4374"/>
                  </a:cubicBezTo>
                  <a:cubicBezTo>
                    <a:pt x="1039" y="4343"/>
                    <a:pt x="1024" y="4310"/>
                    <a:pt x="1009" y="4276"/>
                  </a:cubicBezTo>
                  <a:cubicBezTo>
                    <a:pt x="993" y="4245"/>
                    <a:pt x="981" y="4211"/>
                    <a:pt x="972" y="4177"/>
                  </a:cubicBezTo>
                  <a:cubicBezTo>
                    <a:pt x="963" y="4149"/>
                    <a:pt x="956" y="4120"/>
                    <a:pt x="951" y="4089"/>
                  </a:cubicBezTo>
                  <a:cubicBezTo>
                    <a:pt x="948" y="4082"/>
                    <a:pt x="946" y="4074"/>
                    <a:pt x="949" y="4066"/>
                  </a:cubicBezTo>
                  <a:cubicBezTo>
                    <a:pt x="944" y="4054"/>
                    <a:pt x="943" y="4041"/>
                    <a:pt x="944" y="4029"/>
                  </a:cubicBezTo>
                  <a:cubicBezTo>
                    <a:pt x="940" y="4012"/>
                    <a:pt x="939" y="3995"/>
                    <a:pt x="939" y="3978"/>
                  </a:cubicBezTo>
                  <a:lnTo>
                    <a:pt x="939" y="1647"/>
                  </a:lnTo>
                  <a:cubicBezTo>
                    <a:pt x="939" y="1466"/>
                    <a:pt x="1031" y="1361"/>
                    <a:pt x="1162" y="1361"/>
                  </a:cubicBezTo>
                  <a:cubicBezTo>
                    <a:pt x="1216" y="1361"/>
                    <a:pt x="1276" y="1379"/>
                    <a:pt x="1340" y="1416"/>
                  </a:cubicBezTo>
                  <a:lnTo>
                    <a:pt x="3415" y="2615"/>
                  </a:lnTo>
                  <a:lnTo>
                    <a:pt x="15625" y="9666"/>
                  </a:lnTo>
                  <a:cubicBezTo>
                    <a:pt x="15626" y="9666"/>
                    <a:pt x="15629" y="9666"/>
                    <a:pt x="15630" y="9668"/>
                  </a:cubicBezTo>
                  <a:lnTo>
                    <a:pt x="15667" y="9689"/>
                  </a:lnTo>
                  <a:cubicBezTo>
                    <a:pt x="15731" y="9728"/>
                    <a:pt x="15864" y="9805"/>
                    <a:pt x="16039" y="9904"/>
                  </a:cubicBezTo>
                  <a:lnTo>
                    <a:pt x="16199" y="9997"/>
                  </a:lnTo>
                  <a:cubicBezTo>
                    <a:pt x="16313" y="10062"/>
                    <a:pt x="16435" y="10133"/>
                    <a:pt x="16565" y="10208"/>
                  </a:cubicBezTo>
                  <a:cubicBezTo>
                    <a:pt x="16822" y="10356"/>
                    <a:pt x="17155" y="10433"/>
                    <a:pt x="17491" y="10433"/>
                  </a:cubicBezTo>
                  <a:cubicBezTo>
                    <a:pt x="17496" y="10433"/>
                    <a:pt x="17501" y="10433"/>
                    <a:pt x="17506" y="10433"/>
                  </a:cubicBezTo>
                  <a:lnTo>
                    <a:pt x="17506" y="9326"/>
                  </a:lnTo>
                  <a:cubicBezTo>
                    <a:pt x="17143" y="9326"/>
                    <a:pt x="16782" y="9248"/>
                    <a:pt x="16505" y="9088"/>
                  </a:cubicBezTo>
                  <a:lnTo>
                    <a:pt x="16502" y="9086"/>
                  </a:lnTo>
                  <a:lnTo>
                    <a:pt x="15627" y="8582"/>
                  </a:lnTo>
                  <a:lnTo>
                    <a:pt x="15625" y="8582"/>
                  </a:lnTo>
                  <a:lnTo>
                    <a:pt x="4358" y="2074"/>
                  </a:lnTo>
                  <a:lnTo>
                    <a:pt x="1587" y="476"/>
                  </a:lnTo>
                  <a:lnTo>
                    <a:pt x="1002" y="138"/>
                  </a:lnTo>
                  <a:cubicBezTo>
                    <a:pt x="928" y="95"/>
                    <a:pt x="851" y="62"/>
                    <a:pt x="770" y="35"/>
                  </a:cubicBezTo>
                  <a:cubicBezTo>
                    <a:pt x="734" y="24"/>
                    <a:pt x="697" y="16"/>
                    <a:pt x="659" y="10"/>
                  </a:cubicBezTo>
                  <a:cubicBezTo>
                    <a:pt x="623" y="4"/>
                    <a:pt x="587" y="0"/>
                    <a:pt x="55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4;p55">
              <a:extLst>
                <a:ext uri="{FF2B5EF4-FFF2-40B4-BE49-F238E27FC236}">
                  <a16:creationId xmlns="" xmlns:a16="http://schemas.microsoft.com/office/drawing/2014/main" id="{04D766A0-0200-1936-B3F2-8F66A5B18CBB}"/>
                </a:ext>
              </a:extLst>
            </p:cNvPr>
            <p:cNvSpPr/>
            <p:nvPr/>
          </p:nvSpPr>
          <p:spPr>
            <a:xfrm>
              <a:off x="2227525" y="4993575"/>
              <a:ext cx="94325" cy="95000"/>
            </a:xfrm>
            <a:custGeom>
              <a:avLst/>
              <a:gdLst/>
              <a:ahLst/>
              <a:cxnLst/>
              <a:rect l="l" t="t" r="r" b="b"/>
              <a:pathLst>
                <a:path w="3773" h="3800" extrusionOk="0">
                  <a:moveTo>
                    <a:pt x="942" y="1"/>
                  </a:moveTo>
                  <a:lnTo>
                    <a:pt x="0" y="544"/>
                  </a:lnTo>
                  <a:lnTo>
                    <a:pt x="0" y="3799"/>
                  </a:lnTo>
                  <a:lnTo>
                    <a:pt x="3772" y="1635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75;p55">
              <a:extLst>
                <a:ext uri="{FF2B5EF4-FFF2-40B4-BE49-F238E27FC236}">
                  <a16:creationId xmlns="" xmlns:a16="http://schemas.microsoft.com/office/drawing/2014/main" id="{B173B592-8B09-DE5B-B553-CD3449E5BF6F}"/>
                </a:ext>
              </a:extLst>
            </p:cNvPr>
            <p:cNvSpPr/>
            <p:nvPr/>
          </p:nvSpPr>
          <p:spPr>
            <a:xfrm>
              <a:off x="2650525" y="4993550"/>
              <a:ext cx="572875" cy="358400"/>
            </a:xfrm>
            <a:custGeom>
              <a:avLst/>
              <a:gdLst/>
              <a:ahLst/>
              <a:cxnLst/>
              <a:rect l="l" t="t" r="r" b="b"/>
              <a:pathLst>
                <a:path w="22915" h="14336" extrusionOk="0">
                  <a:moveTo>
                    <a:pt x="22915" y="1"/>
                  </a:moveTo>
                  <a:cubicBezTo>
                    <a:pt x="22915" y="336"/>
                    <a:pt x="22571" y="539"/>
                    <a:pt x="22414" y="629"/>
                  </a:cubicBezTo>
                  <a:lnTo>
                    <a:pt x="1883" y="12484"/>
                  </a:lnTo>
                  <a:cubicBezTo>
                    <a:pt x="1883" y="12487"/>
                    <a:pt x="1004" y="12993"/>
                    <a:pt x="1004" y="12993"/>
                  </a:cubicBezTo>
                  <a:cubicBezTo>
                    <a:pt x="726" y="13154"/>
                    <a:pt x="365" y="13235"/>
                    <a:pt x="1" y="13235"/>
                  </a:cubicBezTo>
                  <a:lnTo>
                    <a:pt x="1" y="14335"/>
                  </a:lnTo>
                  <a:cubicBezTo>
                    <a:pt x="6" y="14335"/>
                    <a:pt x="11" y="14335"/>
                    <a:pt x="17" y="14335"/>
                  </a:cubicBezTo>
                  <a:cubicBezTo>
                    <a:pt x="352" y="14335"/>
                    <a:pt x="685" y="14259"/>
                    <a:pt x="943" y="14111"/>
                  </a:cubicBezTo>
                  <a:cubicBezTo>
                    <a:pt x="1072" y="14037"/>
                    <a:pt x="1195" y="13966"/>
                    <a:pt x="1309" y="13900"/>
                  </a:cubicBezTo>
                  <a:lnTo>
                    <a:pt x="1468" y="13808"/>
                  </a:lnTo>
                  <a:cubicBezTo>
                    <a:pt x="1543" y="13766"/>
                    <a:pt x="1609" y="13726"/>
                    <a:pt x="1667" y="13694"/>
                  </a:cubicBezTo>
                  <a:cubicBezTo>
                    <a:pt x="1697" y="13675"/>
                    <a:pt x="1723" y="13662"/>
                    <a:pt x="1747" y="13647"/>
                  </a:cubicBezTo>
                  <a:cubicBezTo>
                    <a:pt x="1770" y="13634"/>
                    <a:pt x="1790" y="13622"/>
                    <a:pt x="1808" y="13611"/>
                  </a:cubicBezTo>
                  <a:cubicBezTo>
                    <a:pt x="1831" y="13597"/>
                    <a:pt x="1851" y="13587"/>
                    <a:pt x="1864" y="13581"/>
                  </a:cubicBezTo>
                  <a:cubicBezTo>
                    <a:pt x="1876" y="13574"/>
                    <a:pt x="1883" y="13569"/>
                    <a:pt x="1883" y="13569"/>
                  </a:cubicBezTo>
                  <a:lnTo>
                    <a:pt x="22414" y="1715"/>
                  </a:lnTo>
                  <a:cubicBezTo>
                    <a:pt x="22690" y="1555"/>
                    <a:pt x="22915" y="1182"/>
                    <a:pt x="22915" y="883"/>
                  </a:cubicBezTo>
                  <a:lnTo>
                    <a:pt x="22915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76;p55">
              <a:extLst>
                <a:ext uri="{FF2B5EF4-FFF2-40B4-BE49-F238E27FC236}">
                  <a16:creationId xmlns="" xmlns:a16="http://schemas.microsoft.com/office/drawing/2014/main" id="{BEFDE29E-9F3A-DC2F-F4EB-ADCC28AB74A4}"/>
                </a:ext>
              </a:extLst>
            </p:cNvPr>
            <p:cNvSpPr/>
            <p:nvPr/>
          </p:nvSpPr>
          <p:spPr>
            <a:xfrm>
              <a:off x="2236425" y="47579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1"/>
                  </a:moveTo>
                  <a:cubicBezTo>
                    <a:pt x="22950" y="1"/>
                    <a:pt x="22590" y="79"/>
                    <a:pt x="22316" y="237"/>
                  </a:cubicBezTo>
                  <a:lnTo>
                    <a:pt x="3416" y="11063"/>
                  </a:lnTo>
                  <a:lnTo>
                    <a:pt x="2475" y="11604"/>
                  </a:lnTo>
                  <a:lnTo>
                    <a:pt x="3" y="13019"/>
                  </a:lnTo>
                  <a:lnTo>
                    <a:pt x="0" y="13020"/>
                  </a:lnTo>
                  <a:cubicBezTo>
                    <a:pt x="2" y="13032"/>
                    <a:pt x="4" y="13044"/>
                    <a:pt x="8" y="13055"/>
                  </a:cubicBezTo>
                  <a:cubicBezTo>
                    <a:pt x="6" y="13063"/>
                    <a:pt x="6" y="13071"/>
                    <a:pt x="10" y="13078"/>
                  </a:cubicBezTo>
                  <a:cubicBezTo>
                    <a:pt x="15" y="13108"/>
                    <a:pt x="22" y="13137"/>
                    <a:pt x="31" y="13166"/>
                  </a:cubicBezTo>
                  <a:cubicBezTo>
                    <a:pt x="40" y="13201"/>
                    <a:pt x="52" y="13233"/>
                    <a:pt x="68" y="13266"/>
                  </a:cubicBezTo>
                  <a:cubicBezTo>
                    <a:pt x="82" y="13299"/>
                    <a:pt x="98" y="13331"/>
                    <a:pt x="116" y="13363"/>
                  </a:cubicBezTo>
                  <a:cubicBezTo>
                    <a:pt x="134" y="13395"/>
                    <a:pt x="154" y="13425"/>
                    <a:pt x="177" y="13453"/>
                  </a:cubicBezTo>
                  <a:cubicBezTo>
                    <a:pt x="192" y="13476"/>
                    <a:pt x="209" y="13498"/>
                    <a:pt x="228" y="13518"/>
                  </a:cubicBezTo>
                  <a:lnTo>
                    <a:pt x="267" y="13558"/>
                  </a:lnTo>
                  <a:cubicBezTo>
                    <a:pt x="289" y="13579"/>
                    <a:pt x="310" y="13598"/>
                    <a:pt x="335" y="13616"/>
                  </a:cubicBezTo>
                  <a:cubicBezTo>
                    <a:pt x="355" y="13632"/>
                    <a:pt x="378" y="13647"/>
                    <a:pt x="399" y="13662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7" y="22581"/>
                    <a:pt x="16191" y="22661"/>
                    <a:pt x="16565" y="22661"/>
                  </a:cubicBezTo>
                  <a:cubicBezTo>
                    <a:pt x="16927" y="22661"/>
                    <a:pt x="17289" y="22580"/>
                    <a:pt x="17568" y="22419"/>
                  </a:cubicBezTo>
                  <a:lnTo>
                    <a:pt x="18445" y="21913"/>
                  </a:lnTo>
                  <a:lnTo>
                    <a:pt x="39063" y="10009"/>
                  </a:lnTo>
                  <a:cubicBezTo>
                    <a:pt x="39616" y="9690"/>
                    <a:pt x="39616" y="9168"/>
                    <a:pt x="39066" y="8847"/>
                  </a:cubicBezTo>
                  <a:lnTo>
                    <a:pt x="36323" y="7249"/>
                  </a:lnTo>
                  <a:lnTo>
                    <a:pt x="24320" y="244"/>
                  </a:lnTo>
                  <a:cubicBezTo>
                    <a:pt x="24041" y="82"/>
                    <a:pt x="23675" y="1"/>
                    <a:pt x="233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77;p55">
              <a:extLst>
                <a:ext uri="{FF2B5EF4-FFF2-40B4-BE49-F238E27FC236}">
                  <a16:creationId xmlns="" xmlns:a16="http://schemas.microsoft.com/office/drawing/2014/main" id="{0DCF826A-D7F5-D437-8DDC-3123B1696129}"/>
                </a:ext>
              </a:extLst>
            </p:cNvPr>
            <p:cNvSpPr/>
            <p:nvPr/>
          </p:nvSpPr>
          <p:spPr>
            <a:xfrm>
              <a:off x="2251025" y="4915400"/>
              <a:ext cx="956225" cy="395150"/>
            </a:xfrm>
            <a:custGeom>
              <a:avLst/>
              <a:gdLst/>
              <a:ahLst/>
              <a:cxnLst/>
              <a:rect l="l" t="t" r="r" b="b"/>
              <a:pathLst>
                <a:path w="38249" h="15806" extrusionOk="0">
                  <a:moveTo>
                    <a:pt x="38249" y="0"/>
                  </a:moveTo>
                  <a:lnTo>
                    <a:pt x="15981" y="12898"/>
                  </a:lnTo>
                  <a:lnTo>
                    <a:pt x="0" y="3671"/>
                  </a:lnTo>
                  <a:lnTo>
                    <a:pt x="3" y="6758"/>
                  </a:lnTo>
                  <a:lnTo>
                    <a:pt x="15403" y="15651"/>
                  </a:lnTo>
                  <a:cubicBezTo>
                    <a:pt x="15581" y="15754"/>
                    <a:pt x="15781" y="15806"/>
                    <a:pt x="15981" y="15806"/>
                  </a:cubicBezTo>
                  <a:cubicBezTo>
                    <a:pt x="16181" y="15806"/>
                    <a:pt x="16381" y="15754"/>
                    <a:pt x="16560" y="15651"/>
                  </a:cubicBezTo>
                  <a:lnTo>
                    <a:pt x="37959" y="3295"/>
                  </a:lnTo>
                  <a:cubicBezTo>
                    <a:pt x="38139" y="3192"/>
                    <a:pt x="38249" y="3001"/>
                    <a:pt x="38249" y="2795"/>
                  </a:cubicBezTo>
                  <a:lnTo>
                    <a:pt x="38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78;p55">
              <a:extLst>
                <a:ext uri="{FF2B5EF4-FFF2-40B4-BE49-F238E27FC236}">
                  <a16:creationId xmlns="" xmlns:a16="http://schemas.microsoft.com/office/drawing/2014/main" id="{6BB10200-CDC3-6FD0-FADC-F495D8AFE131}"/>
                </a:ext>
              </a:extLst>
            </p:cNvPr>
            <p:cNvSpPr/>
            <p:nvPr/>
          </p:nvSpPr>
          <p:spPr>
            <a:xfrm>
              <a:off x="2650525" y="4915400"/>
              <a:ext cx="556725" cy="395175"/>
            </a:xfrm>
            <a:custGeom>
              <a:avLst/>
              <a:gdLst/>
              <a:ahLst/>
              <a:cxnLst/>
              <a:rect l="l" t="t" r="r" b="b"/>
              <a:pathLst>
                <a:path w="22269" h="15807" extrusionOk="0">
                  <a:moveTo>
                    <a:pt x="22269" y="0"/>
                  </a:moveTo>
                  <a:lnTo>
                    <a:pt x="1" y="12898"/>
                  </a:lnTo>
                  <a:lnTo>
                    <a:pt x="1" y="15807"/>
                  </a:lnTo>
                  <a:cubicBezTo>
                    <a:pt x="205" y="15807"/>
                    <a:pt x="404" y="15753"/>
                    <a:pt x="580" y="15651"/>
                  </a:cubicBezTo>
                  <a:lnTo>
                    <a:pt x="21979" y="3295"/>
                  </a:lnTo>
                  <a:cubicBezTo>
                    <a:pt x="22159" y="3192"/>
                    <a:pt x="22269" y="3001"/>
                    <a:pt x="22269" y="2795"/>
                  </a:cubicBezTo>
                  <a:lnTo>
                    <a:pt x="22269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79;p55">
              <a:extLst>
                <a:ext uri="{FF2B5EF4-FFF2-40B4-BE49-F238E27FC236}">
                  <a16:creationId xmlns="" xmlns:a16="http://schemas.microsoft.com/office/drawing/2014/main" id="{F44D6A6F-587C-6CC1-CEAF-BD7961FB4C33}"/>
                </a:ext>
              </a:extLst>
            </p:cNvPr>
            <p:cNvSpPr/>
            <p:nvPr/>
          </p:nvSpPr>
          <p:spPr>
            <a:xfrm>
              <a:off x="2245150" y="5011575"/>
              <a:ext cx="11775" cy="82675"/>
            </a:xfrm>
            <a:custGeom>
              <a:avLst/>
              <a:gdLst/>
              <a:ahLst/>
              <a:cxnLst/>
              <a:rect l="l" t="t" r="r" b="b"/>
              <a:pathLst>
                <a:path w="471" h="3307" extrusionOk="0">
                  <a:moveTo>
                    <a:pt x="149" y="1"/>
                  </a:moveTo>
                  <a:cubicBezTo>
                    <a:pt x="62" y="1"/>
                    <a:pt x="0" y="89"/>
                    <a:pt x="0" y="236"/>
                  </a:cubicBezTo>
                  <a:lnTo>
                    <a:pt x="1" y="2798"/>
                  </a:lnTo>
                  <a:cubicBezTo>
                    <a:pt x="1" y="2990"/>
                    <a:pt x="107" y="3206"/>
                    <a:pt x="237" y="3281"/>
                  </a:cubicBezTo>
                  <a:cubicBezTo>
                    <a:pt x="267" y="3298"/>
                    <a:pt x="296" y="3307"/>
                    <a:pt x="322" y="3307"/>
                  </a:cubicBezTo>
                  <a:cubicBezTo>
                    <a:pt x="409" y="3307"/>
                    <a:pt x="471" y="3217"/>
                    <a:pt x="471" y="3070"/>
                  </a:cubicBezTo>
                  <a:lnTo>
                    <a:pt x="471" y="509"/>
                  </a:lnTo>
                  <a:cubicBezTo>
                    <a:pt x="471" y="317"/>
                    <a:pt x="366" y="101"/>
                    <a:pt x="235" y="26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80;p55">
              <a:extLst>
                <a:ext uri="{FF2B5EF4-FFF2-40B4-BE49-F238E27FC236}">
                  <a16:creationId xmlns="" xmlns:a16="http://schemas.microsoft.com/office/drawing/2014/main" id="{2E1589B4-67AC-B17E-6C59-02E35ED3C271}"/>
                </a:ext>
              </a:extLst>
            </p:cNvPr>
            <p:cNvSpPr/>
            <p:nvPr/>
          </p:nvSpPr>
          <p:spPr>
            <a:xfrm>
              <a:off x="2650575" y="4885050"/>
              <a:ext cx="572825" cy="358400"/>
            </a:xfrm>
            <a:custGeom>
              <a:avLst/>
              <a:gdLst/>
              <a:ahLst/>
              <a:cxnLst/>
              <a:rect l="l" t="t" r="r" b="b"/>
              <a:pathLst>
                <a:path w="22913" h="14336" extrusionOk="0">
                  <a:moveTo>
                    <a:pt x="22913" y="0"/>
                  </a:moveTo>
                  <a:cubicBezTo>
                    <a:pt x="22913" y="347"/>
                    <a:pt x="22559" y="543"/>
                    <a:pt x="22412" y="629"/>
                  </a:cubicBezTo>
                  <a:lnTo>
                    <a:pt x="13149" y="5976"/>
                  </a:lnTo>
                  <a:lnTo>
                    <a:pt x="1882" y="12483"/>
                  </a:lnTo>
                  <a:cubicBezTo>
                    <a:pt x="1880" y="12483"/>
                    <a:pt x="1005" y="12988"/>
                    <a:pt x="1005" y="12988"/>
                  </a:cubicBezTo>
                  <a:cubicBezTo>
                    <a:pt x="725" y="13150"/>
                    <a:pt x="363" y="13230"/>
                    <a:pt x="0" y="13230"/>
                  </a:cubicBezTo>
                  <a:lnTo>
                    <a:pt x="0" y="14335"/>
                  </a:lnTo>
                  <a:cubicBezTo>
                    <a:pt x="5" y="14335"/>
                    <a:pt x="11" y="14335"/>
                    <a:pt x="16" y="14335"/>
                  </a:cubicBezTo>
                  <a:cubicBezTo>
                    <a:pt x="351" y="14335"/>
                    <a:pt x="685" y="14259"/>
                    <a:pt x="942" y="14111"/>
                  </a:cubicBezTo>
                  <a:cubicBezTo>
                    <a:pt x="1072" y="14037"/>
                    <a:pt x="1195" y="13965"/>
                    <a:pt x="1308" y="13899"/>
                  </a:cubicBezTo>
                  <a:lnTo>
                    <a:pt x="1466" y="13806"/>
                  </a:lnTo>
                  <a:cubicBezTo>
                    <a:pt x="1642" y="13708"/>
                    <a:pt x="1774" y="13632"/>
                    <a:pt x="1839" y="13592"/>
                  </a:cubicBezTo>
                  <a:lnTo>
                    <a:pt x="1876" y="13571"/>
                  </a:lnTo>
                  <a:cubicBezTo>
                    <a:pt x="1881" y="13569"/>
                    <a:pt x="14090" y="6517"/>
                    <a:pt x="14090" y="6517"/>
                  </a:cubicBezTo>
                  <a:lnTo>
                    <a:pt x="22412" y="1714"/>
                  </a:lnTo>
                  <a:cubicBezTo>
                    <a:pt x="22688" y="1554"/>
                    <a:pt x="22913" y="1182"/>
                    <a:pt x="22913" y="882"/>
                  </a:cubicBezTo>
                  <a:lnTo>
                    <a:pt x="22913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81;p55">
              <a:extLst>
                <a:ext uri="{FF2B5EF4-FFF2-40B4-BE49-F238E27FC236}">
                  <a16:creationId xmlns="" xmlns:a16="http://schemas.microsoft.com/office/drawing/2014/main" id="{B8F505AA-56AB-5D8B-1677-EF901CC7E402}"/>
                </a:ext>
              </a:extLst>
            </p:cNvPr>
            <p:cNvSpPr/>
            <p:nvPr/>
          </p:nvSpPr>
          <p:spPr>
            <a:xfrm>
              <a:off x="2219900" y="4649275"/>
              <a:ext cx="1006950" cy="566500"/>
            </a:xfrm>
            <a:custGeom>
              <a:avLst/>
              <a:gdLst/>
              <a:ahLst/>
              <a:cxnLst/>
              <a:rect l="l" t="t" r="r" b="b"/>
              <a:pathLst>
                <a:path w="40278" h="22660" extrusionOk="0">
                  <a:moveTo>
                    <a:pt x="34" y="13388"/>
                  </a:moveTo>
                  <a:cubicBezTo>
                    <a:pt x="22" y="13393"/>
                    <a:pt x="11" y="13400"/>
                    <a:pt x="0" y="13407"/>
                  </a:cubicBezTo>
                  <a:lnTo>
                    <a:pt x="34" y="13388"/>
                  </a:lnTo>
                  <a:close/>
                  <a:moveTo>
                    <a:pt x="23969" y="1"/>
                  </a:moveTo>
                  <a:cubicBezTo>
                    <a:pt x="23610" y="1"/>
                    <a:pt x="23251" y="79"/>
                    <a:pt x="22977" y="237"/>
                  </a:cubicBezTo>
                  <a:lnTo>
                    <a:pt x="34" y="13388"/>
                  </a:lnTo>
                  <a:lnTo>
                    <a:pt x="34" y="13388"/>
                  </a:lnTo>
                  <a:cubicBezTo>
                    <a:pt x="40" y="13385"/>
                    <a:pt x="45" y="13383"/>
                    <a:pt x="51" y="13382"/>
                  </a:cubicBezTo>
                  <a:cubicBezTo>
                    <a:pt x="64" y="13373"/>
                    <a:pt x="77" y="13367"/>
                    <a:pt x="93" y="13365"/>
                  </a:cubicBezTo>
                  <a:cubicBezTo>
                    <a:pt x="106" y="13359"/>
                    <a:pt x="121" y="13354"/>
                    <a:pt x="136" y="13352"/>
                  </a:cubicBezTo>
                  <a:cubicBezTo>
                    <a:pt x="157" y="13344"/>
                    <a:pt x="179" y="13340"/>
                    <a:pt x="202" y="13337"/>
                  </a:cubicBezTo>
                  <a:cubicBezTo>
                    <a:pt x="225" y="13335"/>
                    <a:pt x="247" y="13334"/>
                    <a:pt x="270" y="13334"/>
                  </a:cubicBezTo>
                  <a:cubicBezTo>
                    <a:pt x="275" y="13333"/>
                    <a:pt x="280" y="13333"/>
                    <a:pt x="285" y="13333"/>
                  </a:cubicBezTo>
                  <a:cubicBezTo>
                    <a:pt x="316" y="13333"/>
                    <a:pt x="349" y="13337"/>
                    <a:pt x="379" y="13342"/>
                  </a:cubicBezTo>
                  <a:cubicBezTo>
                    <a:pt x="418" y="13348"/>
                    <a:pt x="454" y="13356"/>
                    <a:pt x="491" y="13367"/>
                  </a:cubicBezTo>
                  <a:cubicBezTo>
                    <a:pt x="571" y="13394"/>
                    <a:pt x="648" y="13428"/>
                    <a:pt x="722" y="13470"/>
                  </a:cubicBezTo>
                  <a:lnTo>
                    <a:pt x="1308" y="13808"/>
                  </a:lnTo>
                  <a:lnTo>
                    <a:pt x="4077" y="15407"/>
                  </a:lnTo>
                  <a:lnTo>
                    <a:pt x="15345" y="21914"/>
                  </a:lnTo>
                  <a:lnTo>
                    <a:pt x="15347" y="21914"/>
                  </a:lnTo>
                  <a:lnTo>
                    <a:pt x="16222" y="22418"/>
                  </a:lnTo>
                  <a:cubicBezTo>
                    <a:pt x="16520" y="22578"/>
                    <a:pt x="16852" y="22660"/>
                    <a:pt x="17190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8" y="22660"/>
                    <a:pt x="17951" y="22581"/>
                    <a:pt x="18229" y="22421"/>
                  </a:cubicBezTo>
                  <a:lnTo>
                    <a:pt x="19106" y="21914"/>
                  </a:lnTo>
                  <a:lnTo>
                    <a:pt x="36984" y="11594"/>
                  </a:lnTo>
                  <a:lnTo>
                    <a:pt x="39724" y="10011"/>
                  </a:lnTo>
                  <a:cubicBezTo>
                    <a:pt x="40277" y="9688"/>
                    <a:pt x="40277" y="9171"/>
                    <a:pt x="39727" y="8849"/>
                  </a:cubicBezTo>
                  <a:lnTo>
                    <a:pt x="24981" y="244"/>
                  </a:lnTo>
                  <a:cubicBezTo>
                    <a:pt x="24702" y="82"/>
                    <a:pt x="24335" y="1"/>
                    <a:pt x="23969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82;p55">
              <a:extLst>
                <a:ext uri="{FF2B5EF4-FFF2-40B4-BE49-F238E27FC236}">
                  <a16:creationId xmlns="" xmlns:a16="http://schemas.microsoft.com/office/drawing/2014/main" id="{5EA7F632-6CBC-5BF0-E294-E70F389A4A00}"/>
                </a:ext>
              </a:extLst>
            </p:cNvPr>
            <p:cNvSpPr/>
            <p:nvPr/>
          </p:nvSpPr>
          <p:spPr>
            <a:xfrm>
              <a:off x="2299175" y="4716175"/>
              <a:ext cx="883550" cy="448950"/>
            </a:xfrm>
            <a:custGeom>
              <a:avLst/>
              <a:gdLst/>
              <a:ahLst/>
              <a:cxnLst/>
              <a:rect l="l" t="t" r="r" b="b"/>
              <a:pathLst>
                <a:path w="35342" h="17958" extrusionOk="0">
                  <a:moveTo>
                    <a:pt x="15575" y="1"/>
                  </a:moveTo>
                  <a:lnTo>
                    <a:pt x="0" y="8927"/>
                  </a:lnTo>
                  <a:lnTo>
                    <a:pt x="15350" y="17814"/>
                  </a:lnTo>
                  <a:cubicBezTo>
                    <a:pt x="15515" y="17909"/>
                    <a:pt x="15731" y="17957"/>
                    <a:pt x="15948" y="17957"/>
                  </a:cubicBezTo>
                  <a:cubicBezTo>
                    <a:pt x="16167" y="17957"/>
                    <a:pt x="16386" y="17909"/>
                    <a:pt x="16553" y="17812"/>
                  </a:cubicBezTo>
                  <a:lnTo>
                    <a:pt x="35009" y="7111"/>
                  </a:lnTo>
                  <a:cubicBezTo>
                    <a:pt x="35341" y="6918"/>
                    <a:pt x="35342" y="6605"/>
                    <a:pt x="35011" y="6410"/>
                  </a:cubicBezTo>
                  <a:lnTo>
                    <a:pt x="31589" y="4400"/>
                  </a:lnTo>
                  <a:cubicBezTo>
                    <a:pt x="31259" y="4206"/>
                    <a:pt x="30690" y="3969"/>
                    <a:pt x="30319" y="3873"/>
                  </a:cubicBezTo>
                  <a:lnTo>
                    <a:pt x="15575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983;p55">
              <a:extLst>
                <a:ext uri="{FF2B5EF4-FFF2-40B4-BE49-F238E27FC236}">
                  <a16:creationId xmlns="" xmlns:a16="http://schemas.microsoft.com/office/drawing/2014/main" id="{19AA2DA8-DFD0-ED23-47CC-0458E40A3CCC}"/>
                </a:ext>
              </a:extLst>
            </p:cNvPr>
            <p:cNvSpPr/>
            <p:nvPr/>
          </p:nvSpPr>
          <p:spPr>
            <a:xfrm>
              <a:off x="2212900" y="4982600"/>
              <a:ext cx="437700" cy="369375"/>
            </a:xfrm>
            <a:custGeom>
              <a:avLst/>
              <a:gdLst/>
              <a:ahLst/>
              <a:cxnLst/>
              <a:rect l="l" t="t" r="r" b="b"/>
              <a:pathLst>
                <a:path w="17508" h="14775" extrusionOk="0">
                  <a:moveTo>
                    <a:pt x="565" y="0"/>
                  </a:moveTo>
                  <a:cubicBezTo>
                    <a:pt x="560" y="0"/>
                    <a:pt x="555" y="0"/>
                    <a:pt x="550" y="1"/>
                  </a:cubicBezTo>
                  <a:cubicBezTo>
                    <a:pt x="527" y="1"/>
                    <a:pt x="505" y="2"/>
                    <a:pt x="482" y="4"/>
                  </a:cubicBezTo>
                  <a:cubicBezTo>
                    <a:pt x="460" y="7"/>
                    <a:pt x="438" y="11"/>
                    <a:pt x="416" y="19"/>
                  </a:cubicBezTo>
                  <a:cubicBezTo>
                    <a:pt x="401" y="21"/>
                    <a:pt x="386" y="25"/>
                    <a:pt x="373" y="32"/>
                  </a:cubicBezTo>
                  <a:cubicBezTo>
                    <a:pt x="359" y="36"/>
                    <a:pt x="344" y="42"/>
                    <a:pt x="331" y="49"/>
                  </a:cubicBezTo>
                  <a:cubicBezTo>
                    <a:pt x="325" y="51"/>
                    <a:pt x="320" y="54"/>
                    <a:pt x="313" y="56"/>
                  </a:cubicBezTo>
                  <a:lnTo>
                    <a:pt x="280" y="74"/>
                  </a:lnTo>
                  <a:lnTo>
                    <a:pt x="278" y="74"/>
                  </a:lnTo>
                  <a:cubicBezTo>
                    <a:pt x="106" y="185"/>
                    <a:pt x="0" y="405"/>
                    <a:pt x="0" y="715"/>
                  </a:cubicBezTo>
                  <a:lnTo>
                    <a:pt x="0" y="3828"/>
                  </a:lnTo>
                  <a:cubicBezTo>
                    <a:pt x="0" y="4466"/>
                    <a:pt x="449" y="5243"/>
                    <a:pt x="1002" y="5563"/>
                  </a:cubicBezTo>
                  <a:lnTo>
                    <a:pt x="15625" y="14007"/>
                  </a:lnTo>
                  <a:cubicBezTo>
                    <a:pt x="15625" y="14007"/>
                    <a:pt x="15632" y="14012"/>
                    <a:pt x="15644" y="14019"/>
                  </a:cubicBezTo>
                  <a:cubicBezTo>
                    <a:pt x="15657" y="14026"/>
                    <a:pt x="15677" y="14035"/>
                    <a:pt x="15700" y="14049"/>
                  </a:cubicBezTo>
                  <a:cubicBezTo>
                    <a:pt x="15718" y="14061"/>
                    <a:pt x="15736" y="14072"/>
                    <a:pt x="15762" y="14087"/>
                  </a:cubicBezTo>
                  <a:cubicBezTo>
                    <a:pt x="15785" y="14100"/>
                    <a:pt x="15811" y="14114"/>
                    <a:pt x="15841" y="14132"/>
                  </a:cubicBezTo>
                  <a:cubicBezTo>
                    <a:pt x="15899" y="14165"/>
                    <a:pt x="15965" y="14204"/>
                    <a:pt x="16040" y="14246"/>
                  </a:cubicBezTo>
                  <a:lnTo>
                    <a:pt x="16199" y="14339"/>
                  </a:lnTo>
                  <a:cubicBezTo>
                    <a:pt x="16312" y="14404"/>
                    <a:pt x="16436" y="14475"/>
                    <a:pt x="16565" y="14550"/>
                  </a:cubicBezTo>
                  <a:cubicBezTo>
                    <a:pt x="16823" y="14697"/>
                    <a:pt x="17156" y="14774"/>
                    <a:pt x="17492" y="14774"/>
                  </a:cubicBezTo>
                  <a:cubicBezTo>
                    <a:pt x="17497" y="14774"/>
                    <a:pt x="17502" y="14774"/>
                    <a:pt x="17507" y="14774"/>
                  </a:cubicBezTo>
                  <a:lnTo>
                    <a:pt x="17507" y="13673"/>
                  </a:lnTo>
                  <a:cubicBezTo>
                    <a:pt x="17144" y="13673"/>
                    <a:pt x="16782" y="13592"/>
                    <a:pt x="16504" y="13433"/>
                  </a:cubicBezTo>
                  <a:lnTo>
                    <a:pt x="15625" y="12926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2"/>
                    <a:pt x="1276" y="4627"/>
                  </a:cubicBezTo>
                  <a:cubicBezTo>
                    <a:pt x="1250" y="4610"/>
                    <a:pt x="1229" y="4591"/>
                    <a:pt x="1208" y="4569"/>
                  </a:cubicBezTo>
                  <a:lnTo>
                    <a:pt x="1169" y="4529"/>
                  </a:lnTo>
                  <a:cubicBezTo>
                    <a:pt x="1150" y="4508"/>
                    <a:pt x="1133" y="4487"/>
                    <a:pt x="1118" y="4465"/>
                  </a:cubicBezTo>
                  <a:cubicBezTo>
                    <a:pt x="1095" y="4436"/>
                    <a:pt x="1075" y="4406"/>
                    <a:pt x="1057" y="4375"/>
                  </a:cubicBezTo>
                  <a:cubicBezTo>
                    <a:pt x="1039" y="4343"/>
                    <a:pt x="1023" y="4311"/>
                    <a:pt x="1009" y="4277"/>
                  </a:cubicBezTo>
                  <a:cubicBezTo>
                    <a:pt x="993" y="4244"/>
                    <a:pt x="981" y="4212"/>
                    <a:pt x="972" y="4178"/>
                  </a:cubicBezTo>
                  <a:cubicBezTo>
                    <a:pt x="963" y="4149"/>
                    <a:pt x="956" y="4119"/>
                    <a:pt x="951" y="4090"/>
                  </a:cubicBezTo>
                  <a:cubicBezTo>
                    <a:pt x="947" y="4083"/>
                    <a:pt x="947" y="4074"/>
                    <a:pt x="949" y="4067"/>
                  </a:cubicBezTo>
                  <a:cubicBezTo>
                    <a:pt x="944" y="4055"/>
                    <a:pt x="943" y="4042"/>
                    <a:pt x="944" y="4029"/>
                  </a:cubicBezTo>
                  <a:cubicBezTo>
                    <a:pt x="940" y="4013"/>
                    <a:pt x="939" y="3996"/>
                    <a:pt x="940" y="3979"/>
                  </a:cubicBezTo>
                  <a:lnTo>
                    <a:pt x="940" y="1648"/>
                  </a:lnTo>
                  <a:cubicBezTo>
                    <a:pt x="940" y="1467"/>
                    <a:pt x="1032" y="1362"/>
                    <a:pt x="1164" y="1362"/>
                  </a:cubicBezTo>
                  <a:cubicBezTo>
                    <a:pt x="1217" y="1362"/>
                    <a:pt x="1277" y="1379"/>
                    <a:pt x="1340" y="1415"/>
                  </a:cubicBezTo>
                  <a:lnTo>
                    <a:pt x="3416" y="2614"/>
                  </a:lnTo>
                  <a:lnTo>
                    <a:pt x="15625" y="9666"/>
                  </a:lnTo>
                  <a:cubicBezTo>
                    <a:pt x="15627" y="9666"/>
                    <a:pt x="15628" y="9666"/>
                    <a:pt x="15630" y="9668"/>
                  </a:cubicBezTo>
                  <a:lnTo>
                    <a:pt x="15667" y="9688"/>
                  </a:lnTo>
                  <a:cubicBezTo>
                    <a:pt x="15732" y="9727"/>
                    <a:pt x="15864" y="9804"/>
                    <a:pt x="16040" y="9903"/>
                  </a:cubicBezTo>
                  <a:lnTo>
                    <a:pt x="16199" y="9996"/>
                  </a:lnTo>
                  <a:cubicBezTo>
                    <a:pt x="16312" y="10061"/>
                    <a:pt x="16436" y="10134"/>
                    <a:pt x="16565" y="10207"/>
                  </a:cubicBezTo>
                  <a:cubicBezTo>
                    <a:pt x="16822" y="10356"/>
                    <a:pt x="17156" y="10432"/>
                    <a:pt x="17491" y="10432"/>
                  </a:cubicBezTo>
                  <a:cubicBezTo>
                    <a:pt x="17497" y="10432"/>
                    <a:pt x="17502" y="10432"/>
                    <a:pt x="17507" y="10432"/>
                  </a:cubicBezTo>
                  <a:lnTo>
                    <a:pt x="17507" y="9325"/>
                  </a:lnTo>
                  <a:cubicBezTo>
                    <a:pt x="17144" y="9325"/>
                    <a:pt x="16782" y="9247"/>
                    <a:pt x="16504" y="9088"/>
                  </a:cubicBezTo>
                  <a:lnTo>
                    <a:pt x="16502" y="9085"/>
                  </a:lnTo>
                  <a:lnTo>
                    <a:pt x="15627" y="8581"/>
                  </a:lnTo>
                  <a:lnTo>
                    <a:pt x="15625" y="8581"/>
                  </a:lnTo>
                  <a:lnTo>
                    <a:pt x="4357" y="2074"/>
                  </a:lnTo>
                  <a:lnTo>
                    <a:pt x="1588" y="475"/>
                  </a:lnTo>
                  <a:lnTo>
                    <a:pt x="1002" y="137"/>
                  </a:lnTo>
                  <a:cubicBezTo>
                    <a:pt x="928" y="95"/>
                    <a:pt x="851" y="61"/>
                    <a:pt x="771" y="34"/>
                  </a:cubicBezTo>
                  <a:cubicBezTo>
                    <a:pt x="735" y="23"/>
                    <a:pt x="698" y="15"/>
                    <a:pt x="660" y="9"/>
                  </a:cubicBezTo>
                  <a:cubicBezTo>
                    <a:pt x="629" y="4"/>
                    <a:pt x="597" y="0"/>
                    <a:pt x="565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84;p55">
              <a:extLst>
                <a:ext uri="{FF2B5EF4-FFF2-40B4-BE49-F238E27FC236}">
                  <a16:creationId xmlns="" xmlns:a16="http://schemas.microsoft.com/office/drawing/2014/main" id="{A78A2B49-D62B-E551-E0DE-7166E1949769}"/>
                </a:ext>
              </a:extLst>
            </p:cNvPr>
            <p:cNvSpPr/>
            <p:nvPr/>
          </p:nvSpPr>
          <p:spPr>
            <a:xfrm>
              <a:off x="2022850" y="4616950"/>
              <a:ext cx="598600" cy="295050"/>
            </a:xfrm>
            <a:custGeom>
              <a:avLst/>
              <a:gdLst/>
              <a:ahLst/>
              <a:cxnLst/>
              <a:rect l="l" t="t" r="r" b="b"/>
              <a:pathLst>
                <a:path w="23944" h="11802" extrusionOk="0">
                  <a:moveTo>
                    <a:pt x="11321" y="0"/>
                  </a:moveTo>
                  <a:cubicBezTo>
                    <a:pt x="11003" y="0"/>
                    <a:pt x="10650" y="78"/>
                    <a:pt x="10416" y="213"/>
                  </a:cubicBezTo>
                  <a:lnTo>
                    <a:pt x="332" y="6035"/>
                  </a:lnTo>
                  <a:cubicBezTo>
                    <a:pt x="1" y="6227"/>
                    <a:pt x="1" y="6537"/>
                    <a:pt x="332" y="6729"/>
                  </a:cubicBezTo>
                  <a:lnTo>
                    <a:pt x="9149" y="11802"/>
                  </a:lnTo>
                  <a:lnTo>
                    <a:pt x="23247" y="3663"/>
                  </a:lnTo>
                  <a:lnTo>
                    <a:pt x="23943" y="3261"/>
                  </a:lnTo>
                  <a:lnTo>
                    <a:pt x="11689" y="42"/>
                  </a:lnTo>
                  <a:cubicBezTo>
                    <a:pt x="11580" y="14"/>
                    <a:pt x="11453" y="0"/>
                    <a:pt x="1132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85;p55">
              <a:extLst>
                <a:ext uri="{FF2B5EF4-FFF2-40B4-BE49-F238E27FC236}">
                  <a16:creationId xmlns="" xmlns:a16="http://schemas.microsoft.com/office/drawing/2014/main" id="{0AE4166B-0D0B-96AB-98D8-49E14800D17F}"/>
                </a:ext>
              </a:extLst>
            </p:cNvPr>
            <p:cNvSpPr/>
            <p:nvPr/>
          </p:nvSpPr>
          <p:spPr>
            <a:xfrm>
              <a:off x="2047025" y="4480450"/>
              <a:ext cx="1115000" cy="652875"/>
            </a:xfrm>
            <a:custGeom>
              <a:avLst/>
              <a:gdLst/>
              <a:ahLst/>
              <a:cxnLst/>
              <a:rect l="l" t="t" r="r" b="b"/>
              <a:pathLst>
                <a:path w="44600" h="26115" extrusionOk="0">
                  <a:moveTo>
                    <a:pt x="19165" y="1"/>
                  </a:moveTo>
                  <a:cubicBezTo>
                    <a:pt x="18853" y="1"/>
                    <a:pt x="18541" y="60"/>
                    <a:pt x="18283" y="177"/>
                  </a:cubicBezTo>
                  <a:cubicBezTo>
                    <a:pt x="18242" y="195"/>
                    <a:pt x="18201" y="216"/>
                    <a:pt x="18161" y="239"/>
                  </a:cubicBezTo>
                  <a:lnTo>
                    <a:pt x="707" y="10314"/>
                  </a:lnTo>
                  <a:cubicBezTo>
                    <a:pt x="562" y="10401"/>
                    <a:pt x="431" y="10507"/>
                    <a:pt x="316" y="10631"/>
                  </a:cubicBezTo>
                  <a:cubicBezTo>
                    <a:pt x="195" y="10762"/>
                    <a:pt x="88" y="10907"/>
                    <a:pt x="0" y="11062"/>
                  </a:cubicBezTo>
                  <a:lnTo>
                    <a:pt x="25440" y="25750"/>
                  </a:lnTo>
                  <a:lnTo>
                    <a:pt x="25732" y="25919"/>
                  </a:lnTo>
                  <a:lnTo>
                    <a:pt x="26073" y="26115"/>
                  </a:lnTo>
                  <a:lnTo>
                    <a:pt x="44599" y="14882"/>
                  </a:lnTo>
                  <a:lnTo>
                    <a:pt x="44599" y="14345"/>
                  </a:lnTo>
                  <a:lnTo>
                    <a:pt x="39254" y="11261"/>
                  </a:lnTo>
                  <a:lnTo>
                    <a:pt x="38314" y="10717"/>
                  </a:lnTo>
                  <a:lnTo>
                    <a:pt x="20165" y="239"/>
                  </a:lnTo>
                  <a:cubicBezTo>
                    <a:pt x="19889" y="80"/>
                    <a:pt x="19527" y="1"/>
                    <a:pt x="19165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86;p55">
              <a:extLst>
                <a:ext uri="{FF2B5EF4-FFF2-40B4-BE49-F238E27FC236}">
                  <a16:creationId xmlns="" xmlns:a16="http://schemas.microsoft.com/office/drawing/2014/main" id="{D2079DAF-1624-6A65-3BC1-149D1C17A2A5}"/>
                </a:ext>
              </a:extLst>
            </p:cNvPr>
            <p:cNvSpPr/>
            <p:nvPr/>
          </p:nvSpPr>
          <p:spPr>
            <a:xfrm>
              <a:off x="2047025" y="4474500"/>
              <a:ext cx="1115000" cy="658900"/>
            </a:xfrm>
            <a:custGeom>
              <a:avLst/>
              <a:gdLst/>
              <a:ahLst/>
              <a:cxnLst/>
              <a:rect l="l" t="t" r="r" b="b"/>
              <a:pathLst>
                <a:path w="44600" h="26356" extrusionOk="0">
                  <a:moveTo>
                    <a:pt x="19587" y="1"/>
                  </a:moveTo>
                  <a:cubicBezTo>
                    <a:pt x="19224" y="1"/>
                    <a:pt x="18861" y="80"/>
                    <a:pt x="18584" y="240"/>
                  </a:cubicBezTo>
                  <a:lnTo>
                    <a:pt x="18283" y="414"/>
                  </a:lnTo>
                  <a:lnTo>
                    <a:pt x="707" y="10555"/>
                  </a:lnTo>
                  <a:cubicBezTo>
                    <a:pt x="562" y="10640"/>
                    <a:pt x="431" y="10746"/>
                    <a:pt x="316" y="10869"/>
                  </a:cubicBezTo>
                  <a:cubicBezTo>
                    <a:pt x="195" y="11000"/>
                    <a:pt x="88" y="11145"/>
                    <a:pt x="0" y="11300"/>
                  </a:cubicBezTo>
                  <a:lnTo>
                    <a:pt x="0" y="11301"/>
                  </a:lnTo>
                  <a:lnTo>
                    <a:pt x="25438" y="25991"/>
                  </a:lnTo>
                  <a:lnTo>
                    <a:pt x="25440" y="25993"/>
                  </a:lnTo>
                  <a:lnTo>
                    <a:pt x="25732" y="26159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3"/>
                  </a:lnTo>
                  <a:cubicBezTo>
                    <a:pt x="44591" y="14334"/>
                    <a:pt x="44419" y="14158"/>
                    <a:pt x="44186" y="14007"/>
                  </a:cubicBezTo>
                  <a:lnTo>
                    <a:pt x="39572" y="11316"/>
                  </a:lnTo>
                  <a:lnTo>
                    <a:pt x="38637" y="10769"/>
                  </a:lnTo>
                  <a:lnTo>
                    <a:pt x="20589" y="240"/>
                  </a:lnTo>
                  <a:cubicBezTo>
                    <a:pt x="20312" y="80"/>
                    <a:pt x="19950" y="1"/>
                    <a:pt x="19587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87;p55">
              <a:extLst>
                <a:ext uri="{FF2B5EF4-FFF2-40B4-BE49-F238E27FC236}">
                  <a16:creationId xmlns="" xmlns:a16="http://schemas.microsoft.com/office/drawing/2014/main" id="{1A66265B-630A-42DB-4674-22679202D141}"/>
                </a:ext>
              </a:extLst>
            </p:cNvPr>
            <p:cNvSpPr/>
            <p:nvPr/>
          </p:nvSpPr>
          <p:spPr>
            <a:xfrm>
              <a:off x="2703300" y="4688825"/>
              <a:ext cx="437850" cy="409425"/>
            </a:xfrm>
            <a:custGeom>
              <a:avLst/>
              <a:gdLst/>
              <a:ahLst/>
              <a:cxnLst/>
              <a:rect l="l" t="t" r="r" b="b"/>
              <a:pathLst>
                <a:path w="17514" h="16377" extrusionOk="0">
                  <a:moveTo>
                    <a:pt x="17513" y="0"/>
                  </a:moveTo>
                  <a:lnTo>
                    <a:pt x="0" y="10220"/>
                  </a:lnTo>
                  <a:lnTo>
                    <a:pt x="0" y="16377"/>
                  </a:lnTo>
                  <a:lnTo>
                    <a:pt x="17225" y="6430"/>
                  </a:lnTo>
                  <a:cubicBezTo>
                    <a:pt x="17403" y="6328"/>
                    <a:pt x="17513" y="6137"/>
                    <a:pt x="17513" y="5930"/>
                  </a:cubicBezTo>
                  <a:lnTo>
                    <a:pt x="1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88;p55">
              <a:extLst>
                <a:ext uri="{FF2B5EF4-FFF2-40B4-BE49-F238E27FC236}">
                  <a16:creationId xmlns="" xmlns:a16="http://schemas.microsoft.com/office/drawing/2014/main" id="{969D506C-3BDE-EDED-98DE-EF2F0A36DDA6}"/>
                </a:ext>
              </a:extLst>
            </p:cNvPr>
            <p:cNvSpPr/>
            <p:nvPr/>
          </p:nvSpPr>
          <p:spPr>
            <a:xfrm>
              <a:off x="2703300" y="4934225"/>
              <a:ext cx="23525" cy="165875"/>
            </a:xfrm>
            <a:custGeom>
              <a:avLst/>
              <a:gdLst/>
              <a:ahLst/>
              <a:cxnLst/>
              <a:rect l="l" t="t" r="r" b="b"/>
              <a:pathLst>
                <a:path w="941" h="6635" extrusionOk="0">
                  <a:moveTo>
                    <a:pt x="670" y="0"/>
                  </a:moveTo>
                  <a:cubicBezTo>
                    <a:pt x="609" y="0"/>
                    <a:pt x="541" y="20"/>
                    <a:pt x="470" y="62"/>
                  </a:cubicBezTo>
                  <a:cubicBezTo>
                    <a:pt x="210" y="211"/>
                    <a:pt x="0" y="591"/>
                    <a:pt x="0" y="911"/>
                  </a:cubicBezTo>
                  <a:lnTo>
                    <a:pt x="0" y="6266"/>
                  </a:lnTo>
                  <a:cubicBezTo>
                    <a:pt x="0" y="6498"/>
                    <a:pt x="111" y="6634"/>
                    <a:pt x="271" y="6634"/>
                  </a:cubicBezTo>
                  <a:cubicBezTo>
                    <a:pt x="331" y="6634"/>
                    <a:pt x="398" y="6615"/>
                    <a:pt x="470" y="6574"/>
                  </a:cubicBezTo>
                  <a:cubicBezTo>
                    <a:pt x="729" y="6424"/>
                    <a:pt x="940" y="6043"/>
                    <a:pt x="940" y="5723"/>
                  </a:cubicBezTo>
                  <a:lnTo>
                    <a:pt x="940" y="368"/>
                  </a:lnTo>
                  <a:cubicBezTo>
                    <a:pt x="940" y="136"/>
                    <a:pt x="829" y="0"/>
                    <a:pt x="67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89;p55">
              <a:extLst>
                <a:ext uri="{FF2B5EF4-FFF2-40B4-BE49-F238E27FC236}">
                  <a16:creationId xmlns="" xmlns:a16="http://schemas.microsoft.com/office/drawing/2014/main" id="{830A4381-A516-3857-3019-193C238434E3}"/>
                </a:ext>
              </a:extLst>
            </p:cNvPr>
            <p:cNvSpPr/>
            <p:nvPr/>
          </p:nvSpPr>
          <p:spPr>
            <a:xfrm>
              <a:off x="2047025" y="4284525"/>
              <a:ext cx="1115000" cy="658875"/>
            </a:xfrm>
            <a:custGeom>
              <a:avLst/>
              <a:gdLst/>
              <a:ahLst/>
              <a:cxnLst/>
              <a:rect l="l" t="t" r="r" b="b"/>
              <a:pathLst>
                <a:path w="44600" h="26355" extrusionOk="0">
                  <a:moveTo>
                    <a:pt x="19586" y="0"/>
                  </a:moveTo>
                  <a:cubicBezTo>
                    <a:pt x="19223" y="0"/>
                    <a:pt x="18861" y="80"/>
                    <a:pt x="18584" y="240"/>
                  </a:cubicBezTo>
                  <a:lnTo>
                    <a:pt x="708" y="10554"/>
                  </a:lnTo>
                  <a:cubicBezTo>
                    <a:pt x="430" y="10714"/>
                    <a:pt x="181" y="10986"/>
                    <a:pt x="0" y="11301"/>
                  </a:cubicBezTo>
                  <a:lnTo>
                    <a:pt x="25438" y="25989"/>
                  </a:lnTo>
                  <a:lnTo>
                    <a:pt x="25732" y="26158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8"/>
                  </a:lnTo>
                  <a:cubicBezTo>
                    <a:pt x="44592" y="14336"/>
                    <a:pt x="44423" y="14156"/>
                    <a:pt x="44185" y="14005"/>
                  </a:cubicBezTo>
                  <a:lnTo>
                    <a:pt x="20587" y="240"/>
                  </a:lnTo>
                  <a:cubicBezTo>
                    <a:pt x="20311" y="80"/>
                    <a:pt x="19948" y="0"/>
                    <a:pt x="1958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90;p55">
              <a:extLst>
                <a:ext uri="{FF2B5EF4-FFF2-40B4-BE49-F238E27FC236}">
                  <a16:creationId xmlns="" xmlns:a16="http://schemas.microsoft.com/office/drawing/2014/main" id="{2497C26D-580E-0FC4-A103-EBD3A09995D7}"/>
                </a:ext>
              </a:extLst>
            </p:cNvPr>
            <p:cNvSpPr/>
            <p:nvPr/>
          </p:nvSpPr>
          <p:spPr>
            <a:xfrm>
              <a:off x="2101275" y="4284525"/>
              <a:ext cx="863625" cy="486900"/>
            </a:xfrm>
            <a:custGeom>
              <a:avLst/>
              <a:gdLst/>
              <a:ahLst/>
              <a:cxnLst/>
              <a:rect l="l" t="t" r="r" b="b"/>
              <a:pathLst>
                <a:path w="34545" h="19476" extrusionOk="0">
                  <a:moveTo>
                    <a:pt x="17416" y="0"/>
                  </a:moveTo>
                  <a:cubicBezTo>
                    <a:pt x="17053" y="0"/>
                    <a:pt x="16690" y="80"/>
                    <a:pt x="16413" y="240"/>
                  </a:cubicBezTo>
                  <a:lnTo>
                    <a:pt x="1" y="9710"/>
                  </a:lnTo>
                  <a:lnTo>
                    <a:pt x="16609" y="19331"/>
                  </a:lnTo>
                  <a:cubicBezTo>
                    <a:pt x="16775" y="19428"/>
                    <a:pt x="16992" y="19476"/>
                    <a:pt x="17210" y="19476"/>
                  </a:cubicBezTo>
                  <a:cubicBezTo>
                    <a:pt x="17427" y="19476"/>
                    <a:pt x="17644" y="19428"/>
                    <a:pt x="17810" y="19331"/>
                  </a:cubicBezTo>
                  <a:lnTo>
                    <a:pt x="34545" y="9648"/>
                  </a:lnTo>
                  <a:lnTo>
                    <a:pt x="18417" y="240"/>
                  </a:lnTo>
                  <a:cubicBezTo>
                    <a:pt x="18141" y="80"/>
                    <a:pt x="17778" y="0"/>
                    <a:pt x="1741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91;p55">
              <a:extLst>
                <a:ext uri="{FF2B5EF4-FFF2-40B4-BE49-F238E27FC236}">
                  <a16:creationId xmlns="" xmlns:a16="http://schemas.microsoft.com/office/drawing/2014/main" id="{3FEB0977-704F-A167-BF1A-A6A6C677C18A}"/>
                </a:ext>
              </a:extLst>
            </p:cNvPr>
            <p:cNvSpPr/>
            <p:nvPr/>
          </p:nvSpPr>
          <p:spPr>
            <a:xfrm>
              <a:off x="2039625" y="4567050"/>
              <a:ext cx="659225" cy="571675"/>
            </a:xfrm>
            <a:custGeom>
              <a:avLst/>
              <a:gdLst/>
              <a:ahLst/>
              <a:cxnLst/>
              <a:rect l="l" t="t" r="r" b="b"/>
              <a:pathLst>
                <a:path w="26369" h="22867" extrusionOk="0">
                  <a:moveTo>
                    <a:pt x="295" y="0"/>
                  </a:moveTo>
                  <a:cubicBezTo>
                    <a:pt x="295" y="0"/>
                    <a:pt x="0" y="479"/>
                    <a:pt x="0" y="987"/>
                  </a:cubicBezTo>
                  <a:lnTo>
                    <a:pt x="0" y="6679"/>
                  </a:lnTo>
                  <a:cubicBezTo>
                    <a:pt x="0" y="7317"/>
                    <a:pt x="449" y="8094"/>
                    <a:pt x="1003" y="8414"/>
                  </a:cubicBezTo>
                  <a:lnTo>
                    <a:pt x="26036" y="22867"/>
                  </a:lnTo>
                  <a:lnTo>
                    <a:pt x="26369" y="15054"/>
                  </a:lnTo>
                  <a:lnTo>
                    <a:pt x="1003" y="40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92;p55">
              <a:extLst>
                <a:ext uri="{FF2B5EF4-FFF2-40B4-BE49-F238E27FC236}">
                  <a16:creationId xmlns="" xmlns:a16="http://schemas.microsoft.com/office/drawing/2014/main" id="{09001CF9-D0F0-9E54-9FC6-DFE991B047E9}"/>
                </a:ext>
              </a:extLst>
            </p:cNvPr>
            <p:cNvSpPr/>
            <p:nvPr/>
          </p:nvSpPr>
          <p:spPr>
            <a:xfrm>
              <a:off x="2682950" y="4649200"/>
              <a:ext cx="479075" cy="491125"/>
            </a:xfrm>
            <a:custGeom>
              <a:avLst/>
              <a:gdLst/>
              <a:ahLst/>
              <a:cxnLst/>
              <a:rect l="l" t="t" r="r" b="b"/>
              <a:pathLst>
                <a:path w="19163" h="19645" extrusionOk="0">
                  <a:moveTo>
                    <a:pt x="19162" y="1"/>
                  </a:moveTo>
                  <a:cubicBezTo>
                    <a:pt x="19162" y="265"/>
                    <a:pt x="19023" y="418"/>
                    <a:pt x="18764" y="568"/>
                  </a:cubicBezTo>
                  <a:cubicBezTo>
                    <a:pt x="18724" y="593"/>
                    <a:pt x="18690" y="613"/>
                    <a:pt x="18662" y="628"/>
                  </a:cubicBezTo>
                  <a:lnTo>
                    <a:pt x="13199" y="3783"/>
                  </a:lnTo>
                  <a:lnTo>
                    <a:pt x="12877" y="3968"/>
                  </a:lnTo>
                  <a:lnTo>
                    <a:pt x="9398" y="5976"/>
                  </a:lnTo>
                  <a:lnTo>
                    <a:pt x="992" y="10832"/>
                  </a:lnTo>
                  <a:cubicBezTo>
                    <a:pt x="720" y="10991"/>
                    <a:pt x="473" y="11262"/>
                    <a:pt x="295" y="11572"/>
                  </a:cubicBezTo>
                  <a:cubicBezTo>
                    <a:pt x="126" y="11864"/>
                    <a:pt x="17" y="12188"/>
                    <a:pt x="3" y="12488"/>
                  </a:cubicBezTo>
                  <a:cubicBezTo>
                    <a:pt x="1" y="12512"/>
                    <a:pt x="1" y="12538"/>
                    <a:pt x="1" y="12561"/>
                  </a:cubicBezTo>
                  <a:lnTo>
                    <a:pt x="1" y="18929"/>
                  </a:lnTo>
                  <a:cubicBezTo>
                    <a:pt x="1" y="18952"/>
                    <a:pt x="1" y="18977"/>
                    <a:pt x="3" y="19000"/>
                  </a:cubicBezTo>
                  <a:lnTo>
                    <a:pt x="3" y="19005"/>
                  </a:lnTo>
                  <a:cubicBezTo>
                    <a:pt x="14" y="19195"/>
                    <a:pt x="69" y="19346"/>
                    <a:pt x="155" y="19454"/>
                  </a:cubicBezTo>
                  <a:lnTo>
                    <a:pt x="155" y="19457"/>
                  </a:lnTo>
                  <a:cubicBezTo>
                    <a:pt x="252" y="19579"/>
                    <a:pt x="391" y="19644"/>
                    <a:pt x="555" y="19644"/>
                  </a:cubicBezTo>
                  <a:cubicBezTo>
                    <a:pt x="690" y="19644"/>
                    <a:pt x="842" y="19600"/>
                    <a:pt x="1002" y="19507"/>
                  </a:cubicBezTo>
                  <a:lnTo>
                    <a:pt x="1440" y="19255"/>
                  </a:lnTo>
                  <a:lnTo>
                    <a:pt x="1787" y="19056"/>
                  </a:lnTo>
                  <a:cubicBezTo>
                    <a:pt x="1854" y="19020"/>
                    <a:pt x="1922" y="18977"/>
                    <a:pt x="1991" y="18938"/>
                  </a:cubicBezTo>
                  <a:cubicBezTo>
                    <a:pt x="2061" y="18899"/>
                    <a:pt x="2129" y="18859"/>
                    <a:pt x="2197" y="18821"/>
                  </a:cubicBezTo>
                  <a:cubicBezTo>
                    <a:pt x="2567" y="18607"/>
                    <a:pt x="2946" y="18387"/>
                    <a:pt x="3331" y="18165"/>
                  </a:cubicBezTo>
                  <a:cubicBezTo>
                    <a:pt x="3428" y="18110"/>
                    <a:pt x="3523" y="18054"/>
                    <a:pt x="3620" y="17999"/>
                  </a:cubicBezTo>
                  <a:cubicBezTo>
                    <a:pt x="4201" y="17663"/>
                    <a:pt x="4789" y="17326"/>
                    <a:pt x="5363" y="16993"/>
                  </a:cubicBezTo>
                  <a:cubicBezTo>
                    <a:pt x="5555" y="16882"/>
                    <a:pt x="5744" y="16773"/>
                    <a:pt x="5931" y="16664"/>
                  </a:cubicBezTo>
                  <a:lnTo>
                    <a:pt x="6478" y="16349"/>
                  </a:lnTo>
                  <a:lnTo>
                    <a:pt x="7003" y="16047"/>
                  </a:lnTo>
                  <a:cubicBezTo>
                    <a:pt x="7177" y="15946"/>
                    <a:pt x="7346" y="15850"/>
                    <a:pt x="7507" y="15755"/>
                  </a:cubicBezTo>
                  <a:cubicBezTo>
                    <a:pt x="7591" y="15706"/>
                    <a:pt x="7673" y="15659"/>
                    <a:pt x="7751" y="15613"/>
                  </a:cubicBezTo>
                  <a:lnTo>
                    <a:pt x="8213" y="15347"/>
                  </a:lnTo>
                  <a:cubicBezTo>
                    <a:pt x="8371" y="15256"/>
                    <a:pt x="8523" y="15169"/>
                    <a:pt x="8667" y="15084"/>
                  </a:cubicBezTo>
                  <a:cubicBezTo>
                    <a:pt x="8858" y="14975"/>
                    <a:pt x="9035" y="14873"/>
                    <a:pt x="9197" y="14778"/>
                  </a:cubicBezTo>
                  <a:cubicBezTo>
                    <a:pt x="9359" y="14683"/>
                    <a:pt x="9509" y="14597"/>
                    <a:pt x="9642" y="14521"/>
                  </a:cubicBezTo>
                  <a:cubicBezTo>
                    <a:pt x="9732" y="14471"/>
                    <a:pt x="9813" y="14425"/>
                    <a:pt x="9884" y="14383"/>
                  </a:cubicBezTo>
                  <a:cubicBezTo>
                    <a:pt x="9957" y="14342"/>
                    <a:pt x="10021" y="14304"/>
                    <a:pt x="10079" y="14269"/>
                  </a:cubicBezTo>
                  <a:cubicBezTo>
                    <a:pt x="10164" y="14221"/>
                    <a:pt x="10229" y="14184"/>
                    <a:pt x="10273" y="14158"/>
                  </a:cubicBezTo>
                  <a:lnTo>
                    <a:pt x="10333" y="14123"/>
                  </a:lnTo>
                  <a:cubicBezTo>
                    <a:pt x="10336" y="14122"/>
                    <a:pt x="10338" y="14121"/>
                    <a:pt x="10340" y="14118"/>
                  </a:cubicBezTo>
                  <a:lnTo>
                    <a:pt x="18662" y="9312"/>
                  </a:lnTo>
                  <a:cubicBezTo>
                    <a:pt x="18665" y="9311"/>
                    <a:pt x="18670" y="9309"/>
                    <a:pt x="18672" y="9306"/>
                  </a:cubicBezTo>
                  <a:cubicBezTo>
                    <a:pt x="18688" y="9297"/>
                    <a:pt x="18707" y="9285"/>
                    <a:pt x="18723" y="9274"/>
                  </a:cubicBezTo>
                  <a:cubicBezTo>
                    <a:pt x="18970" y="9098"/>
                    <a:pt x="19162" y="8760"/>
                    <a:pt x="19162" y="8482"/>
                  </a:cubicBezTo>
                  <a:lnTo>
                    <a:pt x="19162" y="7600"/>
                  </a:lnTo>
                  <a:cubicBezTo>
                    <a:pt x="19162" y="7832"/>
                    <a:pt x="19056" y="7980"/>
                    <a:pt x="18857" y="8112"/>
                  </a:cubicBezTo>
                  <a:cubicBezTo>
                    <a:pt x="18827" y="8130"/>
                    <a:pt x="18796" y="8149"/>
                    <a:pt x="18764" y="8167"/>
                  </a:cubicBezTo>
                  <a:lnTo>
                    <a:pt x="18662" y="8228"/>
                  </a:lnTo>
                  <a:lnTo>
                    <a:pt x="9399" y="13575"/>
                  </a:lnTo>
                  <a:lnTo>
                    <a:pt x="1241" y="18282"/>
                  </a:lnTo>
                  <a:cubicBezTo>
                    <a:pt x="1193" y="18311"/>
                    <a:pt x="1147" y="18325"/>
                    <a:pt x="1107" y="18325"/>
                  </a:cubicBezTo>
                  <a:cubicBezTo>
                    <a:pt x="1009" y="18325"/>
                    <a:pt x="941" y="18245"/>
                    <a:pt x="941" y="18109"/>
                  </a:cubicBezTo>
                  <a:lnTo>
                    <a:pt x="941" y="12523"/>
                  </a:lnTo>
                  <a:cubicBezTo>
                    <a:pt x="941" y="12224"/>
                    <a:pt x="1139" y="11864"/>
                    <a:pt x="1387" y="11690"/>
                  </a:cubicBezTo>
                  <a:lnTo>
                    <a:pt x="1390" y="11687"/>
                  </a:lnTo>
                  <a:cubicBezTo>
                    <a:pt x="1405" y="11675"/>
                    <a:pt x="1424" y="11664"/>
                    <a:pt x="1440" y="11655"/>
                  </a:cubicBezTo>
                  <a:lnTo>
                    <a:pt x="1788" y="11455"/>
                  </a:lnTo>
                  <a:cubicBezTo>
                    <a:pt x="1922" y="11379"/>
                    <a:pt x="2061" y="11299"/>
                    <a:pt x="2197" y="11219"/>
                  </a:cubicBezTo>
                  <a:cubicBezTo>
                    <a:pt x="2567" y="11007"/>
                    <a:pt x="2947" y="10787"/>
                    <a:pt x="3331" y="10565"/>
                  </a:cubicBezTo>
                  <a:cubicBezTo>
                    <a:pt x="3429" y="10509"/>
                    <a:pt x="3523" y="10454"/>
                    <a:pt x="3621" y="10398"/>
                  </a:cubicBezTo>
                  <a:cubicBezTo>
                    <a:pt x="4201" y="10063"/>
                    <a:pt x="4789" y="9725"/>
                    <a:pt x="5363" y="9392"/>
                  </a:cubicBezTo>
                  <a:cubicBezTo>
                    <a:pt x="5555" y="9281"/>
                    <a:pt x="5744" y="9173"/>
                    <a:pt x="5933" y="9063"/>
                  </a:cubicBezTo>
                  <a:lnTo>
                    <a:pt x="6478" y="8749"/>
                  </a:lnTo>
                  <a:cubicBezTo>
                    <a:pt x="6835" y="8543"/>
                    <a:pt x="7182" y="8344"/>
                    <a:pt x="7509" y="8154"/>
                  </a:cubicBezTo>
                  <a:cubicBezTo>
                    <a:pt x="7592" y="8105"/>
                    <a:pt x="7673" y="8059"/>
                    <a:pt x="7751" y="8013"/>
                  </a:cubicBezTo>
                  <a:lnTo>
                    <a:pt x="8214" y="7746"/>
                  </a:lnTo>
                  <a:lnTo>
                    <a:pt x="10340" y="6518"/>
                  </a:lnTo>
                  <a:lnTo>
                    <a:pt x="13817" y="4511"/>
                  </a:lnTo>
                  <a:lnTo>
                    <a:pt x="14133" y="4329"/>
                  </a:lnTo>
                  <a:lnTo>
                    <a:pt x="18662" y="1714"/>
                  </a:lnTo>
                  <a:cubicBezTo>
                    <a:pt x="18665" y="1712"/>
                    <a:pt x="18669" y="1710"/>
                    <a:pt x="18671" y="1707"/>
                  </a:cubicBezTo>
                  <a:cubicBezTo>
                    <a:pt x="18942" y="1545"/>
                    <a:pt x="19162" y="1179"/>
                    <a:pt x="19162" y="883"/>
                  </a:cubicBezTo>
                  <a:lnTo>
                    <a:pt x="19162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3;p55">
              <a:extLst>
                <a:ext uri="{FF2B5EF4-FFF2-40B4-BE49-F238E27FC236}">
                  <a16:creationId xmlns="" xmlns:a16="http://schemas.microsoft.com/office/drawing/2014/main" id="{444A5079-47FB-B255-BB33-9D65B79842D4}"/>
                </a:ext>
              </a:extLst>
            </p:cNvPr>
            <p:cNvSpPr/>
            <p:nvPr/>
          </p:nvSpPr>
          <p:spPr>
            <a:xfrm>
              <a:off x="2894100" y="4365750"/>
              <a:ext cx="94300" cy="94975"/>
            </a:xfrm>
            <a:custGeom>
              <a:avLst/>
              <a:gdLst/>
              <a:ahLst/>
              <a:cxnLst/>
              <a:rect l="l" t="t" r="r" b="b"/>
              <a:pathLst>
                <a:path w="3772" h="3799" extrusionOk="0">
                  <a:moveTo>
                    <a:pt x="2831" y="0"/>
                  </a:moveTo>
                  <a:lnTo>
                    <a:pt x="0" y="1634"/>
                  </a:lnTo>
                  <a:lnTo>
                    <a:pt x="3772" y="3799"/>
                  </a:lnTo>
                  <a:lnTo>
                    <a:pt x="3772" y="542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994;p55">
              <a:extLst>
                <a:ext uri="{FF2B5EF4-FFF2-40B4-BE49-F238E27FC236}">
                  <a16:creationId xmlns="" xmlns:a16="http://schemas.microsoft.com/office/drawing/2014/main" id="{048FD7CA-6BB5-50B0-E2F6-F9CE7AB9C602}"/>
                </a:ext>
              </a:extLst>
            </p:cNvPr>
            <p:cNvSpPr/>
            <p:nvPr/>
          </p:nvSpPr>
          <p:spPr>
            <a:xfrm>
              <a:off x="1907925" y="4356000"/>
              <a:ext cx="623600" cy="387650"/>
            </a:xfrm>
            <a:custGeom>
              <a:avLst/>
              <a:gdLst/>
              <a:ahLst/>
              <a:cxnLst/>
              <a:rect l="l" t="t" r="r" b="b"/>
              <a:pathLst>
                <a:path w="24944" h="15506" extrusionOk="0">
                  <a:moveTo>
                    <a:pt x="0" y="1"/>
                  </a:moveTo>
                  <a:lnTo>
                    <a:pt x="0" y="881"/>
                  </a:lnTo>
                  <a:cubicBezTo>
                    <a:pt x="0" y="1182"/>
                    <a:pt x="225" y="1555"/>
                    <a:pt x="501" y="1714"/>
                  </a:cubicBezTo>
                  <a:lnTo>
                    <a:pt x="23062" y="14738"/>
                  </a:lnTo>
                  <a:cubicBezTo>
                    <a:pt x="23062" y="14738"/>
                    <a:pt x="23068" y="14743"/>
                    <a:pt x="23080" y="14750"/>
                  </a:cubicBezTo>
                  <a:cubicBezTo>
                    <a:pt x="23095" y="14758"/>
                    <a:pt x="23113" y="14767"/>
                    <a:pt x="23136" y="14781"/>
                  </a:cubicBezTo>
                  <a:cubicBezTo>
                    <a:pt x="23154" y="14793"/>
                    <a:pt x="23176" y="14803"/>
                    <a:pt x="23199" y="14818"/>
                  </a:cubicBezTo>
                  <a:cubicBezTo>
                    <a:pt x="23222" y="14831"/>
                    <a:pt x="23247" y="14846"/>
                    <a:pt x="23277" y="14864"/>
                  </a:cubicBezTo>
                  <a:cubicBezTo>
                    <a:pt x="23335" y="14896"/>
                    <a:pt x="23403" y="14936"/>
                    <a:pt x="23476" y="14977"/>
                  </a:cubicBezTo>
                  <a:lnTo>
                    <a:pt x="23636" y="15070"/>
                  </a:lnTo>
                  <a:cubicBezTo>
                    <a:pt x="23749" y="15135"/>
                    <a:pt x="23872" y="15206"/>
                    <a:pt x="24001" y="15281"/>
                  </a:cubicBezTo>
                  <a:cubicBezTo>
                    <a:pt x="24259" y="15429"/>
                    <a:pt x="24593" y="15506"/>
                    <a:pt x="24928" y="15506"/>
                  </a:cubicBezTo>
                  <a:cubicBezTo>
                    <a:pt x="24933" y="15506"/>
                    <a:pt x="24938" y="15506"/>
                    <a:pt x="24944" y="15506"/>
                  </a:cubicBezTo>
                  <a:lnTo>
                    <a:pt x="24944" y="14404"/>
                  </a:lnTo>
                  <a:cubicBezTo>
                    <a:pt x="24580" y="14404"/>
                    <a:pt x="24220" y="14323"/>
                    <a:pt x="23942" y="14163"/>
                  </a:cubicBezTo>
                  <a:cubicBezTo>
                    <a:pt x="23942" y="14163"/>
                    <a:pt x="23062" y="13656"/>
                    <a:pt x="23062" y="13654"/>
                  </a:cubicBezTo>
                  <a:lnTo>
                    <a:pt x="501" y="629"/>
                  </a:lnTo>
                  <a:cubicBezTo>
                    <a:pt x="345" y="539"/>
                    <a:pt x="0" y="336"/>
                    <a:pt x="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995;p55">
              <a:extLst>
                <a:ext uri="{FF2B5EF4-FFF2-40B4-BE49-F238E27FC236}">
                  <a16:creationId xmlns="" xmlns:a16="http://schemas.microsoft.com/office/drawing/2014/main" id="{3727CA8F-FC29-C18A-2515-D0545CB89A37}"/>
                </a:ext>
              </a:extLst>
            </p:cNvPr>
            <p:cNvSpPr/>
            <p:nvPr/>
          </p:nvSpPr>
          <p:spPr>
            <a:xfrm>
              <a:off x="1904475" y="4100800"/>
              <a:ext cx="1075025" cy="615325"/>
            </a:xfrm>
            <a:custGeom>
              <a:avLst/>
              <a:gdLst/>
              <a:ahLst/>
              <a:cxnLst/>
              <a:rect l="l" t="t" r="r" b="b"/>
              <a:pathLst>
                <a:path w="43001" h="24613" extrusionOk="0">
                  <a:moveTo>
                    <a:pt x="17662" y="1"/>
                  </a:moveTo>
                  <a:cubicBezTo>
                    <a:pt x="17296" y="1"/>
                    <a:pt x="16930" y="81"/>
                    <a:pt x="16652" y="243"/>
                  </a:cubicBezTo>
                  <a:lnTo>
                    <a:pt x="3294" y="8029"/>
                  </a:lnTo>
                  <a:lnTo>
                    <a:pt x="551" y="9628"/>
                  </a:lnTo>
                  <a:cubicBezTo>
                    <a:pt x="1" y="9949"/>
                    <a:pt x="1" y="10470"/>
                    <a:pt x="553" y="10789"/>
                  </a:cubicBezTo>
                  <a:lnTo>
                    <a:pt x="23203" y="23864"/>
                  </a:lnTo>
                  <a:lnTo>
                    <a:pt x="24079" y="24371"/>
                  </a:lnTo>
                  <a:cubicBezTo>
                    <a:pt x="24358" y="24530"/>
                    <a:pt x="24721" y="24612"/>
                    <a:pt x="25082" y="24612"/>
                  </a:cubicBezTo>
                  <a:cubicBezTo>
                    <a:pt x="25456" y="24612"/>
                    <a:pt x="25790" y="24532"/>
                    <a:pt x="26083" y="24368"/>
                  </a:cubicBezTo>
                  <a:lnTo>
                    <a:pt x="26960" y="23862"/>
                  </a:lnTo>
                  <a:lnTo>
                    <a:pt x="26963" y="23862"/>
                  </a:lnTo>
                  <a:lnTo>
                    <a:pt x="42603" y="14831"/>
                  </a:lnTo>
                  <a:cubicBezTo>
                    <a:pt x="42623" y="14817"/>
                    <a:pt x="42646" y="14801"/>
                    <a:pt x="42667" y="14785"/>
                  </a:cubicBezTo>
                  <a:cubicBezTo>
                    <a:pt x="42691" y="14767"/>
                    <a:pt x="42713" y="14748"/>
                    <a:pt x="42734" y="14727"/>
                  </a:cubicBezTo>
                  <a:lnTo>
                    <a:pt x="42774" y="14688"/>
                  </a:lnTo>
                  <a:cubicBezTo>
                    <a:pt x="42792" y="14667"/>
                    <a:pt x="42809" y="14645"/>
                    <a:pt x="42825" y="14622"/>
                  </a:cubicBezTo>
                  <a:cubicBezTo>
                    <a:pt x="42848" y="14595"/>
                    <a:pt x="42867" y="14565"/>
                    <a:pt x="42885" y="14532"/>
                  </a:cubicBezTo>
                  <a:cubicBezTo>
                    <a:pt x="42903" y="14501"/>
                    <a:pt x="42919" y="14468"/>
                    <a:pt x="42933" y="14435"/>
                  </a:cubicBezTo>
                  <a:cubicBezTo>
                    <a:pt x="42949" y="14403"/>
                    <a:pt x="42961" y="14370"/>
                    <a:pt x="42971" y="14335"/>
                  </a:cubicBezTo>
                  <a:cubicBezTo>
                    <a:pt x="42979" y="14306"/>
                    <a:pt x="42987" y="14277"/>
                    <a:pt x="42991" y="14247"/>
                  </a:cubicBezTo>
                  <a:cubicBezTo>
                    <a:pt x="42995" y="14240"/>
                    <a:pt x="42995" y="14233"/>
                    <a:pt x="42994" y="14224"/>
                  </a:cubicBezTo>
                  <a:cubicBezTo>
                    <a:pt x="42997" y="14213"/>
                    <a:pt x="43000" y="14201"/>
                    <a:pt x="43001" y="14189"/>
                  </a:cubicBezTo>
                  <a:lnTo>
                    <a:pt x="42999" y="14188"/>
                  </a:lnTo>
                  <a:lnTo>
                    <a:pt x="40526" y="12774"/>
                  </a:lnTo>
                  <a:lnTo>
                    <a:pt x="39585" y="12232"/>
                  </a:lnTo>
                  <a:lnTo>
                    <a:pt x="18655" y="236"/>
                  </a:lnTo>
                  <a:cubicBezTo>
                    <a:pt x="18381" y="79"/>
                    <a:pt x="18022" y="1"/>
                    <a:pt x="1766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996;p55">
              <a:extLst>
                <a:ext uri="{FF2B5EF4-FFF2-40B4-BE49-F238E27FC236}">
                  <a16:creationId xmlns="" xmlns:a16="http://schemas.microsoft.com/office/drawing/2014/main" id="{645EA584-ECD9-3B89-EF96-5E47E9B2DC98}"/>
                </a:ext>
              </a:extLst>
            </p:cNvPr>
            <p:cNvSpPr/>
            <p:nvPr/>
          </p:nvSpPr>
          <p:spPr>
            <a:xfrm>
              <a:off x="1924050" y="4277825"/>
              <a:ext cx="1040900" cy="424425"/>
            </a:xfrm>
            <a:custGeom>
              <a:avLst/>
              <a:gdLst/>
              <a:ahLst/>
              <a:cxnLst/>
              <a:rect l="l" t="t" r="r" b="b"/>
              <a:pathLst>
                <a:path w="41636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9" y="16925"/>
                    <a:pt x="24099" y="16976"/>
                    <a:pt x="24298" y="16976"/>
                  </a:cubicBezTo>
                  <a:cubicBezTo>
                    <a:pt x="24498" y="16976"/>
                    <a:pt x="24698" y="16925"/>
                    <a:pt x="24876" y="16822"/>
                  </a:cubicBezTo>
                  <a:lnTo>
                    <a:pt x="41632" y="7148"/>
                  </a:lnTo>
                  <a:lnTo>
                    <a:pt x="41635" y="4060"/>
                  </a:ln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997;p55">
              <a:extLst>
                <a:ext uri="{FF2B5EF4-FFF2-40B4-BE49-F238E27FC236}">
                  <a16:creationId xmlns="" xmlns:a16="http://schemas.microsoft.com/office/drawing/2014/main" id="{4C202506-639F-121A-C715-C0E2000716A3}"/>
                </a:ext>
              </a:extLst>
            </p:cNvPr>
            <p:cNvSpPr/>
            <p:nvPr/>
          </p:nvSpPr>
          <p:spPr>
            <a:xfrm>
              <a:off x="1924050" y="4277825"/>
              <a:ext cx="607475" cy="424425"/>
            </a:xfrm>
            <a:custGeom>
              <a:avLst/>
              <a:gdLst/>
              <a:ahLst/>
              <a:cxnLst/>
              <a:rect l="l" t="t" r="r" b="b"/>
              <a:pathLst>
                <a:path w="24299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5" y="16923"/>
                    <a:pt x="24096" y="16976"/>
                    <a:pt x="24299" y="16976"/>
                  </a:cubicBez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998;p55">
              <a:extLst>
                <a:ext uri="{FF2B5EF4-FFF2-40B4-BE49-F238E27FC236}">
                  <a16:creationId xmlns="" xmlns:a16="http://schemas.microsoft.com/office/drawing/2014/main" id="{3C9828F0-3945-82A7-9BC6-C3060D337469}"/>
                </a:ext>
              </a:extLst>
            </p:cNvPr>
            <p:cNvSpPr/>
            <p:nvPr/>
          </p:nvSpPr>
          <p:spPr>
            <a:xfrm>
              <a:off x="2959000" y="438372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323" y="1"/>
                  </a:moveTo>
                  <a:cubicBezTo>
                    <a:pt x="296" y="1"/>
                    <a:pt x="267" y="9"/>
                    <a:pt x="236" y="27"/>
                  </a:cubicBezTo>
                  <a:cubicBezTo>
                    <a:pt x="107" y="102"/>
                    <a:pt x="1" y="318"/>
                    <a:pt x="1" y="510"/>
                  </a:cubicBezTo>
                  <a:lnTo>
                    <a:pt x="1" y="3070"/>
                  </a:lnTo>
                  <a:cubicBezTo>
                    <a:pt x="1" y="3217"/>
                    <a:pt x="62" y="3308"/>
                    <a:pt x="149" y="3308"/>
                  </a:cubicBezTo>
                  <a:cubicBezTo>
                    <a:pt x="176" y="3308"/>
                    <a:pt x="205" y="3299"/>
                    <a:pt x="235" y="3281"/>
                  </a:cubicBezTo>
                  <a:cubicBezTo>
                    <a:pt x="364" y="3207"/>
                    <a:pt x="470" y="2991"/>
                    <a:pt x="470" y="2799"/>
                  </a:cubicBezTo>
                  <a:lnTo>
                    <a:pt x="471" y="237"/>
                  </a:lnTo>
                  <a:cubicBezTo>
                    <a:pt x="471" y="90"/>
                    <a:pt x="410" y="1"/>
                    <a:pt x="32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999;p55">
              <a:extLst>
                <a:ext uri="{FF2B5EF4-FFF2-40B4-BE49-F238E27FC236}">
                  <a16:creationId xmlns="" xmlns:a16="http://schemas.microsoft.com/office/drawing/2014/main" id="{43DEC47B-C9B7-AABC-DE57-D14E5A88F45D}"/>
                </a:ext>
              </a:extLst>
            </p:cNvPr>
            <p:cNvSpPr/>
            <p:nvPr/>
          </p:nvSpPr>
          <p:spPr>
            <a:xfrm>
              <a:off x="1907925" y="4247475"/>
              <a:ext cx="623575" cy="387675"/>
            </a:xfrm>
            <a:custGeom>
              <a:avLst/>
              <a:gdLst/>
              <a:ahLst/>
              <a:cxnLst/>
              <a:rect l="l" t="t" r="r" b="b"/>
              <a:pathLst>
                <a:path w="24943" h="15507" extrusionOk="0">
                  <a:moveTo>
                    <a:pt x="0" y="0"/>
                  </a:moveTo>
                  <a:lnTo>
                    <a:pt x="0" y="882"/>
                  </a:lnTo>
                  <a:cubicBezTo>
                    <a:pt x="0" y="1182"/>
                    <a:pt x="225" y="1554"/>
                    <a:pt x="501" y="1714"/>
                  </a:cubicBezTo>
                  <a:lnTo>
                    <a:pt x="10853" y="7688"/>
                  </a:lnTo>
                  <a:cubicBezTo>
                    <a:pt x="10853" y="7688"/>
                    <a:pt x="23062" y="14739"/>
                    <a:pt x="23067" y="14741"/>
                  </a:cubicBezTo>
                  <a:lnTo>
                    <a:pt x="23103" y="14762"/>
                  </a:lnTo>
                  <a:cubicBezTo>
                    <a:pt x="23169" y="14802"/>
                    <a:pt x="23300" y="14878"/>
                    <a:pt x="23476" y="14977"/>
                  </a:cubicBezTo>
                  <a:lnTo>
                    <a:pt x="23636" y="15071"/>
                  </a:lnTo>
                  <a:cubicBezTo>
                    <a:pt x="23749" y="15136"/>
                    <a:pt x="23871" y="15207"/>
                    <a:pt x="24001" y="15282"/>
                  </a:cubicBezTo>
                  <a:cubicBezTo>
                    <a:pt x="24259" y="15429"/>
                    <a:pt x="24593" y="15507"/>
                    <a:pt x="24927" y="15507"/>
                  </a:cubicBezTo>
                  <a:cubicBezTo>
                    <a:pt x="24932" y="15507"/>
                    <a:pt x="24937" y="15507"/>
                    <a:pt x="24942" y="15506"/>
                  </a:cubicBezTo>
                  <a:lnTo>
                    <a:pt x="24942" y="14400"/>
                  </a:lnTo>
                  <a:cubicBezTo>
                    <a:pt x="24579" y="14400"/>
                    <a:pt x="24218" y="14320"/>
                    <a:pt x="23938" y="14159"/>
                  </a:cubicBezTo>
                  <a:cubicBezTo>
                    <a:pt x="23938" y="14159"/>
                    <a:pt x="23064" y="13654"/>
                    <a:pt x="23061" y="13654"/>
                  </a:cubicBezTo>
                  <a:lnTo>
                    <a:pt x="11795" y="7147"/>
                  </a:lnTo>
                  <a:lnTo>
                    <a:pt x="501" y="629"/>
                  </a:lnTo>
                  <a:cubicBezTo>
                    <a:pt x="354" y="543"/>
                    <a:pt x="0" y="347"/>
                    <a:pt x="0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00;p55">
              <a:extLst>
                <a:ext uri="{FF2B5EF4-FFF2-40B4-BE49-F238E27FC236}">
                  <a16:creationId xmlns="" xmlns:a16="http://schemas.microsoft.com/office/drawing/2014/main" id="{122E4E4A-DAC0-A68C-0A0C-B3ADECD019FB}"/>
                </a:ext>
              </a:extLst>
            </p:cNvPr>
            <p:cNvSpPr/>
            <p:nvPr/>
          </p:nvSpPr>
          <p:spPr>
            <a:xfrm>
              <a:off x="1904475" y="3992200"/>
              <a:ext cx="1091575" cy="615275"/>
            </a:xfrm>
            <a:custGeom>
              <a:avLst/>
              <a:gdLst/>
              <a:ahLst/>
              <a:cxnLst/>
              <a:rect l="l" t="t" r="r" b="b"/>
              <a:pathLst>
                <a:path w="43663" h="24611" extrusionOk="0">
                  <a:moveTo>
                    <a:pt x="43628" y="14557"/>
                  </a:moveTo>
                  <a:lnTo>
                    <a:pt x="43662" y="14577"/>
                  </a:lnTo>
                  <a:cubicBezTo>
                    <a:pt x="43652" y="14569"/>
                    <a:pt x="43640" y="14562"/>
                    <a:pt x="43628" y="14557"/>
                  </a:cubicBezTo>
                  <a:close/>
                  <a:moveTo>
                    <a:pt x="17663" y="0"/>
                  </a:moveTo>
                  <a:cubicBezTo>
                    <a:pt x="17297" y="0"/>
                    <a:pt x="16931" y="82"/>
                    <a:pt x="16652" y="243"/>
                  </a:cubicBezTo>
                  <a:lnTo>
                    <a:pt x="552" y="9628"/>
                  </a:lnTo>
                  <a:cubicBezTo>
                    <a:pt x="1" y="9951"/>
                    <a:pt x="1" y="10469"/>
                    <a:pt x="553" y="10790"/>
                  </a:cubicBezTo>
                  <a:lnTo>
                    <a:pt x="3294" y="12373"/>
                  </a:lnTo>
                  <a:lnTo>
                    <a:pt x="23203" y="23864"/>
                  </a:lnTo>
                  <a:lnTo>
                    <a:pt x="24080" y="24371"/>
                  </a:lnTo>
                  <a:cubicBezTo>
                    <a:pt x="24358" y="24531"/>
                    <a:pt x="24721" y="24610"/>
                    <a:pt x="25082" y="24610"/>
                  </a:cubicBezTo>
                  <a:cubicBezTo>
                    <a:pt x="25096" y="24610"/>
                    <a:pt x="25110" y="24610"/>
                    <a:pt x="25124" y="24610"/>
                  </a:cubicBezTo>
                  <a:cubicBezTo>
                    <a:pt x="25459" y="24610"/>
                    <a:pt x="25790" y="24527"/>
                    <a:pt x="26087" y="24368"/>
                  </a:cubicBezTo>
                  <a:lnTo>
                    <a:pt x="26961" y="23864"/>
                  </a:lnTo>
                  <a:lnTo>
                    <a:pt x="26964" y="23864"/>
                  </a:lnTo>
                  <a:lnTo>
                    <a:pt x="39585" y="16576"/>
                  </a:lnTo>
                  <a:lnTo>
                    <a:pt x="42355" y="14977"/>
                  </a:lnTo>
                  <a:lnTo>
                    <a:pt x="42941" y="14640"/>
                  </a:lnTo>
                  <a:cubicBezTo>
                    <a:pt x="43014" y="14597"/>
                    <a:pt x="43091" y="14564"/>
                    <a:pt x="43172" y="14537"/>
                  </a:cubicBezTo>
                  <a:cubicBezTo>
                    <a:pt x="43209" y="14526"/>
                    <a:pt x="43246" y="14518"/>
                    <a:pt x="43283" y="14512"/>
                  </a:cubicBezTo>
                  <a:cubicBezTo>
                    <a:pt x="43315" y="14506"/>
                    <a:pt x="43346" y="14503"/>
                    <a:pt x="43378" y="14503"/>
                  </a:cubicBezTo>
                  <a:cubicBezTo>
                    <a:pt x="43383" y="14503"/>
                    <a:pt x="43387" y="14503"/>
                    <a:pt x="43392" y="14503"/>
                  </a:cubicBezTo>
                  <a:cubicBezTo>
                    <a:pt x="43415" y="14503"/>
                    <a:pt x="43439" y="14504"/>
                    <a:pt x="43462" y="14507"/>
                  </a:cubicBezTo>
                  <a:cubicBezTo>
                    <a:pt x="43484" y="14509"/>
                    <a:pt x="43505" y="14514"/>
                    <a:pt x="43526" y="14521"/>
                  </a:cubicBezTo>
                  <a:cubicBezTo>
                    <a:pt x="43542" y="14524"/>
                    <a:pt x="43556" y="14529"/>
                    <a:pt x="43571" y="14535"/>
                  </a:cubicBezTo>
                  <a:cubicBezTo>
                    <a:pt x="43585" y="14537"/>
                    <a:pt x="43599" y="14543"/>
                    <a:pt x="43612" y="14551"/>
                  </a:cubicBezTo>
                  <a:cubicBezTo>
                    <a:pt x="43617" y="14553"/>
                    <a:pt x="43622" y="14555"/>
                    <a:pt x="43628" y="14557"/>
                  </a:cubicBezTo>
                  <a:lnTo>
                    <a:pt x="43628" y="14557"/>
                  </a:lnTo>
                  <a:lnTo>
                    <a:pt x="18656" y="237"/>
                  </a:lnTo>
                  <a:cubicBezTo>
                    <a:pt x="18382" y="79"/>
                    <a:pt x="18023" y="0"/>
                    <a:pt x="17663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01;p55">
              <a:extLst>
                <a:ext uri="{FF2B5EF4-FFF2-40B4-BE49-F238E27FC236}">
                  <a16:creationId xmlns="" xmlns:a16="http://schemas.microsoft.com/office/drawing/2014/main" id="{C5168C1B-9311-705A-6F09-E419CC1A5FE0}"/>
                </a:ext>
              </a:extLst>
            </p:cNvPr>
            <p:cNvSpPr/>
            <p:nvPr/>
          </p:nvSpPr>
          <p:spPr>
            <a:xfrm>
              <a:off x="2531500" y="4354775"/>
              <a:ext cx="471575" cy="388900"/>
            </a:xfrm>
            <a:custGeom>
              <a:avLst/>
              <a:gdLst/>
              <a:ahLst/>
              <a:cxnLst/>
              <a:rect l="l" t="t" r="r" b="b"/>
              <a:pathLst>
                <a:path w="18863" h="15556" extrusionOk="0">
                  <a:moveTo>
                    <a:pt x="18311" y="0"/>
                  </a:moveTo>
                  <a:cubicBezTo>
                    <a:pt x="18275" y="0"/>
                    <a:pt x="18239" y="3"/>
                    <a:pt x="18202" y="9"/>
                  </a:cubicBezTo>
                  <a:cubicBezTo>
                    <a:pt x="18165" y="15"/>
                    <a:pt x="18128" y="23"/>
                    <a:pt x="18091" y="35"/>
                  </a:cubicBezTo>
                  <a:cubicBezTo>
                    <a:pt x="18010" y="61"/>
                    <a:pt x="17933" y="95"/>
                    <a:pt x="17860" y="137"/>
                  </a:cubicBezTo>
                  <a:lnTo>
                    <a:pt x="17274" y="474"/>
                  </a:lnTo>
                  <a:lnTo>
                    <a:pt x="14504" y="2073"/>
                  </a:lnTo>
                  <a:lnTo>
                    <a:pt x="1883" y="9361"/>
                  </a:lnTo>
                  <a:lnTo>
                    <a:pt x="1880" y="9361"/>
                  </a:lnTo>
                  <a:lnTo>
                    <a:pt x="1006" y="9865"/>
                  </a:lnTo>
                  <a:lnTo>
                    <a:pt x="1003" y="9868"/>
                  </a:lnTo>
                  <a:cubicBezTo>
                    <a:pt x="726" y="10028"/>
                    <a:pt x="364" y="10107"/>
                    <a:pt x="1" y="10107"/>
                  </a:cubicBezTo>
                  <a:lnTo>
                    <a:pt x="1" y="11213"/>
                  </a:lnTo>
                  <a:cubicBezTo>
                    <a:pt x="3" y="11213"/>
                    <a:pt x="6" y="11213"/>
                    <a:pt x="8" y="11213"/>
                  </a:cubicBezTo>
                  <a:cubicBezTo>
                    <a:pt x="346" y="11213"/>
                    <a:pt x="683" y="11137"/>
                    <a:pt x="943" y="10988"/>
                  </a:cubicBezTo>
                  <a:cubicBezTo>
                    <a:pt x="1072" y="10914"/>
                    <a:pt x="1195" y="10843"/>
                    <a:pt x="1308" y="10776"/>
                  </a:cubicBezTo>
                  <a:lnTo>
                    <a:pt x="1468" y="10685"/>
                  </a:lnTo>
                  <a:cubicBezTo>
                    <a:pt x="1644" y="10585"/>
                    <a:pt x="1775" y="10509"/>
                    <a:pt x="1841" y="10469"/>
                  </a:cubicBezTo>
                  <a:lnTo>
                    <a:pt x="1878" y="10448"/>
                  </a:lnTo>
                  <a:cubicBezTo>
                    <a:pt x="1879" y="10447"/>
                    <a:pt x="1880" y="10446"/>
                    <a:pt x="1883" y="10446"/>
                  </a:cubicBezTo>
                  <a:lnTo>
                    <a:pt x="15446" y="2614"/>
                  </a:lnTo>
                  <a:lnTo>
                    <a:pt x="17522" y="1416"/>
                  </a:lnTo>
                  <a:cubicBezTo>
                    <a:pt x="17585" y="1379"/>
                    <a:pt x="17645" y="1362"/>
                    <a:pt x="17699" y="1362"/>
                  </a:cubicBezTo>
                  <a:cubicBezTo>
                    <a:pt x="17830" y="1362"/>
                    <a:pt x="17921" y="1467"/>
                    <a:pt x="17921" y="1648"/>
                  </a:cubicBezTo>
                  <a:lnTo>
                    <a:pt x="17921" y="3978"/>
                  </a:lnTo>
                  <a:cubicBezTo>
                    <a:pt x="17922" y="3995"/>
                    <a:pt x="17921" y="4013"/>
                    <a:pt x="17918" y="4029"/>
                  </a:cubicBezTo>
                  <a:cubicBezTo>
                    <a:pt x="17919" y="4042"/>
                    <a:pt x="17918" y="4054"/>
                    <a:pt x="17913" y="4066"/>
                  </a:cubicBezTo>
                  <a:cubicBezTo>
                    <a:pt x="17914" y="4074"/>
                    <a:pt x="17914" y="4082"/>
                    <a:pt x="17910" y="4089"/>
                  </a:cubicBezTo>
                  <a:cubicBezTo>
                    <a:pt x="17906" y="4120"/>
                    <a:pt x="17898" y="4149"/>
                    <a:pt x="17890" y="4177"/>
                  </a:cubicBezTo>
                  <a:cubicBezTo>
                    <a:pt x="17880" y="4212"/>
                    <a:pt x="17868" y="4245"/>
                    <a:pt x="17852" y="4278"/>
                  </a:cubicBezTo>
                  <a:cubicBezTo>
                    <a:pt x="17838" y="4310"/>
                    <a:pt x="17822" y="4343"/>
                    <a:pt x="17804" y="4374"/>
                  </a:cubicBezTo>
                  <a:cubicBezTo>
                    <a:pt x="17786" y="4407"/>
                    <a:pt x="17767" y="4437"/>
                    <a:pt x="17744" y="4465"/>
                  </a:cubicBezTo>
                  <a:cubicBezTo>
                    <a:pt x="17728" y="4488"/>
                    <a:pt x="17711" y="4509"/>
                    <a:pt x="17692" y="4530"/>
                  </a:cubicBezTo>
                  <a:lnTo>
                    <a:pt x="17653" y="4570"/>
                  </a:lnTo>
                  <a:cubicBezTo>
                    <a:pt x="17633" y="4591"/>
                    <a:pt x="17611" y="4611"/>
                    <a:pt x="17586" y="4626"/>
                  </a:cubicBezTo>
                  <a:cubicBezTo>
                    <a:pt x="17565" y="4643"/>
                    <a:pt x="17542" y="4659"/>
                    <a:pt x="17522" y="4673"/>
                  </a:cubicBezTo>
                  <a:lnTo>
                    <a:pt x="1882" y="13704"/>
                  </a:lnTo>
                  <a:lnTo>
                    <a:pt x="1882" y="13706"/>
                  </a:lnTo>
                  <a:lnTo>
                    <a:pt x="1002" y="14213"/>
                  </a:lnTo>
                  <a:cubicBezTo>
                    <a:pt x="724" y="14373"/>
                    <a:pt x="364" y="14454"/>
                    <a:pt x="1" y="14454"/>
                  </a:cubicBezTo>
                  <a:lnTo>
                    <a:pt x="1" y="15556"/>
                  </a:lnTo>
                  <a:cubicBezTo>
                    <a:pt x="6" y="15556"/>
                    <a:pt x="11" y="15556"/>
                    <a:pt x="16" y="15556"/>
                  </a:cubicBezTo>
                  <a:cubicBezTo>
                    <a:pt x="351" y="15556"/>
                    <a:pt x="685" y="15479"/>
                    <a:pt x="942" y="15331"/>
                  </a:cubicBezTo>
                  <a:cubicBezTo>
                    <a:pt x="1072" y="15257"/>
                    <a:pt x="1194" y="15185"/>
                    <a:pt x="1307" y="15120"/>
                  </a:cubicBezTo>
                  <a:lnTo>
                    <a:pt x="1468" y="15027"/>
                  </a:lnTo>
                  <a:cubicBezTo>
                    <a:pt x="1541" y="14985"/>
                    <a:pt x="1609" y="14947"/>
                    <a:pt x="1667" y="14914"/>
                  </a:cubicBezTo>
                  <a:cubicBezTo>
                    <a:pt x="1697" y="14896"/>
                    <a:pt x="1722" y="14881"/>
                    <a:pt x="1745" y="14868"/>
                  </a:cubicBezTo>
                  <a:cubicBezTo>
                    <a:pt x="1768" y="14854"/>
                    <a:pt x="1789" y="14843"/>
                    <a:pt x="1808" y="14831"/>
                  </a:cubicBezTo>
                  <a:cubicBezTo>
                    <a:pt x="1831" y="14816"/>
                    <a:pt x="1849" y="14808"/>
                    <a:pt x="1864" y="14801"/>
                  </a:cubicBezTo>
                  <a:cubicBezTo>
                    <a:pt x="1874" y="14793"/>
                    <a:pt x="1882" y="14789"/>
                    <a:pt x="1882" y="14789"/>
                  </a:cubicBezTo>
                  <a:lnTo>
                    <a:pt x="17860" y="5563"/>
                  </a:lnTo>
                  <a:cubicBezTo>
                    <a:pt x="18414" y="5244"/>
                    <a:pt x="18862" y="4466"/>
                    <a:pt x="18862" y="3828"/>
                  </a:cubicBezTo>
                  <a:lnTo>
                    <a:pt x="18862" y="714"/>
                  </a:lnTo>
                  <a:cubicBezTo>
                    <a:pt x="18862" y="404"/>
                    <a:pt x="18755" y="185"/>
                    <a:pt x="18584" y="74"/>
                  </a:cubicBezTo>
                  <a:lnTo>
                    <a:pt x="18581" y="74"/>
                  </a:lnTo>
                  <a:lnTo>
                    <a:pt x="18550" y="56"/>
                  </a:lnTo>
                  <a:cubicBezTo>
                    <a:pt x="18543" y="53"/>
                    <a:pt x="18538" y="51"/>
                    <a:pt x="18531" y="48"/>
                  </a:cubicBezTo>
                  <a:cubicBezTo>
                    <a:pt x="18518" y="41"/>
                    <a:pt x="18504" y="35"/>
                    <a:pt x="18490" y="33"/>
                  </a:cubicBezTo>
                  <a:cubicBezTo>
                    <a:pt x="18475" y="26"/>
                    <a:pt x="18461" y="21"/>
                    <a:pt x="18445" y="18"/>
                  </a:cubicBezTo>
                  <a:cubicBezTo>
                    <a:pt x="18424" y="11"/>
                    <a:pt x="18403" y="6"/>
                    <a:pt x="18381" y="5"/>
                  </a:cubicBezTo>
                  <a:cubicBezTo>
                    <a:pt x="18358" y="1"/>
                    <a:pt x="18334" y="0"/>
                    <a:pt x="1831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02;p55">
              <a:extLst>
                <a:ext uri="{FF2B5EF4-FFF2-40B4-BE49-F238E27FC236}">
                  <a16:creationId xmlns="" xmlns:a16="http://schemas.microsoft.com/office/drawing/2014/main" id="{0BFC7A2F-B67A-3394-03C9-E20CFF3FE818}"/>
                </a:ext>
              </a:extLst>
            </p:cNvPr>
            <p:cNvSpPr/>
            <p:nvPr/>
          </p:nvSpPr>
          <p:spPr>
            <a:xfrm>
              <a:off x="2251575" y="4898625"/>
              <a:ext cx="70400" cy="67600"/>
            </a:xfrm>
            <a:custGeom>
              <a:avLst/>
              <a:gdLst/>
              <a:ahLst/>
              <a:cxnLst/>
              <a:rect l="l" t="t" r="r" b="b"/>
              <a:pathLst>
                <a:path w="2816" h="2704" extrusionOk="0">
                  <a:moveTo>
                    <a:pt x="923" y="0"/>
                  </a:moveTo>
                  <a:lnTo>
                    <a:pt x="0" y="534"/>
                  </a:lnTo>
                  <a:lnTo>
                    <a:pt x="0" y="2703"/>
                  </a:lnTo>
                  <a:lnTo>
                    <a:pt x="2815" y="1094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03;p55">
              <a:extLst>
                <a:ext uri="{FF2B5EF4-FFF2-40B4-BE49-F238E27FC236}">
                  <a16:creationId xmlns="" xmlns:a16="http://schemas.microsoft.com/office/drawing/2014/main" id="{7DEEFA4F-BB9E-680A-1EFA-0CA1B7E75762}"/>
                </a:ext>
              </a:extLst>
            </p:cNvPr>
            <p:cNvSpPr/>
            <p:nvPr/>
          </p:nvSpPr>
          <p:spPr>
            <a:xfrm>
              <a:off x="2806175" y="5063875"/>
              <a:ext cx="678975" cy="402525"/>
            </a:xfrm>
            <a:custGeom>
              <a:avLst/>
              <a:gdLst/>
              <a:ahLst/>
              <a:cxnLst/>
              <a:rect l="l" t="t" r="r" b="b"/>
              <a:pathLst>
                <a:path w="27159" h="16101" extrusionOk="0">
                  <a:moveTo>
                    <a:pt x="5460" y="10537"/>
                  </a:moveTo>
                  <a:cubicBezTo>
                    <a:pt x="5454" y="10538"/>
                    <a:pt x="5450" y="10541"/>
                    <a:pt x="5445" y="10545"/>
                  </a:cubicBezTo>
                  <a:lnTo>
                    <a:pt x="5460" y="10537"/>
                  </a:lnTo>
                  <a:close/>
                  <a:moveTo>
                    <a:pt x="27158" y="0"/>
                  </a:moveTo>
                  <a:lnTo>
                    <a:pt x="21978" y="1028"/>
                  </a:lnTo>
                  <a:lnTo>
                    <a:pt x="6286" y="10062"/>
                  </a:lnTo>
                  <a:lnTo>
                    <a:pt x="5460" y="10537"/>
                  </a:lnTo>
                  <a:lnTo>
                    <a:pt x="5460" y="10537"/>
                  </a:lnTo>
                  <a:cubicBezTo>
                    <a:pt x="5463" y="10535"/>
                    <a:pt x="5467" y="10534"/>
                    <a:pt x="5471" y="10534"/>
                  </a:cubicBezTo>
                  <a:lnTo>
                    <a:pt x="5471" y="10534"/>
                  </a:lnTo>
                  <a:lnTo>
                    <a:pt x="5052" y="10775"/>
                  </a:lnTo>
                  <a:lnTo>
                    <a:pt x="4827" y="10904"/>
                  </a:lnTo>
                  <a:lnTo>
                    <a:pt x="3976" y="11397"/>
                  </a:lnTo>
                  <a:lnTo>
                    <a:pt x="358" y="13485"/>
                  </a:lnTo>
                  <a:cubicBezTo>
                    <a:pt x="69" y="13686"/>
                    <a:pt x="1" y="14034"/>
                    <a:pt x="79" y="14427"/>
                  </a:cubicBezTo>
                  <a:cubicBezTo>
                    <a:pt x="241" y="15276"/>
                    <a:pt x="1445" y="16101"/>
                    <a:pt x="2309" y="16101"/>
                  </a:cubicBezTo>
                  <a:cubicBezTo>
                    <a:pt x="2513" y="16101"/>
                    <a:pt x="2697" y="16055"/>
                    <a:pt x="2845" y="15953"/>
                  </a:cubicBezTo>
                  <a:lnTo>
                    <a:pt x="5769" y="14266"/>
                  </a:lnTo>
                  <a:cubicBezTo>
                    <a:pt x="5771" y="14264"/>
                    <a:pt x="5771" y="14264"/>
                    <a:pt x="5771" y="14262"/>
                  </a:cubicBezTo>
                  <a:lnTo>
                    <a:pt x="6634" y="13773"/>
                  </a:lnTo>
                  <a:cubicBezTo>
                    <a:pt x="6645" y="13767"/>
                    <a:pt x="6654" y="13758"/>
                    <a:pt x="6663" y="13748"/>
                  </a:cubicBezTo>
                  <a:lnTo>
                    <a:pt x="7984" y="12986"/>
                  </a:lnTo>
                  <a:lnTo>
                    <a:pt x="8095" y="12923"/>
                  </a:lnTo>
                  <a:cubicBezTo>
                    <a:pt x="8096" y="12922"/>
                    <a:pt x="8096" y="12921"/>
                    <a:pt x="8097" y="12921"/>
                  </a:cubicBezTo>
                  <a:lnTo>
                    <a:pt x="23689" y="3943"/>
                  </a:lnTo>
                  <a:lnTo>
                    <a:pt x="23691" y="3946"/>
                  </a:lnTo>
                  <a:lnTo>
                    <a:pt x="26251" y="1032"/>
                  </a:lnTo>
                  <a:lnTo>
                    <a:pt x="27158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004;p55">
              <a:extLst>
                <a:ext uri="{FF2B5EF4-FFF2-40B4-BE49-F238E27FC236}">
                  <a16:creationId xmlns="" xmlns:a16="http://schemas.microsoft.com/office/drawing/2014/main" id="{8BAF8EC6-3040-DF15-8278-C10A53580CC3}"/>
                </a:ext>
              </a:extLst>
            </p:cNvPr>
            <p:cNvSpPr/>
            <p:nvPr/>
          </p:nvSpPr>
          <p:spPr>
            <a:xfrm>
              <a:off x="3355625" y="5036325"/>
              <a:ext cx="129525" cy="98675"/>
            </a:xfrm>
            <a:custGeom>
              <a:avLst/>
              <a:gdLst/>
              <a:ahLst/>
              <a:cxnLst/>
              <a:rect l="l" t="t" r="r" b="b"/>
              <a:pathLst>
                <a:path w="5181" h="3947" extrusionOk="0">
                  <a:moveTo>
                    <a:pt x="5180" y="1"/>
                  </a:moveTo>
                  <a:lnTo>
                    <a:pt x="0" y="1029"/>
                  </a:lnTo>
                  <a:lnTo>
                    <a:pt x="1713" y="3946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005;p55">
              <a:extLst>
                <a:ext uri="{FF2B5EF4-FFF2-40B4-BE49-F238E27FC236}">
                  <a16:creationId xmlns="" xmlns:a16="http://schemas.microsoft.com/office/drawing/2014/main" id="{7E9885FE-D4E4-0195-3545-D43909E9790E}"/>
                </a:ext>
              </a:extLst>
            </p:cNvPr>
            <p:cNvSpPr/>
            <p:nvPr/>
          </p:nvSpPr>
          <p:spPr>
            <a:xfrm>
              <a:off x="3355625" y="5036325"/>
              <a:ext cx="129525" cy="55050"/>
            </a:xfrm>
            <a:custGeom>
              <a:avLst/>
              <a:gdLst/>
              <a:ahLst/>
              <a:cxnLst/>
              <a:rect l="l" t="t" r="r" b="b"/>
              <a:pathLst>
                <a:path w="5181" h="2202" extrusionOk="0">
                  <a:moveTo>
                    <a:pt x="5180" y="1"/>
                  </a:moveTo>
                  <a:lnTo>
                    <a:pt x="0" y="1029"/>
                  </a:lnTo>
                  <a:lnTo>
                    <a:pt x="689" y="2201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006;p55">
              <a:extLst>
                <a:ext uri="{FF2B5EF4-FFF2-40B4-BE49-F238E27FC236}">
                  <a16:creationId xmlns="" xmlns:a16="http://schemas.microsoft.com/office/drawing/2014/main" id="{9D848719-6989-7F01-2D4C-7F0D41BB9B69}"/>
                </a:ext>
              </a:extLst>
            </p:cNvPr>
            <p:cNvSpPr/>
            <p:nvPr/>
          </p:nvSpPr>
          <p:spPr>
            <a:xfrm>
              <a:off x="3449075" y="5036325"/>
              <a:ext cx="36075" cy="25825"/>
            </a:xfrm>
            <a:custGeom>
              <a:avLst/>
              <a:gdLst/>
              <a:ahLst/>
              <a:cxnLst/>
              <a:rect l="l" t="t" r="r" b="b"/>
              <a:pathLst>
                <a:path w="1443" h="1033" extrusionOk="0">
                  <a:moveTo>
                    <a:pt x="1442" y="1"/>
                  </a:moveTo>
                  <a:lnTo>
                    <a:pt x="0" y="287"/>
                  </a:lnTo>
                  <a:lnTo>
                    <a:pt x="402" y="344"/>
                  </a:lnTo>
                  <a:lnTo>
                    <a:pt x="191" y="547"/>
                  </a:lnTo>
                  <a:lnTo>
                    <a:pt x="522" y="536"/>
                  </a:lnTo>
                  <a:lnTo>
                    <a:pt x="374" y="817"/>
                  </a:lnTo>
                  <a:lnTo>
                    <a:pt x="631" y="732"/>
                  </a:lnTo>
                  <a:lnTo>
                    <a:pt x="535" y="1032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007;p55">
              <a:extLst>
                <a:ext uri="{FF2B5EF4-FFF2-40B4-BE49-F238E27FC236}">
                  <a16:creationId xmlns="" xmlns:a16="http://schemas.microsoft.com/office/drawing/2014/main" id="{C7C683B1-9E5C-BB04-D17C-CBA955EE0A72}"/>
                </a:ext>
              </a:extLst>
            </p:cNvPr>
            <p:cNvSpPr/>
            <p:nvPr/>
          </p:nvSpPr>
          <p:spPr>
            <a:xfrm>
              <a:off x="2905550" y="5062000"/>
              <a:ext cx="498900" cy="330900"/>
            </a:xfrm>
            <a:custGeom>
              <a:avLst/>
              <a:gdLst/>
              <a:ahLst/>
              <a:cxnLst/>
              <a:rect l="l" t="t" r="r" b="b"/>
              <a:pathLst>
                <a:path w="19956" h="13236" extrusionOk="0">
                  <a:moveTo>
                    <a:pt x="15" y="10362"/>
                  </a:moveTo>
                  <a:cubicBezTo>
                    <a:pt x="10" y="10364"/>
                    <a:pt x="5" y="10367"/>
                    <a:pt x="1" y="10370"/>
                  </a:cubicBezTo>
                  <a:lnTo>
                    <a:pt x="15" y="10362"/>
                  </a:lnTo>
                  <a:close/>
                  <a:moveTo>
                    <a:pt x="18003" y="0"/>
                  </a:moveTo>
                  <a:lnTo>
                    <a:pt x="852" y="9878"/>
                  </a:lnTo>
                  <a:lnTo>
                    <a:pt x="388" y="10148"/>
                  </a:lnTo>
                  <a:lnTo>
                    <a:pt x="15" y="10362"/>
                  </a:lnTo>
                  <a:lnTo>
                    <a:pt x="15" y="10362"/>
                  </a:lnTo>
                  <a:cubicBezTo>
                    <a:pt x="45" y="10346"/>
                    <a:pt x="77" y="10339"/>
                    <a:pt x="112" y="10339"/>
                  </a:cubicBezTo>
                  <a:cubicBezTo>
                    <a:pt x="768" y="10339"/>
                    <a:pt x="2322" y="12893"/>
                    <a:pt x="1796" y="13236"/>
                  </a:cubicBezTo>
                  <a:lnTo>
                    <a:pt x="2688" y="12723"/>
                  </a:lnTo>
                  <a:lnTo>
                    <a:pt x="19714" y="2917"/>
                  </a:lnTo>
                  <a:cubicBezTo>
                    <a:pt x="19956" y="2433"/>
                    <a:pt x="19772" y="1573"/>
                    <a:pt x="19292" y="904"/>
                  </a:cubicBezTo>
                  <a:cubicBezTo>
                    <a:pt x="18978" y="465"/>
                    <a:pt x="18535" y="108"/>
                    <a:pt x="180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008;p55">
              <a:extLst>
                <a:ext uri="{FF2B5EF4-FFF2-40B4-BE49-F238E27FC236}">
                  <a16:creationId xmlns="" xmlns:a16="http://schemas.microsoft.com/office/drawing/2014/main" id="{EA128883-3E9A-DA16-0141-7061D0798633}"/>
                </a:ext>
              </a:extLst>
            </p:cNvPr>
            <p:cNvSpPr/>
            <p:nvPr/>
          </p:nvSpPr>
          <p:spPr>
            <a:xfrm>
              <a:off x="2915225" y="5062000"/>
              <a:ext cx="472625" cy="274975"/>
            </a:xfrm>
            <a:custGeom>
              <a:avLst/>
              <a:gdLst/>
              <a:ahLst/>
              <a:cxnLst/>
              <a:rect l="l" t="t" r="r" b="b"/>
              <a:pathLst>
                <a:path w="18905" h="10999" extrusionOk="0">
                  <a:moveTo>
                    <a:pt x="17616" y="0"/>
                  </a:moveTo>
                  <a:lnTo>
                    <a:pt x="465" y="9878"/>
                  </a:lnTo>
                  <a:lnTo>
                    <a:pt x="1" y="10148"/>
                  </a:lnTo>
                  <a:lnTo>
                    <a:pt x="1144" y="10999"/>
                  </a:lnTo>
                  <a:lnTo>
                    <a:pt x="18905" y="904"/>
                  </a:lnTo>
                  <a:cubicBezTo>
                    <a:pt x="18591" y="465"/>
                    <a:pt x="18148" y="108"/>
                    <a:pt x="176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009;p55">
              <a:extLst>
                <a:ext uri="{FF2B5EF4-FFF2-40B4-BE49-F238E27FC236}">
                  <a16:creationId xmlns="" xmlns:a16="http://schemas.microsoft.com/office/drawing/2014/main" id="{072759C7-FBF3-0C9B-197C-E42C9ABD7111}"/>
                </a:ext>
              </a:extLst>
            </p:cNvPr>
            <p:cNvSpPr/>
            <p:nvPr/>
          </p:nvSpPr>
          <p:spPr>
            <a:xfrm>
              <a:off x="2942300" y="5286800"/>
              <a:ext cx="74400" cy="85000"/>
            </a:xfrm>
            <a:custGeom>
              <a:avLst/>
              <a:gdLst/>
              <a:ahLst/>
              <a:cxnLst/>
              <a:rect l="l" t="t" r="r" b="b"/>
              <a:pathLst>
                <a:path w="2976" h="3400" extrusionOk="0">
                  <a:moveTo>
                    <a:pt x="17" y="517"/>
                  </a:moveTo>
                  <a:lnTo>
                    <a:pt x="17" y="517"/>
                  </a:lnTo>
                  <a:cubicBezTo>
                    <a:pt x="11" y="519"/>
                    <a:pt x="5" y="522"/>
                    <a:pt x="0" y="526"/>
                  </a:cubicBezTo>
                  <a:lnTo>
                    <a:pt x="17" y="517"/>
                  </a:lnTo>
                  <a:close/>
                  <a:moveTo>
                    <a:pt x="975" y="0"/>
                  </a:moveTo>
                  <a:cubicBezTo>
                    <a:pt x="934" y="0"/>
                    <a:pt x="897" y="10"/>
                    <a:pt x="864" y="30"/>
                  </a:cubicBezTo>
                  <a:lnTo>
                    <a:pt x="17" y="517"/>
                  </a:lnTo>
                  <a:lnTo>
                    <a:pt x="17" y="517"/>
                  </a:lnTo>
                  <a:cubicBezTo>
                    <a:pt x="19" y="516"/>
                    <a:pt x="22" y="515"/>
                    <a:pt x="24" y="514"/>
                  </a:cubicBezTo>
                  <a:lnTo>
                    <a:pt x="28" y="513"/>
                  </a:lnTo>
                  <a:cubicBezTo>
                    <a:pt x="53" y="502"/>
                    <a:pt x="81" y="497"/>
                    <a:pt x="110" y="497"/>
                  </a:cubicBezTo>
                  <a:cubicBezTo>
                    <a:pt x="368" y="497"/>
                    <a:pt x="768" y="894"/>
                    <a:pt x="1120" y="1397"/>
                  </a:cubicBezTo>
                  <a:cubicBezTo>
                    <a:pt x="1667" y="2171"/>
                    <a:pt x="2109" y="3198"/>
                    <a:pt x="1784" y="3399"/>
                  </a:cubicBezTo>
                  <a:lnTo>
                    <a:pt x="2012" y="3268"/>
                  </a:lnTo>
                  <a:lnTo>
                    <a:pt x="2650" y="2904"/>
                  </a:lnTo>
                  <a:cubicBezTo>
                    <a:pt x="2976" y="2702"/>
                    <a:pt x="2532" y="1679"/>
                    <a:pt x="1986" y="904"/>
                  </a:cubicBezTo>
                  <a:cubicBezTo>
                    <a:pt x="1632" y="399"/>
                    <a:pt x="1234" y="0"/>
                    <a:pt x="97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010;p55">
              <a:extLst>
                <a:ext uri="{FF2B5EF4-FFF2-40B4-BE49-F238E27FC236}">
                  <a16:creationId xmlns="" xmlns:a16="http://schemas.microsoft.com/office/drawing/2014/main" id="{DC30D740-45A4-A681-03A4-ECD7717354ED}"/>
                </a:ext>
              </a:extLst>
            </p:cNvPr>
            <p:cNvSpPr/>
            <p:nvPr/>
          </p:nvSpPr>
          <p:spPr>
            <a:xfrm>
              <a:off x="2926125" y="5296150"/>
              <a:ext cx="79650" cy="85075"/>
            </a:xfrm>
            <a:custGeom>
              <a:avLst/>
              <a:gdLst/>
              <a:ahLst/>
              <a:cxnLst/>
              <a:rect l="l" t="t" r="r" b="b"/>
              <a:pathLst>
                <a:path w="3186" h="3403" extrusionOk="0">
                  <a:moveTo>
                    <a:pt x="12" y="523"/>
                  </a:moveTo>
                  <a:cubicBezTo>
                    <a:pt x="8" y="525"/>
                    <a:pt x="4" y="528"/>
                    <a:pt x="0" y="530"/>
                  </a:cubicBezTo>
                  <a:lnTo>
                    <a:pt x="12" y="523"/>
                  </a:lnTo>
                  <a:close/>
                  <a:moveTo>
                    <a:pt x="974" y="0"/>
                  </a:moveTo>
                  <a:cubicBezTo>
                    <a:pt x="933" y="0"/>
                    <a:pt x="896" y="10"/>
                    <a:pt x="863" y="30"/>
                  </a:cubicBezTo>
                  <a:lnTo>
                    <a:pt x="12" y="523"/>
                  </a:lnTo>
                  <a:lnTo>
                    <a:pt x="12" y="523"/>
                  </a:lnTo>
                  <a:cubicBezTo>
                    <a:pt x="42" y="507"/>
                    <a:pt x="75" y="500"/>
                    <a:pt x="111" y="500"/>
                  </a:cubicBezTo>
                  <a:cubicBezTo>
                    <a:pt x="769" y="500"/>
                    <a:pt x="2323" y="3069"/>
                    <a:pt x="1785" y="3403"/>
                  </a:cubicBezTo>
                  <a:lnTo>
                    <a:pt x="2649" y="2903"/>
                  </a:lnTo>
                  <a:cubicBezTo>
                    <a:pt x="3186" y="2570"/>
                    <a:pt x="1632" y="0"/>
                    <a:pt x="974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011;p55">
              <a:extLst>
                <a:ext uri="{FF2B5EF4-FFF2-40B4-BE49-F238E27FC236}">
                  <a16:creationId xmlns="" xmlns:a16="http://schemas.microsoft.com/office/drawing/2014/main" id="{6CC886D3-3921-E028-3652-EF8A6802DD95}"/>
                </a:ext>
              </a:extLst>
            </p:cNvPr>
            <p:cNvSpPr/>
            <p:nvPr/>
          </p:nvSpPr>
          <p:spPr>
            <a:xfrm>
              <a:off x="2905550" y="5308150"/>
              <a:ext cx="78325" cy="84750"/>
            </a:xfrm>
            <a:custGeom>
              <a:avLst/>
              <a:gdLst/>
              <a:ahLst/>
              <a:cxnLst/>
              <a:rect l="l" t="t" r="r" b="b"/>
              <a:pathLst>
                <a:path w="3133" h="3390" extrusionOk="0">
                  <a:moveTo>
                    <a:pt x="14" y="516"/>
                  </a:moveTo>
                  <a:cubicBezTo>
                    <a:pt x="9" y="519"/>
                    <a:pt x="5" y="521"/>
                    <a:pt x="1" y="524"/>
                  </a:cubicBezTo>
                  <a:lnTo>
                    <a:pt x="14" y="516"/>
                  </a:lnTo>
                  <a:close/>
                  <a:moveTo>
                    <a:pt x="964" y="1"/>
                  </a:moveTo>
                  <a:cubicBezTo>
                    <a:pt x="923" y="1"/>
                    <a:pt x="886" y="11"/>
                    <a:pt x="852" y="32"/>
                  </a:cubicBezTo>
                  <a:lnTo>
                    <a:pt x="14" y="516"/>
                  </a:lnTo>
                  <a:lnTo>
                    <a:pt x="14" y="516"/>
                  </a:lnTo>
                  <a:cubicBezTo>
                    <a:pt x="44" y="501"/>
                    <a:pt x="76" y="493"/>
                    <a:pt x="112" y="493"/>
                  </a:cubicBezTo>
                  <a:cubicBezTo>
                    <a:pt x="768" y="493"/>
                    <a:pt x="2322" y="3047"/>
                    <a:pt x="1796" y="3390"/>
                  </a:cubicBezTo>
                  <a:lnTo>
                    <a:pt x="2659" y="2900"/>
                  </a:lnTo>
                  <a:cubicBezTo>
                    <a:pt x="2670" y="2894"/>
                    <a:pt x="2679" y="2885"/>
                    <a:pt x="2688" y="2877"/>
                  </a:cubicBezTo>
                  <a:cubicBezTo>
                    <a:pt x="3132" y="2463"/>
                    <a:pt x="1611" y="1"/>
                    <a:pt x="964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012;p55">
              <a:extLst>
                <a:ext uri="{FF2B5EF4-FFF2-40B4-BE49-F238E27FC236}">
                  <a16:creationId xmlns="" xmlns:a16="http://schemas.microsoft.com/office/drawing/2014/main" id="{58DE2449-B8B5-EE89-D7FA-198B21172976}"/>
                </a:ext>
              </a:extLst>
            </p:cNvPr>
            <p:cNvSpPr/>
            <p:nvPr/>
          </p:nvSpPr>
          <p:spPr>
            <a:xfrm>
              <a:off x="2905550" y="5286800"/>
              <a:ext cx="86450" cy="57925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2445" y="0"/>
                  </a:moveTo>
                  <a:cubicBezTo>
                    <a:pt x="2405" y="0"/>
                    <a:pt x="2367" y="10"/>
                    <a:pt x="2334" y="30"/>
                  </a:cubicBezTo>
                  <a:lnTo>
                    <a:pt x="1689" y="406"/>
                  </a:lnTo>
                  <a:lnTo>
                    <a:pt x="1499" y="513"/>
                  </a:lnTo>
                  <a:lnTo>
                    <a:pt x="1496" y="514"/>
                  </a:lnTo>
                  <a:lnTo>
                    <a:pt x="856" y="885"/>
                  </a:lnTo>
                  <a:lnTo>
                    <a:pt x="826" y="901"/>
                  </a:lnTo>
                  <a:lnTo>
                    <a:pt x="1" y="1378"/>
                  </a:lnTo>
                  <a:lnTo>
                    <a:pt x="978" y="2317"/>
                  </a:lnTo>
                  <a:lnTo>
                    <a:pt x="1118" y="2237"/>
                  </a:lnTo>
                  <a:lnTo>
                    <a:pt x="1941" y="1768"/>
                  </a:lnTo>
                  <a:lnTo>
                    <a:pt x="1978" y="1746"/>
                  </a:lnTo>
                  <a:lnTo>
                    <a:pt x="2591" y="1397"/>
                  </a:lnTo>
                  <a:lnTo>
                    <a:pt x="2808" y="1273"/>
                  </a:lnTo>
                  <a:lnTo>
                    <a:pt x="3458" y="904"/>
                  </a:lnTo>
                  <a:cubicBezTo>
                    <a:pt x="3103" y="399"/>
                    <a:pt x="2705" y="0"/>
                    <a:pt x="2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013;p55">
              <a:extLst>
                <a:ext uri="{FF2B5EF4-FFF2-40B4-BE49-F238E27FC236}">
                  <a16:creationId xmlns="" xmlns:a16="http://schemas.microsoft.com/office/drawing/2014/main" id="{2171A377-3E01-73ED-2D02-ED05BFB251AD}"/>
                </a:ext>
              </a:extLst>
            </p:cNvPr>
            <p:cNvSpPr/>
            <p:nvPr/>
          </p:nvSpPr>
          <p:spPr>
            <a:xfrm>
              <a:off x="2806175" y="5320475"/>
              <a:ext cx="152300" cy="125775"/>
            </a:xfrm>
            <a:custGeom>
              <a:avLst/>
              <a:gdLst/>
              <a:ahLst/>
              <a:cxnLst/>
              <a:rect l="l" t="t" r="r" b="b"/>
              <a:pathLst>
                <a:path w="6092" h="503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247" y="3945"/>
                    <a:pt x="1151" y="5031"/>
                    <a:pt x="1894" y="5031"/>
                  </a:cubicBezTo>
                  <a:cubicBezTo>
                    <a:pt x="2033" y="5031"/>
                    <a:pt x="2166" y="4993"/>
                    <a:pt x="2288" y="4908"/>
                  </a:cubicBezTo>
                  <a:lnTo>
                    <a:pt x="5767" y="2900"/>
                  </a:lnTo>
                  <a:cubicBezTo>
                    <a:pt x="5771" y="2899"/>
                    <a:pt x="5771" y="2899"/>
                    <a:pt x="5771" y="2897"/>
                  </a:cubicBezTo>
                  <a:cubicBezTo>
                    <a:pt x="6092" y="2689"/>
                    <a:pt x="5641" y="1662"/>
                    <a:pt x="5092" y="890"/>
                  </a:cubicBez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014;p55">
              <a:extLst>
                <a:ext uri="{FF2B5EF4-FFF2-40B4-BE49-F238E27FC236}">
                  <a16:creationId xmlns="" xmlns:a16="http://schemas.microsoft.com/office/drawing/2014/main" id="{D56C594F-A5ED-1D98-C034-5032228B2477}"/>
                </a:ext>
              </a:extLst>
            </p:cNvPr>
            <p:cNvSpPr/>
            <p:nvPr/>
          </p:nvSpPr>
          <p:spPr>
            <a:xfrm>
              <a:off x="2806175" y="5320475"/>
              <a:ext cx="127300" cy="76525"/>
            </a:xfrm>
            <a:custGeom>
              <a:avLst/>
              <a:gdLst/>
              <a:ahLst/>
              <a:cxnLst/>
              <a:rect l="l" t="t" r="r" b="b"/>
              <a:pathLst>
                <a:path w="5092" h="306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50" y="2631"/>
                    <a:pt x="176" y="2308"/>
                    <a:pt x="567" y="2298"/>
                  </a:cubicBezTo>
                  <a:cubicBezTo>
                    <a:pt x="570" y="2298"/>
                    <a:pt x="572" y="2298"/>
                    <a:pt x="575" y="2298"/>
                  </a:cubicBezTo>
                  <a:cubicBezTo>
                    <a:pt x="966" y="2298"/>
                    <a:pt x="1545" y="3044"/>
                    <a:pt x="1545" y="3044"/>
                  </a:cubicBezTo>
                  <a:lnTo>
                    <a:pt x="5092" y="890"/>
                  </a:ln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015;p55">
              <a:extLst>
                <a:ext uri="{FF2B5EF4-FFF2-40B4-BE49-F238E27FC236}">
                  <a16:creationId xmlns="" xmlns:a16="http://schemas.microsoft.com/office/drawing/2014/main" id="{4E452E9F-C941-EFBF-E687-A215E7720E78}"/>
                </a:ext>
              </a:extLst>
            </p:cNvPr>
            <p:cNvSpPr/>
            <p:nvPr/>
          </p:nvSpPr>
          <p:spPr>
            <a:xfrm>
              <a:off x="2663225" y="4777925"/>
              <a:ext cx="210850" cy="121675"/>
            </a:xfrm>
            <a:custGeom>
              <a:avLst/>
              <a:gdLst/>
              <a:ahLst/>
              <a:cxnLst/>
              <a:rect l="l" t="t" r="r" b="b"/>
              <a:pathLst>
                <a:path w="8434" h="4867" extrusionOk="0">
                  <a:moveTo>
                    <a:pt x="4289" y="1"/>
                  </a:moveTo>
                  <a:cubicBezTo>
                    <a:pt x="1919" y="1"/>
                    <a:pt x="1" y="1108"/>
                    <a:pt x="1" y="2477"/>
                  </a:cubicBezTo>
                  <a:cubicBezTo>
                    <a:pt x="1" y="3624"/>
                    <a:pt x="1355" y="4587"/>
                    <a:pt x="3192" y="4867"/>
                  </a:cubicBezTo>
                  <a:lnTo>
                    <a:pt x="8434" y="1841"/>
                  </a:lnTo>
                  <a:cubicBezTo>
                    <a:pt x="7948" y="780"/>
                    <a:pt x="6278" y="1"/>
                    <a:pt x="428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016;p55">
              <a:extLst>
                <a:ext uri="{FF2B5EF4-FFF2-40B4-BE49-F238E27FC236}">
                  <a16:creationId xmlns="" xmlns:a16="http://schemas.microsoft.com/office/drawing/2014/main" id="{AFBCD5EE-BA4C-865D-2CA1-F2D74EA1368C}"/>
                </a:ext>
              </a:extLst>
            </p:cNvPr>
            <p:cNvSpPr/>
            <p:nvPr/>
          </p:nvSpPr>
          <p:spPr>
            <a:xfrm>
              <a:off x="2756275" y="4635825"/>
              <a:ext cx="110325" cy="189575"/>
            </a:xfrm>
            <a:custGeom>
              <a:avLst/>
              <a:gdLst/>
              <a:ahLst/>
              <a:cxnLst/>
              <a:rect l="l" t="t" r="r" b="b"/>
              <a:pathLst>
                <a:path w="4413" h="7583" extrusionOk="0">
                  <a:moveTo>
                    <a:pt x="378" y="0"/>
                  </a:moveTo>
                  <a:cubicBezTo>
                    <a:pt x="128" y="0"/>
                    <a:pt x="1" y="341"/>
                    <a:pt x="51" y="672"/>
                  </a:cubicBezTo>
                  <a:cubicBezTo>
                    <a:pt x="147" y="1305"/>
                    <a:pt x="641" y="3754"/>
                    <a:pt x="1370" y="4994"/>
                  </a:cubicBezTo>
                  <a:cubicBezTo>
                    <a:pt x="1654" y="5528"/>
                    <a:pt x="1964" y="5891"/>
                    <a:pt x="2361" y="6347"/>
                  </a:cubicBezTo>
                  <a:cubicBezTo>
                    <a:pt x="2470" y="6470"/>
                    <a:pt x="2519" y="6590"/>
                    <a:pt x="2698" y="6850"/>
                  </a:cubicBezTo>
                  <a:cubicBezTo>
                    <a:pt x="2875" y="7111"/>
                    <a:pt x="3144" y="7369"/>
                    <a:pt x="3383" y="7482"/>
                  </a:cubicBezTo>
                  <a:cubicBezTo>
                    <a:pt x="3536" y="7555"/>
                    <a:pt x="3634" y="7582"/>
                    <a:pt x="3696" y="7582"/>
                  </a:cubicBezTo>
                  <a:cubicBezTo>
                    <a:pt x="3731" y="7582"/>
                    <a:pt x="3755" y="7574"/>
                    <a:pt x="3771" y="7560"/>
                  </a:cubicBezTo>
                  <a:cubicBezTo>
                    <a:pt x="3826" y="7511"/>
                    <a:pt x="3801" y="7446"/>
                    <a:pt x="3697" y="7382"/>
                  </a:cubicBezTo>
                  <a:cubicBezTo>
                    <a:pt x="3595" y="7318"/>
                    <a:pt x="3412" y="7230"/>
                    <a:pt x="3243" y="7030"/>
                  </a:cubicBezTo>
                  <a:lnTo>
                    <a:pt x="3243" y="7030"/>
                  </a:lnTo>
                  <a:cubicBezTo>
                    <a:pt x="3243" y="7030"/>
                    <a:pt x="3463" y="7181"/>
                    <a:pt x="3602" y="7260"/>
                  </a:cubicBezTo>
                  <a:cubicBezTo>
                    <a:pt x="3725" y="7332"/>
                    <a:pt x="3858" y="7385"/>
                    <a:pt x="3995" y="7421"/>
                  </a:cubicBezTo>
                  <a:cubicBezTo>
                    <a:pt x="4009" y="7424"/>
                    <a:pt x="4022" y="7426"/>
                    <a:pt x="4036" y="7426"/>
                  </a:cubicBezTo>
                  <a:cubicBezTo>
                    <a:pt x="4157" y="7426"/>
                    <a:pt x="4271" y="7309"/>
                    <a:pt x="4179" y="7250"/>
                  </a:cubicBezTo>
                  <a:cubicBezTo>
                    <a:pt x="4076" y="7182"/>
                    <a:pt x="3978" y="7158"/>
                    <a:pt x="3774" y="7038"/>
                  </a:cubicBezTo>
                  <a:cubicBezTo>
                    <a:pt x="3666" y="6975"/>
                    <a:pt x="3566" y="6898"/>
                    <a:pt x="3474" y="6812"/>
                  </a:cubicBezTo>
                  <a:lnTo>
                    <a:pt x="3474" y="6812"/>
                  </a:lnTo>
                  <a:cubicBezTo>
                    <a:pt x="3474" y="6812"/>
                    <a:pt x="3703" y="6930"/>
                    <a:pt x="3912" y="6993"/>
                  </a:cubicBezTo>
                  <a:cubicBezTo>
                    <a:pt x="4026" y="7027"/>
                    <a:pt x="4107" y="7037"/>
                    <a:pt x="4168" y="7037"/>
                  </a:cubicBezTo>
                  <a:cubicBezTo>
                    <a:pt x="4219" y="7037"/>
                    <a:pt x="4256" y="7030"/>
                    <a:pt x="4286" y="7023"/>
                  </a:cubicBezTo>
                  <a:cubicBezTo>
                    <a:pt x="4351" y="7008"/>
                    <a:pt x="4413" y="6902"/>
                    <a:pt x="4275" y="6837"/>
                  </a:cubicBezTo>
                  <a:cubicBezTo>
                    <a:pt x="4151" y="6777"/>
                    <a:pt x="3969" y="6755"/>
                    <a:pt x="3749" y="6604"/>
                  </a:cubicBezTo>
                  <a:cubicBezTo>
                    <a:pt x="3590" y="6494"/>
                    <a:pt x="3493" y="6395"/>
                    <a:pt x="3531" y="6386"/>
                  </a:cubicBezTo>
                  <a:cubicBezTo>
                    <a:pt x="3533" y="6385"/>
                    <a:pt x="3535" y="6385"/>
                    <a:pt x="3538" y="6385"/>
                  </a:cubicBezTo>
                  <a:cubicBezTo>
                    <a:pt x="3580" y="6385"/>
                    <a:pt x="3668" y="6449"/>
                    <a:pt x="3824" y="6468"/>
                  </a:cubicBezTo>
                  <a:cubicBezTo>
                    <a:pt x="3842" y="6470"/>
                    <a:pt x="3859" y="6471"/>
                    <a:pt x="3877" y="6471"/>
                  </a:cubicBezTo>
                  <a:cubicBezTo>
                    <a:pt x="4019" y="6471"/>
                    <a:pt x="4152" y="6402"/>
                    <a:pt x="4156" y="6322"/>
                  </a:cubicBezTo>
                  <a:cubicBezTo>
                    <a:pt x="4159" y="6231"/>
                    <a:pt x="4123" y="6275"/>
                    <a:pt x="3963" y="6228"/>
                  </a:cubicBezTo>
                  <a:cubicBezTo>
                    <a:pt x="3801" y="6182"/>
                    <a:pt x="3679" y="6082"/>
                    <a:pt x="3447" y="6035"/>
                  </a:cubicBezTo>
                  <a:cubicBezTo>
                    <a:pt x="3242" y="5994"/>
                    <a:pt x="3111" y="5959"/>
                    <a:pt x="2938" y="5870"/>
                  </a:cubicBezTo>
                  <a:cubicBezTo>
                    <a:pt x="2766" y="5782"/>
                    <a:pt x="2407" y="5221"/>
                    <a:pt x="2136" y="4721"/>
                  </a:cubicBezTo>
                  <a:cubicBezTo>
                    <a:pt x="1899" y="4165"/>
                    <a:pt x="1659" y="3247"/>
                    <a:pt x="1558" y="2885"/>
                  </a:cubicBezTo>
                  <a:cubicBezTo>
                    <a:pt x="1388" y="2271"/>
                    <a:pt x="1154" y="1015"/>
                    <a:pt x="1029" y="590"/>
                  </a:cubicBezTo>
                  <a:cubicBezTo>
                    <a:pt x="905" y="166"/>
                    <a:pt x="702" y="67"/>
                    <a:pt x="449" y="9"/>
                  </a:cubicBezTo>
                  <a:cubicBezTo>
                    <a:pt x="424" y="3"/>
                    <a:pt x="401" y="0"/>
                    <a:pt x="37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017;p55">
              <a:extLst>
                <a:ext uri="{FF2B5EF4-FFF2-40B4-BE49-F238E27FC236}">
                  <a16:creationId xmlns="" xmlns:a16="http://schemas.microsoft.com/office/drawing/2014/main" id="{90402B2F-E562-3C9F-02DB-DAF6C1950085}"/>
                </a:ext>
              </a:extLst>
            </p:cNvPr>
            <p:cNvSpPr/>
            <p:nvPr/>
          </p:nvSpPr>
          <p:spPr>
            <a:xfrm>
              <a:off x="2753275" y="4634300"/>
              <a:ext cx="44375" cy="82550"/>
            </a:xfrm>
            <a:custGeom>
              <a:avLst/>
              <a:gdLst/>
              <a:ahLst/>
              <a:cxnLst/>
              <a:rect l="l" t="t" r="r" b="b"/>
              <a:pathLst>
                <a:path w="1775" h="3302" extrusionOk="0">
                  <a:moveTo>
                    <a:pt x="610" y="1"/>
                  </a:moveTo>
                  <a:cubicBezTo>
                    <a:pt x="588" y="1"/>
                    <a:pt x="567" y="2"/>
                    <a:pt x="545" y="6"/>
                  </a:cubicBezTo>
                  <a:cubicBezTo>
                    <a:pt x="1" y="91"/>
                    <a:pt x="61" y="621"/>
                    <a:pt x="202" y="1452"/>
                  </a:cubicBezTo>
                  <a:cubicBezTo>
                    <a:pt x="343" y="2284"/>
                    <a:pt x="682" y="3276"/>
                    <a:pt x="682" y="3276"/>
                  </a:cubicBezTo>
                  <a:cubicBezTo>
                    <a:pt x="760" y="3294"/>
                    <a:pt x="837" y="3302"/>
                    <a:pt x="912" y="3302"/>
                  </a:cubicBezTo>
                  <a:cubicBezTo>
                    <a:pt x="1383" y="3302"/>
                    <a:pt x="1774" y="2991"/>
                    <a:pt x="1774" y="2991"/>
                  </a:cubicBezTo>
                  <a:cubicBezTo>
                    <a:pt x="1745" y="2787"/>
                    <a:pt x="1698" y="2588"/>
                    <a:pt x="1632" y="2394"/>
                  </a:cubicBezTo>
                  <a:cubicBezTo>
                    <a:pt x="1520" y="2064"/>
                    <a:pt x="1354" y="1118"/>
                    <a:pt x="1225" y="679"/>
                  </a:cubicBezTo>
                  <a:cubicBezTo>
                    <a:pt x="1107" y="273"/>
                    <a:pt x="882" y="1"/>
                    <a:pt x="61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018;p55">
              <a:extLst>
                <a:ext uri="{FF2B5EF4-FFF2-40B4-BE49-F238E27FC236}">
                  <a16:creationId xmlns="" xmlns:a16="http://schemas.microsoft.com/office/drawing/2014/main" id="{6DBEF4FE-47CE-44EB-5525-690866B543D8}"/>
                </a:ext>
              </a:extLst>
            </p:cNvPr>
            <p:cNvSpPr/>
            <p:nvPr/>
          </p:nvSpPr>
          <p:spPr>
            <a:xfrm>
              <a:off x="2766700" y="4702325"/>
              <a:ext cx="35775" cy="27325"/>
            </a:xfrm>
            <a:custGeom>
              <a:avLst/>
              <a:gdLst/>
              <a:ahLst/>
              <a:cxnLst/>
              <a:rect l="l" t="t" r="r" b="b"/>
              <a:pathLst>
                <a:path w="1431" h="1093" extrusionOk="0">
                  <a:moveTo>
                    <a:pt x="1188" y="1"/>
                  </a:moveTo>
                  <a:lnTo>
                    <a:pt x="1211" y="111"/>
                  </a:lnTo>
                  <a:cubicBezTo>
                    <a:pt x="1074" y="251"/>
                    <a:pt x="903" y="352"/>
                    <a:pt x="715" y="404"/>
                  </a:cubicBezTo>
                  <a:cubicBezTo>
                    <a:pt x="516" y="459"/>
                    <a:pt x="361" y="472"/>
                    <a:pt x="260" y="472"/>
                  </a:cubicBezTo>
                  <a:cubicBezTo>
                    <a:pt x="166" y="472"/>
                    <a:pt x="116" y="461"/>
                    <a:pt x="116" y="461"/>
                  </a:cubicBezTo>
                  <a:lnTo>
                    <a:pt x="75" y="340"/>
                  </a:lnTo>
                  <a:lnTo>
                    <a:pt x="75" y="340"/>
                  </a:lnTo>
                  <a:cubicBezTo>
                    <a:pt x="1" y="502"/>
                    <a:pt x="214" y="872"/>
                    <a:pt x="305" y="1005"/>
                  </a:cubicBezTo>
                  <a:cubicBezTo>
                    <a:pt x="345" y="1065"/>
                    <a:pt x="444" y="1093"/>
                    <a:pt x="569" y="1093"/>
                  </a:cubicBezTo>
                  <a:cubicBezTo>
                    <a:pt x="836" y="1093"/>
                    <a:pt x="1219" y="963"/>
                    <a:pt x="1388" y="738"/>
                  </a:cubicBezTo>
                  <a:cubicBezTo>
                    <a:pt x="1430" y="683"/>
                    <a:pt x="1416" y="514"/>
                    <a:pt x="1331" y="259"/>
                  </a:cubicBezTo>
                  <a:cubicBezTo>
                    <a:pt x="1247" y="3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019;p55">
              <a:extLst>
                <a:ext uri="{FF2B5EF4-FFF2-40B4-BE49-F238E27FC236}">
                  <a16:creationId xmlns="" xmlns:a16="http://schemas.microsoft.com/office/drawing/2014/main" id="{3E2F47F7-F24C-01E0-392B-9EE6421530A7}"/>
                </a:ext>
              </a:extLst>
            </p:cNvPr>
            <p:cNvSpPr/>
            <p:nvPr/>
          </p:nvSpPr>
          <p:spPr>
            <a:xfrm>
              <a:off x="2829600" y="4966300"/>
              <a:ext cx="63325" cy="43150"/>
            </a:xfrm>
            <a:custGeom>
              <a:avLst/>
              <a:gdLst/>
              <a:ahLst/>
              <a:cxnLst/>
              <a:rect l="l" t="t" r="r" b="b"/>
              <a:pathLst>
                <a:path w="2533" h="1726" extrusionOk="0">
                  <a:moveTo>
                    <a:pt x="127" y="1"/>
                  </a:moveTo>
                  <a:cubicBezTo>
                    <a:pt x="115" y="105"/>
                    <a:pt x="96" y="207"/>
                    <a:pt x="70" y="310"/>
                  </a:cubicBezTo>
                  <a:cubicBezTo>
                    <a:pt x="33" y="449"/>
                    <a:pt x="0" y="678"/>
                    <a:pt x="24" y="791"/>
                  </a:cubicBezTo>
                  <a:cubicBezTo>
                    <a:pt x="50" y="904"/>
                    <a:pt x="372" y="1064"/>
                    <a:pt x="549" y="1087"/>
                  </a:cubicBezTo>
                  <a:cubicBezTo>
                    <a:pt x="727" y="1111"/>
                    <a:pt x="1003" y="1301"/>
                    <a:pt x="1104" y="1430"/>
                  </a:cubicBezTo>
                  <a:cubicBezTo>
                    <a:pt x="1236" y="1597"/>
                    <a:pt x="1568" y="1725"/>
                    <a:pt x="1814" y="1725"/>
                  </a:cubicBezTo>
                  <a:cubicBezTo>
                    <a:pt x="1838" y="1725"/>
                    <a:pt x="1861" y="1724"/>
                    <a:pt x="1884" y="1722"/>
                  </a:cubicBezTo>
                  <a:cubicBezTo>
                    <a:pt x="2132" y="1693"/>
                    <a:pt x="2414" y="1635"/>
                    <a:pt x="2473" y="1533"/>
                  </a:cubicBezTo>
                  <a:cubicBezTo>
                    <a:pt x="2533" y="1433"/>
                    <a:pt x="2450" y="1321"/>
                    <a:pt x="1928" y="948"/>
                  </a:cubicBezTo>
                  <a:cubicBezTo>
                    <a:pt x="1406" y="577"/>
                    <a:pt x="1056" y="351"/>
                    <a:pt x="892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020;p55">
              <a:extLst>
                <a:ext uri="{FF2B5EF4-FFF2-40B4-BE49-F238E27FC236}">
                  <a16:creationId xmlns="" xmlns:a16="http://schemas.microsoft.com/office/drawing/2014/main" id="{564CB5A6-5881-6690-708B-9E22A7979C2B}"/>
                </a:ext>
              </a:extLst>
            </p:cNvPr>
            <p:cNvSpPr/>
            <p:nvPr/>
          </p:nvSpPr>
          <p:spPr>
            <a:xfrm>
              <a:off x="2764100" y="5006575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937" y="1"/>
                  </a:moveTo>
                  <a:lnTo>
                    <a:pt x="154" y="10"/>
                  </a:lnTo>
                  <a:cubicBezTo>
                    <a:pt x="152" y="76"/>
                    <a:pt x="133" y="169"/>
                    <a:pt x="121" y="255"/>
                  </a:cubicBezTo>
                  <a:cubicBezTo>
                    <a:pt x="109" y="341"/>
                    <a:pt x="86" y="428"/>
                    <a:pt x="67" y="514"/>
                  </a:cubicBezTo>
                  <a:cubicBezTo>
                    <a:pt x="28" y="684"/>
                    <a:pt x="1" y="861"/>
                    <a:pt x="89" y="1022"/>
                  </a:cubicBezTo>
                  <a:cubicBezTo>
                    <a:pt x="155" y="1142"/>
                    <a:pt x="286" y="1209"/>
                    <a:pt x="390" y="1296"/>
                  </a:cubicBezTo>
                  <a:cubicBezTo>
                    <a:pt x="591" y="1461"/>
                    <a:pt x="707" y="1706"/>
                    <a:pt x="855" y="1919"/>
                  </a:cubicBezTo>
                  <a:cubicBezTo>
                    <a:pt x="988" y="2109"/>
                    <a:pt x="1211" y="2197"/>
                    <a:pt x="1438" y="2229"/>
                  </a:cubicBezTo>
                  <a:cubicBezTo>
                    <a:pt x="1522" y="2242"/>
                    <a:pt x="1607" y="2245"/>
                    <a:pt x="1692" y="2245"/>
                  </a:cubicBezTo>
                  <a:cubicBezTo>
                    <a:pt x="1728" y="2245"/>
                    <a:pt x="1764" y="2244"/>
                    <a:pt x="1800" y="2244"/>
                  </a:cubicBezTo>
                  <a:cubicBezTo>
                    <a:pt x="1928" y="2243"/>
                    <a:pt x="2123" y="2168"/>
                    <a:pt x="2111" y="2009"/>
                  </a:cubicBezTo>
                  <a:cubicBezTo>
                    <a:pt x="2107" y="1958"/>
                    <a:pt x="2076" y="1915"/>
                    <a:pt x="2045" y="1875"/>
                  </a:cubicBezTo>
                  <a:cubicBezTo>
                    <a:pt x="1841" y="1610"/>
                    <a:pt x="1620" y="1357"/>
                    <a:pt x="1433" y="1080"/>
                  </a:cubicBezTo>
                  <a:cubicBezTo>
                    <a:pt x="1222" y="767"/>
                    <a:pt x="1013" y="471"/>
                    <a:pt x="9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021;p55">
              <a:extLst>
                <a:ext uri="{FF2B5EF4-FFF2-40B4-BE49-F238E27FC236}">
                  <a16:creationId xmlns="" xmlns:a16="http://schemas.microsoft.com/office/drawing/2014/main" id="{45A5C15A-D6D6-A7BC-88DD-AA465A4C4F81}"/>
                </a:ext>
              </a:extLst>
            </p:cNvPr>
            <p:cNvSpPr/>
            <p:nvPr/>
          </p:nvSpPr>
          <p:spPr>
            <a:xfrm>
              <a:off x="2686000" y="4772775"/>
              <a:ext cx="185575" cy="236450"/>
            </a:xfrm>
            <a:custGeom>
              <a:avLst/>
              <a:gdLst/>
              <a:ahLst/>
              <a:cxnLst/>
              <a:rect l="l" t="t" r="r" b="b"/>
              <a:pathLst>
                <a:path w="7423" h="9458" extrusionOk="0">
                  <a:moveTo>
                    <a:pt x="3922" y="0"/>
                  </a:moveTo>
                  <a:lnTo>
                    <a:pt x="284" y="915"/>
                  </a:lnTo>
                  <a:cubicBezTo>
                    <a:pt x="1" y="2687"/>
                    <a:pt x="912" y="3204"/>
                    <a:pt x="1776" y="3870"/>
                  </a:cubicBezTo>
                  <a:cubicBezTo>
                    <a:pt x="2477" y="4409"/>
                    <a:pt x="2940" y="4791"/>
                    <a:pt x="2940" y="4791"/>
                  </a:cubicBezTo>
                  <a:cubicBezTo>
                    <a:pt x="2940" y="4791"/>
                    <a:pt x="2924" y="5180"/>
                    <a:pt x="2917" y="6053"/>
                  </a:cubicBezTo>
                  <a:cubicBezTo>
                    <a:pt x="2910" y="6823"/>
                    <a:pt x="3278" y="9362"/>
                    <a:pt x="3278" y="9362"/>
                  </a:cubicBezTo>
                  <a:cubicBezTo>
                    <a:pt x="3278" y="9362"/>
                    <a:pt x="3461" y="9457"/>
                    <a:pt x="3688" y="9457"/>
                  </a:cubicBezTo>
                  <a:cubicBezTo>
                    <a:pt x="3807" y="9457"/>
                    <a:pt x="3938" y="9431"/>
                    <a:pt x="4061" y="9353"/>
                  </a:cubicBezTo>
                  <a:cubicBezTo>
                    <a:pt x="4061" y="9353"/>
                    <a:pt x="4208" y="7469"/>
                    <a:pt x="4295" y="6500"/>
                  </a:cubicBezTo>
                  <a:cubicBezTo>
                    <a:pt x="4415" y="5185"/>
                    <a:pt x="4545" y="4511"/>
                    <a:pt x="4477" y="4227"/>
                  </a:cubicBezTo>
                  <a:cubicBezTo>
                    <a:pt x="4418" y="3979"/>
                    <a:pt x="3527" y="2747"/>
                    <a:pt x="3255" y="2329"/>
                  </a:cubicBezTo>
                  <a:lnTo>
                    <a:pt x="3255" y="2329"/>
                  </a:lnTo>
                  <a:lnTo>
                    <a:pt x="5760" y="3784"/>
                  </a:lnTo>
                  <a:cubicBezTo>
                    <a:pt x="5760" y="3784"/>
                    <a:pt x="5674" y="4421"/>
                    <a:pt x="5688" y="4897"/>
                  </a:cubicBezTo>
                  <a:cubicBezTo>
                    <a:pt x="5714" y="5940"/>
                    <a:pt x="5871" y="7742"/>
                    <a:pt x="5871" y="7742"/>
                  </a:cubicBezTo>
                  <a:cubicBezTo>
                    <a:pt x="5871" y="7742"/>
                    <a:pt x="6057" y="7876"/>
                    <a:pt x="6286" y="7876"/>
                  </a:cubicBezTo>
                  <a:cubicBezTo>
                    <a:pt x="6398" y="7876"/>
                    <a:pt x="6521" y="7843"/>
                    <a:pt x="6637" y="7747"/>
                  </a:cubicBezTo>
                  <a:cubicBezTo>
                    <a:pt x="6637" y="7747"/>
                    <a:pt x="7423" y="3502"/>
                    <a:pt x="7423" y="3128"/>
                  </a:cubicBezTo>
                  <a:cubicBezTo>
                    <a:pt x="7423" y="2560"/>
                    <a:pt x="4954" y="862"/>
                    <a:pt x="4487" y="467"/>
                  </a:cubicBezTo>
                  <a:cubicBezTo>
                    <a:pt x="4220" y="240"/>
                    <a:pt x="3922" y="0"/>
                    <a:pt x="392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022;p55">
              <a:extLst>
                <a:ext uri="{FF2B5EF4-FFF2-40B4-BE49-F238E27FC236}">
                  <a16:creationId xmlns="" xmlns:a16="http://schemas.microsoft.com/office/drawing/2014/main" id="{4A848A7F-D941-F01A-C9AD-C11215D4CDDC}"/>
                </a:ext>
              </a:extLst>
            </p:cNvPr>
            <p:cNvSpPr/>
            <p:nvPr/>
          </p:nvSpPr>
          <p:spPr>
            <a:xfrm>
              <a:off x="2767375" y="4810575"/>
              <a:ext cx="62675" cy="56825"/>
            </a:xfrm>
            <a:custGeom>
              <a:avLst/>
              <a:gdLst/>
              <a:ahLst/>
              <a:cxnLst/>
              <a:rect l="l" t="t" r="r" b="b"/>
              <a:pathLst>
                <a:path w="2507" h="2273" extrusionOk="0">
                  <a:moveTo>
                    <a:pt x="573" y="0"/>
                  </a:moveTo>
                  <a:cubicBezTo>
                    <a:pt x="402" y="519"/>
                    <a:pt x="0" y="817"/>
                    <a:pt x="0" y="817"/>
                  </a:cubicBezTo>
                  <a:lnTo>
                    <a:pt x="2506" y="2272"/>
                  </a:lnTo>
                  <a:cubicBezTo>
                    <a:pt x="2506" y="2272"/>
                    <a:pt x="415" y="892"/>
                    <a:pt x="484" y="622"/>
                  </a:cubicBezTo>
                  <a:cubicBezTo>
                    <a:pt x="551" y="350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023;p55">
              <a:extLst>
                <a:ext uri="{FF2B5EF4-FFF2-40B4-BE49-F238E27FC236}">
                  <a16:creationId xmlns="" xmlns:a16="http://schemas.microsoft.com/office/drawing/2014/main" id="{C6AEF4A6-6E64-21D4-86BE-F08EB74FAA31}"/>
                </a:ext>
              </a:extLst>
            </p:cNvPr>
            <p:cNvSpPr/>
            <p:nvPr/>
          </p:nvSpPr>
          <p:spPr>
            <a:xfrm>
              <a:off x="2704500" y="4626250"/>
              <a:ext cx="61650" cy="57200"/>
            </a:xfrm>
            <a:custGeom>
              <a:avLst/>
              <a:gdLst/>
              <a:ahLst/>
              <a:cxnLst/>
              <a:rect l="l" t="t" r="r" b="b"/>
              <a:pathLst>
                <a:path w="2466" h="228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578" y="1"/>
                    <a:pt x="621" y="845"/>
                    <a:pt x="603" y="920"/>
                  </a:cubicBezTo>
                  <a:cubicBezTo>
                    <a:pt x="584" y="994"/>
                    <a:pt x="215" y="1242"/>
                    <a:pt x="108" y="1330"/>
                  </a:cubicBezTo>
                  <a:cubicBezTo>
                    <a:pt x="0" y="1420"/>
                    <a:pt x="691" y="2101"/>
                    <a:pt x="1027" y="2255"/>
                  </a:cubicBezTo>
                  <a:cubicBezTo>
                    <a:pt x="1076" y="2277"/>
                    <a:pt x="1141" y="2288"/>
                    <a:pt x="1216" y="2288"/>
                  </a:cubicBezTo>
                  <a:cubicBezTo>
                    <a:pt x="1653" y="2288"/>
                    <a:pt x="2431" y="1926"/>
                    <a:pt x="2446" y="1480"/>
                  </a:cubicBezTo>
                  <a:cubicBezTo>
                    <a:pt x="2466" y="958"/>
                    <a:pt x="2265" y="518"/>
                    <a:pt x="2101" y="495"/>
                  </a:cubicBezTo>
                  <a:cubicBezTo>
                    <a:pt x="1938" y="47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024;p55">
              <a:extLst>
                <a:ext uri="{FF2B5EF4-FFF2-40B4-BE49-F238E27FC236}">
                  <a16:creationId xmlns="" xmlns:a16="http://schemas.microsoft.com/office/drawing/2014/main" id="{A453B577-3F39-2694-0A15-69935320EAC0}"/>
                </a:ext>
              </a:extLst>
            </p:cNvPr>
            <p:cNvSpPr/>
            <p:nvPr/>
          </p:nvSpPr>
          <p:spPr>
            <a:xfrm>
              <a:off x="2718950" y="4626250"/>
              <a:ext cx="37500" cy="27075"/>
            </a:xfrm>
            <a:custGeom>
              <a:avLst/>
              <a:gdLst/>
              <a:ahLst/>
              <a:cxnLst/>
              <a:rect l="l" t="t" r="r" b="b"/>
              <a:pathLst>
                <a:path w="1500" h="10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95"/>
                    <a:pt x="16" y="331"/>
                  </a:cubicBezTo>
                  <a:cubicBezTo>
                    <a:pt x="16" y="489"/>
                    <a:pt x="116" y="651"/>
                    <a:pt x="242" y="748"/>
                  </a:cubicBezTo>
                  <a:cubicBezTo>
                    <a:pt x="356" y="838"/>
                    <a:pt x="484" y="912"/>
                    <a:pt x="619" y="966"/>
                  </a:cubicBezTo>
                  <a:cubicBezTo>
                    <a:pt x="705" y="1000"/>
                    <a:pt x="884" y="1082"/>
                    <a:pt x="1069" y="1082"/>
                  </a:cubicBezTo>
                  <a:cubicBezTo>
                    <a:pt x="1180" y="1082"/>
                    <a:pt x="1292" y="1053"/>
                    <a:pt x="1388" y="967"/>
                  </a:cubicBezTo>
                  <a:cubicBezTo>
                    <a:pt x="1499" y="867"/>
                    <a:pt x="1370" y="645"/>
                    <a:pt x="1294" y="491"/>
                  </a:cubicBezTo>
                  <a:cubicBezTo>
                    <a:pt x="945" y="38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025;p55">
              <a:extLst>
                <a:ext uri="{FF2B5EF4-FFF2-40B4-BE49-F238E27FC236}">
                  <a16:creationId xmlns="" xmlns:a16="http://schemas.microsoft.com/office/drawing/2014/main" id="{4ED266FF-9554-53AC-9DBB-27A29B753F43}"/>
                </a:ext>
              </a:extLst>
            </p:cNvPr>
            <p:cNvSpPr/>
            <p:nvPr/>
          </p:nvSpPr>
          <p:spPr>
            <a:xfrm>
              <a:off x="2690300" y="4633775"/>
              <a:ext cx="100525" cy="180975"/>
            </a:xfrm>
            <a:custGeom>
              <a:avLst/>
              <a:gdLst/>
              <a:ahLst/>
              <a:cxnLst/>
              <a:rect l="l" t="t" r="r" b="b"/>
              <a:pathLst>
                <a:path w="4021" h="7239" extrusionOk="0">
                  <a:moveTo>
                    <a:pt x="2950" y="0"/>
                  </a:moveTo>
                  <a:cubicBezTo>
                    <a:pt x="2723" y="0"/>
                    <a:pt x="2439" y="229"/>
                    <a:pt x="2439" y="229"/>
                  </a:cubicBezTo>
                  <a:cubicBezTo>
                    <a:pt x="2812" y="532"/>
                    <a:pt x="2818" y="1021"/>
                    <a:pt x="2576" y="1452"/>
                  </a:cubicBezTo>
                  <a:cubicBezTo>
                    <a:pt x="1413" y="1341"/>
                    <a:pt x="1051" y="745"/>
                    <a:pt x="1051" y="745"/>
                  </a:cubicBezTo>
                  <a:cubicBezTo>
                    <a:pt x="1051" y="745"/>
                    <a:pt x="876" y="828"/>
                    <a:pt x="447" y="1133"/>
                  </a:cubicBezTo>
                  <a:cubicBezTo>
                    <a:pt x="127" y="1361"/>
                    <a:pt x="0" y="1348"/>
                    <a:pt x="42" y="1986"/>
                  </a:cubicBezTo>
                  <a:cubicBezTo>
                    <a:pt x="86" y="2625"/>
                    <a:pt x="255" y="3203"/>
                    <a:pt x="319" y="3997"/>
                  </a:cubicBezTo>
                  <a:cubicBezTo>
                    <a:pt x="379" y="4747"/>
                    <a:pt x="157" y="6001"/>
                    <a:pt x="71" y="6716"/>
                  </a:cubicBezTo>
                  <a:cubicBezTo>
                    <a:pt x="164" y="6919"/>
                    <a:pt x="628" y="7083"/>
                    <a:pt x="1060" y="7184"/>
                  </a:cubicBezTo>
                  <a:cubicBezTo>
                    <a:pt x="1213" y="7220"/>
                    <a:pt x="1377" y="7238"/>
                    <a:pt x="1550" y="7238"/>
                  </a:cubicBezTo>
                  <a:cubicBezTo>
                    <a:pt x="1970" y="7238"/>
                    <a:pt x="2442" y="7131"/>
                    <a:pt x="2937" y="6904"/>
                  </a:cubicBezTo>
                  <a:cubicBezTo>
                    <a:pt x="4021" y="6409"/>
                    <a:pt x="3875" y="5753"/>
                    <a:pt x="3875" y="5753"/>
                  </a:cubicBezTo>
                  <a:cubicBezTo>
                    <a:pt x="3875" y="5753"/>
                    <a:pt x="3831" y="3530"/>
                    <a:pt x="3846" y="2634"/>
                  </a:cubicBezTo>
                  <a:cubicBezTo>
                    <a:pt x="3860" y="1738"/>
                    <a:pt x="3702" y="1161"/>
                    <a:pt x="3544" y="680"/>
                  </a:cubicBezTo>
                  <a:cubicBezTo>
                    <a:pt x="3386" y="198"/>
                    <a:pt x="3015" y="7"/>
                    <a:pt x="3015" y="7"/>
                  </a:cubicBezTo>
                  <a:cubicBezTo>
                    <a:pt x="2995" y="3"/>
                    <a:pt x="2973" y="0"/>
                    <a:pt x="2950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026;p55">
              <a:extLst>
                <a:ext uri="{FF2B5EF4-FFF2-40B4-BE49-F238E27FC236}">
                  <a16:creationId xmlns="" xmlns:a16="http://schemas.microsoft.com/office/drawing/2014/main" id="{0ED18A9E-8E86-3248-2F3B-3CAD6D04CC48}"/>
                </a:ext>
              </a:extLst>
            </p:cNvPr>
            <p:cNvSpPr/>
            <p:nvPr/>
          </p:nvSpPr>
          <p:spPr>
            <a:xfrm>
              <a:off x="2751250" y="4632975"/>
              <a:ext cx="38600" cy="167700"/>
            </a:xfrm>
            <a:custGeom>
              <a:avLst/>
              <a:gdLst/>
              <a:ahLst/>
              <a:cxnLst/>
              <a:rect l="l" t="t" r="r" b="b"/>
              <a:pathLst>
                <a:path w="1544" h="6708" extrusionOk="0">
                  <a:moveTo>
                    <a:pt x="521" y="1"/>
                  </a:moveTo>
                  <a:lnTo>
                    <a:pt x="1" y="263"/>
                  </a:lnTo>
                  <a:cubicBezTo>
                    <a:pt x="1" y="263"/>
                    <a:pt x="486" y="789"/>
                    <a:pt x="727" y="1528"/>
                  </a:cubicBezTo>
                  <a:cubicBezTo>
                    <a:pt x="967" y="2268"/>
                    <a:pt x="1037" y="3391"/>
                    <a:pt x="1060" y="4150"/>
                  </a:cubicBezTo>
                  <a:cubicBezTo>
                    <a:pt x="1083" y="4911"/>
                    <a:pt x="1164" y="6707"/>
                    <a:pt x="1164" y="6707"/>
                  </a:cubicBezTo>
                  <a:cubicBezTo>
                    <a:pt x="1164" y="6707"/>
                    <a:pt x="1544" y="6447"/>
                    <a:pt x="1538" y="5776"/>
                  </a:cubicBezTo>
                  <a:cubicBezTo>
                    <a:pt x="1538" y="5776"/>
                    <a:pt x="1478" y="4588"/>
                    <a:pt x="1443" y="3543"/>
                  </a:cubicBezTo>
                  <a:cubicBezTo>
                    <a:pt x="1408" y="2500"/>
                    <a:pt x="1473" y="1619"/>
                    <a:pt x="1217" y="876"/>
                  </a:cubicBezTo>
                  <a:cubicBezTo>
                    <a:pt x="962" y="132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027;p55">
              <a:extLst>
                <a:ext uri="{FF2B5EF4-FFF2-40B4-BE49-F238E27FC236}">
                  <a16:creationId xmlns="" xmlns:a16="http://schemas.microsoft.com/office/drawing/2014/main" id="{5FD01B43-5B43-A38A-2A7F-00E9F43ABD7E}"/>
                </a:ext>
              </a:extLst>
            </p:cNvPr>
            <p:cNvSpPr/>
            <p:nvPr/>
          </p:nvSpPr>
          <p:spPr>
            <a:xfrm>
              <a:off x="2747175" y="4632950"/>
              <a:ext cx="33950" cy="76600"/>
            </a:xfrm>
            <a:custGeom>
              <a:avLst/>
              <a:gdLst/>
              <a:ahLst/>
              <a:cxnLst/>
              <a:rect l="l" t="t" r="r" b="b"/>
              <a:pathLst>
                <a:path w="1358" h="3064" extrusionOk="0">
                  <a:moveTo>
                    <a:pt x="1" y="1"/>
                  </a:moveTo>
                  <a:cubicBezTo>
                    <a:pt x="1" y="1"/>
                    <a:pt x="247" y="289"/>
                    <a:pt x="521" y="875"/>
                  </a:cubicBezTo>
                  <a:cubicBezTo>
                    <a:pt x="795" y="1462"/>
                    <a:pt x="1049" y="2077"/>
                    <a:pt x="1160" y="3063"/>
                  </a:cubicBezTo>
                  <a:cubicBezTo>
                    <a:pt x="1160" y="3063"/>
                    <a:pt x="1357" y="2027"/>
                    <a:pt x="1306" y="1703"/>
                  </a:cubicBezTo>
                  <a:cubicBezTo>
                    <a:pt x="1256" y="1379"/>
                    <a:pt x="973" y="1251"/>
                    <a:pt x="973" y="1251"/>
                  </a:cubicBezTo>
                  <a:cubicBezTo>
                    <a:pt x="973" y="1251"/>
                    <a:pt x="768" y="423"/>
                    <a:pt x="684" y="226"/>
                  </a:cubicBezTo>
                  <a:cubicBezTo>
                    <a:pt x="598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028;p55">
              <a:extLst>
                <a:ext uri="{FF2B5EF4-FFF2-40B4-BE49-F238E27FC236}">
                  <a16:creationId xmlns="" xmlns:a16="http://schemas.microsoft.com/office/drawing/2014/main" id="{65EF945D-8061-8558-25C1-0B9623DD4E58}"/>
                </a:ext>
              </a:extLst>
            </p:cNvPr>
            <p:cNvSpPr/>
            <p:nvPr/>
          </p:nvSpPr>
          <p:spPr>
            <a:xfrm>
              <a:off x="2685200" y="4649250"/>
              <a:ext cx="56175" cy="175000"/>
            </a:xfrm>
            <a:custGeom>
              <a:avLst/>
              <a:gdLst/>
              <a:ahLst/>
              <a:cxnLst/>
              <a:rect l="l" t="t" r="r" b="b"/>
              <a:pathLst>
                <a:path w="2247" h="7000" extrusionOk="0">
                  <a:moveTo>
                    <a:pt x="1375" y="0"/>
                  </a:moveTo>
                  <a:cubicBezTo>
                    <a:pt x="1375" y="0"/>
                    <a:pt x="669" y="363"/>
                    <a:pt x="334" y="646"/>
                  </a:cubicBezTo>
                  <a:cubicBezTo>
                    <a:pt x="0" y="928"/>
                    <a:pt x="245" y="1661"/>
                    <a:pt x="348" y="2497"/>
                  </a:cubicBezTo>
                  <a:cubicBezTo>
                    <a:pt x="450" y="3334"/>
                    <a:pt x="501" y="4509"/>
                    <a:pt x="334" y="5319"/>
                  </a:cubicBezTo>
                  <a:cubicBezTo>
                    <a:pt x="168" y="6127"/>
                    <a:pt x="104" y="6599"/>
                    <a:pt x="104" y="6599"/>
                  </a:cubicBezTo>
                  <a:cubicBezTo>
                    <a:pt x="114" y="6600"/>
                    <a:pt x="124" y="6600"/>
                    <a:pt x="134" y="6600"/>
                  </a:cubicBezTo>
                  <a:cubicBezTo>
                    <a:pt x="621" y="6600"/>
                    <a:pt x="733" y="6055"/>
                    <a:pt x="733" y="6055"/>
                  </a:cubicBezTo>
                  <a:cubicBezTo>
                    <a:pt x="785" y="6869"/>
                    <a:pt x="1972" y="7000"/>
                    <a:pt x="1972" y="7000"/>
                  </a:cubicBezTo>
                  <a:cubicBezTo>
                    <a:pt x="1972" y="7000"/>
                    <a:pt x="2247" y="3445"/>
                    <a:pt x="2161" y="1962"/>
                  </a:cubicBezTo>
                  <a:cubicBezTo>
                    <a:pt x="2074" y="479"/>
                    <a:pt x="1377" y="270"/>
                    <a:pt x="137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029;p55">
              <a:extLst>
                <a:ext uri="{FF2B5EF4-FFF2-40B4-BE49-F238E27FC236}">
                  <a16:creationId xmlns="" xmlns:a16="http://schemas.microsoft.com/office/drawing/2014/main" id="{E1C0F85D-4793-12A0-8E40-0589A2824D66}"/>
                </a:ext>
              </a:extLst>
            </p:cNvPr>
            <p:cNvSpPr/>
            <p:nvPr/>
          </p:nvSpPr>
          <p:spPr>
            <a:xfrm>
              <a:off x="2709375" y="4642675"/>
              <a:ext cx="33500" cy="81625"/>
            </a:xfrm>
            <a:custGeom>
              <a:avLst/>
              <a:gdLst/>
              <a:ahLst/>
              <a:cxnLst/>
              <a:rect l="l" t="t" r="r" b="b"/>
              <a:pathLst>
                <a:path w="1340" h="3265" extrusionOk="0">
                  <a:moveTo>
                    <a:pt x="410" y="0"/>
                  </a:moveTo>
                  <a:cubicBezTo>
                    <a:pt x="410" y="0"/>
                    <a:pt x="294" y="63"/>
                    <a:pt x="264" y="149"/>
                  </a:cubicBezTo>
                  <a:cubicBezTo>
                    <a:pt x="233" y="234"/>
                    <a:pt x="1" y="488"/>
                    <a:pt x="1" y="488"/>
                  </a:cubicBezTo>
                  <a:cubicBezTo>
                    <a:pt x="1" y="488"/>
                    <a:pt x="103" y="790"/>
                    <a:pt x="410" y="1080"/>
                  </a:cubicBezTo>
                  <a:cubicBezTo>
                    <a:pt x="716" y="1368"/>
                    <a:pt x="920" y="1714"/>
                    <a:pt x="920" y="1714"/>
                  </a:cubicBezTo>
                  <a:cubicBezTo>
                    <a:pt x="920" y="1714"/>
                    <a:pt x="725" y="2362"/>
                    <a:pt x="701" y="2503"/>
                  </a:cubicBezTo>
                  <a:cubicBezTo>
                    <a:pt x="678" y="2644"/>
                    <a:pt x="1211" y="3264"/>
                    <a:pt x="1211" y="3264"/>
                  </a:cubicBezTo>
                  <a:cubicBezTo>
                    <a:pt x="1211" y="3264"/>
                    <a:pt x="1339" y="2120"/>
                    <a:pt x="1098" y="1424"/>
                  </a:cubicBezTo>
                  <a:cubicBezTo>
                    <a:pt x="858" y="728"/>
                    <a:pt x="434" y="327"/>
                    <a:pt x="412" y="210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030;p55">
              <a:extLst>
                <a:ext uri="{FF2B5EF4-FFF2-40B4-BE49-F238E27FC236}">
                  <a16:creationId xmlns="" xmlns:a16="http://schemas.microsoft.com/office/drawing/2014/main" id="{E2C67327-E42F-22EA-0B30-8F0F06533948}"/>
                </a:ext>
              </a:extLst>
            </p:cNvPr>
            <p:cNvSpPr/>
            <p:nvPr/>
          </p:nvSpPr>
          <p:spPr>
            <a:xfrm>
              <a:off x="2702150" y="4566900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405" y="1"/>
                  </a:moveTo>
                  <a:cubicBezTo>
                    <a:pt x="1381" y="1"/>
                    <a:pt x="1358" y="1"/>
                    <a:pt x="1334" y="3"/>
                  </a:cubicBezTo>
                  <a:cubicBezTo>
                    <a:pt x="777" y="31"/>
                    <a:pt x="301" y="413"/>
                    <a:pt x="150" y="951"/>
                  </a:cubicBezTo>
                  <a:cubicBezTo>
                    <a:pt x="0" y="1488"/>
                    <a:pt x="210" y="2061"/>
                    <a:pt x="672" y="2375"/>
                  </a:cubicBezTo>
                  <a:cubicBezTo>
                    <a:pt x="672" y="2375"/>
                    <a:pt x="734" y="2611"/>
                    <a:pt x="776" y="2661"/>
                  </a:cubicBezTo>
                  <a:cubicBezTo>
                    <a:pt x="997" y="2919"/>
                    <a:pt x="1632" y="3086"/>
                    <a:pt x="1891" y="3086"/>
                  </a:cubicBezTo>
                  <a:cubicBezTo>
                    <a:pt x="1912" y="3086"/>
                    <a:pt x="1931" y="3085"/>
                    <a:pt x="1947" y="3083"/>
                  </a:cubicBezTo>
                  <a:cubicBezTo>
                    <a:pt x="2212" y="3046"/>
                    <a:pt x="2357" y="2935"/>
                    <a:pt x="2484" y="2643"/>
                  </a:cubicBezTo>
                  <a:cubicBezTo>
                    <a:pt x="2708" y="2129"/>
                    <a:pt x="2638" y="1441"/>
                    <a:pt x="2583" y="1116"/>
                  </a:cubicBezTo>
                  <a:cubicBezTo>
                    <a:pt x="2485" y="484"/>
                    <a:pt x="2042" y="1"/>
                    <a:pt x="14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031;p55">
              <a:extLst>
                <a:ext uri="{FF2B5EF4-FFF2-40B4-BE49-F238E27FC236}">
                  <a16:creationId xmlns="" xmlns:a16="http://schemas.microsoft.com/office/drawing/2014/main" id="{3341900B-2D74-EC5D-8B97-1FB78E9FD0C1}"/>
                </a:ext>
              </a:extLst>
            </p:cNvPr>
            <p:cNvSpPr/>
            <p:nvPr/>
          </p:nvSpPr>
          <p:spPr>
            <a:xfrm>
              <a:off x="2703725" y="4566900"/>
              <a:ext cx="60550" cy="59375"/>
            </a:xfrm>
            <a:custGeom>
              <a:avLst/>
              <a:gdLst/>
              <a:ahLst/>
              <a:cxnLst/>
              <a:rect l="l" t="t" r="r" b="b"/>
              <a:pathLst>
                <a:path w="2422" h="2375" extrusionOk="0">
                  <a:moveTo>
                    <a:pt x="1345" y="0"/>
                  </a:moveTo>
                  <a:cubicBezTo>
                    <a:pt x="1256" y="0"/>
                    <a:pt x="1164" y="10"/>
                    <a:pt x="1072" y="29"/>
                  </a:cubicBezTo>
                  <a:cubicBezTo>
                    <a:pt x="521" y="144"/>
                    <a:pt x="97" y="620"/>
                    <a:pt x="46" y="1180"/>
                  </a:cubicBezTo>
                  <a:cubicBezTo>
                    <a:pt x="0" y="1683"/>
                    <a:pt x="239" y="2120"/>
                    <a:pt x="609" y="2375"/>
                  </a:cubicBezTo>
                  <a:cubicBezTo>
                    <a:pt x="595" y="2330"/>
                    <a:pt x="255" y="1821"/>
                    <a:pt x="605" y="1709"/>
                  </a:cubicBezTo>
                  <a:lnTo>
                    <a:pt x="605" y="1709"/>
                  </a:lnTo>
                  <a:cubicBezTo>
                    <a:pt x="661" y="1773"/>
                    <a:pt x="676" y="1873"/>
                    <a:pt x="678" y="1975"/>
                  </a:cubicBezTo>
                  <a:cubicBezTo>
                    <a:pt x="678" y="1975"/>
                    <a:pt x="852" y="1960"/>
                    <a:pt x="813" y="1756"/>
                  </a:cubicBezTo>
                  <a:cubicBezTo>
                    <a:pt x="802" y="1699"/>
                    <a:pt x="792" y="1646"/>
                    <a:pt x="783" y="1599"/>
                  </a:cubicBezTo>
                  <a:cubicBezTo>
                    <a:pt x="752" y="1441"/>
                    <a:pt x="793" y="1282"/>
                    <a:pt x="882" y="1146"/>
                  </a:cubicBezTo>
                  <a:cubicBezTo>
                    <a:pt x="956" y="1039"/>
                    <a:pt x="1017" y="889"/>
                    <a:pt x="975" y="722"/>
                  </a:cubicBezTo>
                  <a:lnTo>
                    <a:pt x="975" y="722"/>
                  </a:lnTo>
                  <a:cubicBezTo>
                    <a:pt x="975" y="722"/>
                    <a:pt x="1230" y="836"/>
                    <a:pt x="1599" y="836"/>
                  </a:cubicBezTo>
                  <a:cubicBezTo>
                    <a:pt x="1711" y="836"/>
                    <a:pt x="1834" y="825"/>
                    <a:pt x="1963" y="798"/>
                  </a:cubicBezTo>
                  <a:cubicBezTo>
                    <a:pt x="2197" y="749"/>
                    <a:pt x="2357" y="661"/>
                    <a:pt x="2422" y="588"/>
                  </a:cubicBezTo>
                  <a:cubicBezTo>
                    <a:pt x="2188" y="234"/>
                    <a:pt x="1794" y="0"/>
                    <a:pt x="1345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032;p55">
              <a:extLst>
                <a:ext uri="{FF2B5EF4-FFF2-40B4-BE49-F238E27FC236}">
                  <a16:creationId xmlns="" xmlns:a16="http://schemas.microsoft.com/office/drawing/2014/main" id="{75C8753F-F818-856B-6903-C07EB173DD33}"/>
                </a:ext>
              </a:extLst>
            </p:cNvPr>
            <p:cNvSpPr/>
            <p:nvPr/>
          </p:nvSpPr>
          <p:spPr>
            <a:xfrm>
              <a:off x="2702850" y="4564425"/>
              <a:ext cx="75200" cy="45425"/>
            </a:xfrm>
            <a:custGeom>
              <a:avLst/>
              <a:gdLst/>
              <a:ahLst/>
              <a:cxnLst/>
              <a:rect l="l" t="t" r="r" b="b"/>
              <a:pathLst>
                <a:path w="3008" h="1817" extrusionOk="0">
                  <a:moveTo>
                    <a:pt x="1300" y="1"/>
                  </a:moveTo>
                  <a:cubicBezTo>
                    <a:pt x="976" y="1"/>
                    <a:pt x="659" y="115"/>
                    <a:pt x="456" y="468"/>
                  </a:cubicBezTo>
                  <a:cubicBezTo>
                    <a:pt x="456" y="468"/>
                    <a:pt x="174" y="514"/>
                    <a:pt x="100" y="680"/>
                  </a:cubicBezTo>
                  <a:cubicBezTo>
                    <a:pt x="25" y="846"/>
                    <a:pt x="0" y="1445"/>
                    <a:pt x="164" y="1816"/>
                  </a:cubicBezTo>
                  <a:lnTo>
                    <a:pt x="1009" y="821"/>
                  </a:lnTo>
                  <a:cubicBezTo>
                    <a:pt x="1009" y="821"/>
                    <a:pt x="1231" y="1014"/>
                    <a:pt x="1774" y="1072"/>
                  </a:cubicBezTo>
                  <a:cubicBezTo>
                    <a:pt x="1819" y="1076"/>
                    <a:pt x="1863" y="1079"/>
                    <a:pt x="1906" y="1079"/>
                  </a:cubicBezTo>
                  <a:cubicBezTo>
                    <a:pt x="2395" y="1079"/>
                    <a:pt x="2810" y="798"/>
                    <a:pt x="2915" y="594"/>
                  </a:cubicBezTo>
                  <a:cubicBezTo>
                    <a:pt x="3008" y="414"/>
                    <a:pt x="2951" y="401"/>
                    <a:pt x="2831" y="401"/>
                  </a:cubicBezTo>
                  <a:cubicBezTo>
                    <a:pt x="2809" y="401"/>
                    <a:pt x="2786" y="401"/>
                    <a:pt x="2761" y="401"/>
                  </a:cubicBezTo>
                  <a:cubicBezTo>
                    <a:pt x="2665" y="401"/>
                    <a:pt x="2546" y="395"/>
                    <a:pt x="2431" y="333"/>
                  </a:cubicBezTo>
                  <a:cubicBezTo>
                    <a:pt x="2247" y="235"/>
                    <a:pt x="1766" y="1"/>
                    <a:pt x="1300" y="1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033;p55">
              <a:extLst>
                <a:ext uri="{FF2B5EF4-FFF2-40B4-BE49-F238E27FC236}">
                  <a16:creationId xmlns="" xmlns:a16="http://schemas.microsoft.com/office/drawing/2014/main" id="{207DF177-3823-4CDA-8A8D-9FD4BDFEAB6E}"/>
                </a:ext>
              </a:extLst>
            </p:cNvPr>
            <p:cNvSpPr/>
            <p:nvPr/>
          </p:nvSpPr>
          <p:spPr>
            <a:xfrm>
              <a:off x="2702200" y="46069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0"/>
                  </a:moveTo>
                  <a:cubicBezTo>
                    <a:pt x="329" y="0"/>
                    <a:pt x="243" y="33"/>
                    <a:pt x="189" y="117"/>
                  </a:cubicBezTo>
                  <a:cubicBezTo>
                    <a:pt x="1" y="413"/>
                    <a:pt x="269" y="846"/>
                    <a:pt x="504" y="846"/>
                  </a:cubicBezTo>
                  <a:cubicBezTo>
                    <a:pt x="507" y="846"/>
                    <a:pt x="509" y="846"/>
                    <a:pt x="512" y="846"/>
                  </a:cubicBezTo>
                  <a:cubicBezTo>
                    <a:pt x="640" y="840"/>
                    <a:pt x="670" y="770"/>
                    <a:pt x="670" y="770"/>
                  </a:cubicBezTo>
                  <a:lnTo>
                    <a:pt x="666" y="107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034;p55">
              <a:extLst>
                <a:ext uri="{FF2B5EF4-FFF2-40B4-BE49-F238E27FC236}">
                  <a16:creationId xmlns="" xmlns:a16="http://schemas.microsoft.com/office/drawing/2014/main" id="{A214E102-02CE-12BB-BAB6-95C36E95290B}"/>
                </a:ext>
              </a:extLst>
            </p:cNvPr>
            <p:cNvSpPr/>
            <p:nvPr/>
          </p:nvSpPr>
          <p:spPr>
            <a:xfrm>
              <a:off x="2762225" y="4715150"/>
              <a:ext cx="47025" cy="38650"/>
            </a:xfrm>
            <a:custGeom>
              <a:avLst/>
              <a:gdLst/>
              <a:ahLst/>
              <a:cxnLst/>
              <a:rect l="l" t="t" r="r" b="b"/>
              <a:pathLst>
                <a:path w="1881" h="1546" extrusionOk="0">
                  <a:moveTo>
                    <a:pt x="1837" y="1"/>
                  </a:moveTo>
                  <a:cubicBezTo>
                    <a:pt x="1837" y="1"/>
                    <a:pt x="884" y="91"/>
                    <a:pt x="801" y="124"/>
                  </a:cubicBezTo>
                  <a:cubicBezTo>
                    <a:pt x="685" y="168"/>
                    <a:pt x="79" y="1347"/>
                    <a:pt x="29" y="1461"/>
                  </a:cubicBezTo>
                  <a:cubicBezTo>
                    <a:pt x="0" y="1525"/>
                    <a:pt x="225" y="1546"/>
                    <a:pt x="462" y="1546"/>
                  </a:cubicBezTo>
                  <a:cubicBezTo>
                    <a:pt x="647" y="1546"/>
                    <a:pt x="840" y="1533"/>
                    <a:pt x="924" y="1519"/>
                  </a:cubicBezTo>
                  <a:cubicBezTo>
                    <a:pt x="1058" y="1497"/>
                    <a:pt x="1881" y="98"/>
                    <a:pt x="18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035;p55">
              <a:extLst>
                <a:ext uri="{FF2B5EF4-FFF2-40B4-BE49-F238E27FC236}">
                  <a16:creationId xmlns="" xmlns:a16="http://schemas.microsoft.com/office/drawing/2014/main" id="{65000748-1151-BF37-F091-5FE34E7D77A5}"/>
                </a:ext>
              </a:extLst>
            </p:cNvPr>
            <p:cNvSpPr/>
            <p:nvPr/>
          </p:nvSpPr>
          <p:spPr>
            <a:xfrm>
              <a:off x="2658650" y="4667850"/>
              <a:ext cx="142550" cy="121050"/>
            </a:xfrm>
            <a:custGeom>
              <a:avLst/>
              <a:gdLst/>
              <a:ahLst/>
              <a:cxnLst/>
              <a:rect l="l" t="t" r="r" b="b"/>
              <a:pathLst>
                <a:path w="5702" h="4842" extrusionOk="0">
                  <a:moveTo>
                    <a:pt x="1470" y="1"/>
                  </a:moveTo>
                  <a:cubicBezTo>
                    <a:pt x="1193" y="1"/>
                    <a:pt x="919" y="307"/>
                    <a:pt x="794" y="739"/>
                  </a:cubicBezTo>
                  <a:cubicBezTo>
                    <a:pt x="549" y="1589"/>
                    <a:pt x="420" y="1896"/>
                    <a:pt x="224" y="3026"/>
                  </a:cubicBezTo>
                  <a:cubicBezTo>
                    <a:pt x="72" y="3897"/>
                    <a:pt x="0" y="4484"/>
                    <a:pt x="267" y="4620"/>
                  </a:cubicBezTo>
                  <a:cubicBezTo>
                    <a:pt x="430" y="4703"/>
                    <a:pt x="944" y="4842"/>
                    <a:pt x="1643" y="4842"/>
                  </a:cubicBezTo>
                  <a:cubicBezTo>
                    <a:pt x="1800" y="4842"/>
                    <a:pt x="1966" y="4835"/>
                    <a:pt x="2140" y="4819"/>
                  </a:cubicBezTo>
                  <a:cubicBezTo>
                    <a:pt x="2748" y="4763"/>
                    <a:pt x="3500" y="4623"/>
                    <a:pt x="4061" y="4361"/>
                  </a:cubicBezTo>
                  <a:cubicBezTo>
                    <a:pt x="4148" y="4322"/>
                    <a:pt x="4246" y="4307"/>
                    <a:pt x="4337" y="4272"/>
                  </a:cubicBezTo>
                  <a:cubicBezTo>
                    <a:pt x="4430" y="4237"/>
                    <a:pt x="4520" y="4194"/>
                    <a:pt x="4606" y="4145"/>
                  </a:cubicBezTo>
                  <a:cubicBezTo>
                    <a:pt x="4780" y="4046"/>
                    <a:pt x="4938" y="3923"/>
                    <a:pt x="5077" y="3780"/>
                  </a:cubicBezTo>
                  <a:cubicBezTo>
                    <a:pt x="5330" y="3519"/>
                    <a:pt x="5516" y="3196"/>
                    <a:pt x="5629" y="2850"/>
                  </a:cubicBezTo>
                  <a:cubicBezTo>
                    <a:pt x="5665" y="2738"/>
                    <a:pt x="5702" y="2643"/>
                    <a:pt x="5681" y="2529"/>
                  </a:cubicBezTo>
                  <a:lnTo>
                    <a:pt x="5681" y="2529"/>
                  </a:lnTo>
                  <a:cubicBezTo>
                    <a:pt x="5518" y="2796"/>
                    <a:pt x="5226" y="2912"/>
                    <a:pt x="4900" y="3028"/>
                  </a:cubicBezTo>
                  <a:cubicBezTo>
                    <a:pt x="4831" y="3052"/>
                    <a:pt x="4665" y="3086"/>
                    <a:pt x="4566" y="3086"/>
                  </a:cubicBezTo>
                  <a:cubicBezTo>
                    <a:pt x="4534" y="3086"/>
                    <a:pt x="4510" y="3083"/>
                    <a:pt x="4496" y="3075"/>
                  </a:cubicBezTo>
                  <a:cubicBezTo>
                    <a:pt x="4487" y="3029"/>
                    <a:pt x="4542" y="2980"/>
                    <a:pt x="4566" y="2946"/>
                  </a:cubicBezTo>
                  <a:cubicBezTo>
                    <a:pt x="4608" y="2891"/>
                    <a:pt x="4643" y="2829"/>
                    <a:pt x="4671" y="2765"/>
                  </a:cubicBezTo>
                  <a:cubicBezTo>
                    <a:pt x="4740" y="2600"/>
                    <a:pt x="4730" y="2509"/>
                    <a:pt x="4686" y="2469"/>
                  </a:cubicBezTo>
                  <a:cubicBezTo>
                    <a:pt x="4670" y="2455"/>
                    <a:pt x="4655" y="2448"/>
                    <a:pt x="4640" y="2448"/>
                  </a:cubicBezTo>
                  <a:cubicBezTo>
                    <a:pt x="4592" y="2448"/>
                    <a:pt x="4547" y="2520"/>
                    <a:pt x="4467" y="2607"/>
                  </a:cubicBezTo>
                  <a:cubicBezTo>
                    <a:pt x="4343" y="2742"/>
                    <a:pt x="4215" y="2836"/>
                    <a:pt x="4098" y="3070"/>
                  </a:cubicBezTo>
                  <a:cubicBezTo>
                    <a:pt x="3996" y="3277"/>
                    <a:pt x="3919" y="3344"/>
                    <a:pt x="3781" y="3499"/>
                  </a:cubicBezTo>
                  <a:cubicBezTo>
                    <a:pt x="3643" y="3652"/>
                    <a:pt x="3228" y="3841"/>
                    <a:pt x="2562" y="3888"/>
                  </a:cubicBezTo>
                  <a:cubicBezTo>
                    <a:pt x="2492" y="3893"/>
                    <a:pt x="2420" y="3896"/>
                    <a:pt x="2348" y="3896"/>
                  </a:cubicBezTo>
                  <a:cubicBezTo>
                    <a:pt x="1778" y="3896"/>
                    <a:pt x="1205" y="3756"/>
                    <a:pt x="1205" y="3756"/>
                  </a:cubicBezTo>
                  <a:cubicBezTo>
                    <a:pt x="1265" y="2926"/>
                    <a:pt x="1488" y="2244"/>
                    <a:pt x="1664" y="1528"/>
                  </a:cubicBezTo>
                  <a:cubicBezTo>
                    <a:pt x="1877" y="661"/>
                    <a:pt x="1958" y="279"/>
                    <a:pt x="1725" y="95"/>
                  </a:cubicBezTo>
                  <a:cubicBezTo>
                    <a:pt x="1643" y="30"/>
                    <a:pt x="1556" y="1"/>
                    <a:pt x="14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036;p55">
              <a:extLst>
                <a:ext uri="{FF2B5EF4-FFF2-40B4-BE49-F238E27FC236}">
                  <a16:creationId xmlns="" xmlns:a16="http://schemas.microsoft.com/office/drawing/2014/main" id="{19185994-19E0-C291-873E-D666D0CAE234}"/>
                </a:ext>
              </a:extLst>
            </p:cNvPr>
            <p:cNvSpPr/>
            <p:nvPr/>
          </p:nvSpPr>
          <p:spPr>
            <a:xfrm>
              <a:off x="2664150" y="4664650"/>
              <a:ext cx="44175" cy="81800"/>
            </a:xfrm>
            <a:custGeom>
              <a:avLst/>
              <a:gdLst/>
              <a:ahLst/>
              <a:cxnLst/>
              <a:rect l="l" t="t" r="r" b="b"/>
              <a:pathLst>
                <a:path w="1767" h="3272" extrusionOk="0">
                  <a:moveTo>
                    <a:pt x="1191" y="1"/>
                  </a:moveTo>
                  <a:cubicBezTo>
                    <a:pt x="810" y="1"/>
                    <a:pt x="637" y="467"/>
                    <a:pt x="415" y="1162"/>
                  </a:cubicBezTo>
                  <a:cubicBezTo>
                    <a:pt x="157" y="1964"/>
                    <a:pt x="0" y="2999"/>
                    <a:pt x="0" y="2999"/>
                  </a:cubicBezTo>
                  <a:cubicBezTo>
                    <a:pt x="263" y="3226"/>
                    <a:pt x="603" y="3271"/>
                    <a:pt x="835" y="3271"/>
                  </a:cubicBezTo>
                  <a:cubicBezTo>
                    <a:pt x="993" y="3271"/>
                    <a:pt x="1100" y="3250"/>
                    <a:pt x="1100" y="3250"/>
                  </a:cubicBezTo>
                  <a:cubicBezTo>
                    <a:pt x="1169" y="3057"/>
                    <a:pt x="1219" y="2858"/>
                    <a:pt x="1249" y="2655"/>
                  </a:cubicBezTo>
                  <a:cubicBezTo>
                    <a:pt x="1302" y="2311"/>
                    <a:pt x="1590" y="1396"/>
                    <a:pt x="1678" y="947"/>
                  </a:cubicBezTo>
                  <a:cubicBezTo>
                    <a:pt x="1766" y="498"/>
                    <a:pt x="1675" y="132"/>
                    <a:pt x="1385" y="36"/>
                  </a:cubicBezTo>
                  <a:cubicBezTo>
                    <a:pt x="1315" y="12"/>
                    <a:pt x="1250" y="1"/>
                    <a:pt x="119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037;p55">
              <a:extLst>
                <a:ext uri="{FF2B5EF4-FFF2-40B4-BE49-F238E27FC236}">
                  <a16:creationId xmlns="" xmlns:a16="http://schemas.microsoft.com/office/drawing/2014/main" id="{EEC0CE59-E232-7C54-2A67-CE89021EF821}"/>
                </a:ext>
              </a:extLst>
            </p:cNvPr>
            <p:cNvSpPr/>
            <p:nvPr/>
          </p:nvSpPr>
          <p:spPr>
            <a:xfrm>
              <a:off x="2661550" y="4734100"/>
              <a:ext cx="33400" cy="25625"/>
            </a:xfrm>
            <a:custGeom>
              <a:avLst/>
              <a:gdLst/>
              <a:ahLst/>
              <a:cxnLst/>
              <a:rect l="l" t="t" r="r" b="b"/>
              <a:pathLst>
                <a:path w="1336" h="1025" extrusionOk="0">
                  <a:moveTo>
                    <a:pt x="141" y="0"/>
                  </a:moveTo>
                  <a:cubicBezTo>
                    <a:pt x="0" y="110"/>
                    <a:pt x="18" y="536"/>
                    <a:pt x="38" y="695"/>
                  </a:cubicBezTo>
                  <a:cubicBezTo>
                    <a:pt x="58" y="863"/>
                    <a:pt x="439" y="1025"/>
                    <a:pt x="786" y="1025"/>
                  </a:cubicBezTo>
                  <a:cubicBezTo>
                    <a:pt x="908" y="1025"/>
                    <a:pt x="1026" y="1005"/>
                    <a:pt x="1122" y="958"/>
                  </a:cubicBezTo>
                  <a:cubicBezTo>
                    <a:pt x="1185" y="928"/>
                    <a:pt x="1250" y="773"/>
                    <a:pt x="1294" y="506"/>
                  </a:cubicBezTo>
                  <a:cubicBezTo>
                    <a:pt x="1336" y="241"/>
                    <a:pt x="1284" y="212"/>
                    <a:pt x="1284" y="212"/>
                  </a:cubicBezTo>
                  <a:lnTo>
                    <a:pt x="1254" y="320"/>
                  </a:lnTo>
                  <a:cubicBezTo>
                    <a:pt x="1141" y="357"/>
                    <a:pt x="1025" y="375"/>
                    <a:pt x="907" y="375"/>
                  </a:cubicBezTo>
                  <a:cubicBezTo>
                    <a:pt x="831" y="375"/>
                    <a:pt x="754" y="367"/>
                    <a:pt x="678" y="352"/>
                  </a:cubicBezTo>
                  <a:cubicBezTo>
                    <a:pt x="291" y="268"/>
                    <a:pt x="122" y="127"/>
                    <a:pt x="122" y="127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038;p55">
              <a:extLst>
                <a:ext uri="{FF2B5EF4-FFF2-40B4-BE49-F238E27FC236}">
                  <a16:creationId xmlns="" xmlns:a16="http://schemas.microsoft.com/office/drawing/2014/main" id="{86207D2C-4949-9526-48BF-2C466C239215}"/>
                </a:ext>
              </a:extLst>
            </p:cNvPr>
            <p:cNvSpPr/>
            <p:nvPr/>
          </p:nvSpPr>
          <p:spPr>
            <a:xfrm>
              <a:off x="1803000" y="4753950"/>
              <a:ext cx="269500" cy="155525"/>
            </a:xfrm>
            <a:custGeom>
              <a:avLst/>
              <a:gdLst/>
              <a:ahLst/>
              <a:cxnLst/>
              <a:rect l="l" t="t" r="r" b="b"/>
              <a:pathLst>
                <a:path w="10780" h="6221" extrusionOk="0">
                  <a:moveTo>
                    <a:pt x="5332" y="0"/>
                  </a:moveTo>
                  <a:cubicBezTo>
                    <a:pt x="2707" y="0"/>
                    <a:pt x="518" y="1072"/>
                    <a:pt x="1" y="2496"/>
                  </a:cubicBezTo>
                  <a:lnTo>
                    <a:pt x="6450" y="6220"/>
                  </a:lnTo>
                  <a:cubicBezTo>
                    <a:pt x="8922" y="5922"/>
                    <a:pt x="10779" y="4659"/>
                    <a:pt x="10779" y="3144"/>
                  </a:cubicBezTo>
                  <a:cubicBezTo>
                    <a:pt x="10779" y="1407"/>
                    <a:pt x="8341" y="0"/>
                    <a:pt x="533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039;p55">
              <a:extLst>
                <a:ext uri="{FF2B5EF4-FFF2-40B4-BE49-F238E27FC236}">
                  <a16:creationId xmlns="" xmlns:a16="http://schemas.microsoft.com/office/drawing/2014/main" id="{91127A23-2B5F-46A2-264C-8229AD3D8EB0}"/>
                </a:ext>
              </a:extLst>
            </p:cNvPr>
            <p:cNvSpPr/>
            <p:nvPr/>
          </p:nvSpPr>
          <p:spPr>
            <a:xfrm>
              <a:off x="1813000" y="4597975"/>
              <a:ext cx="158075" cy="130600"/>
            </a:xfrm>
            <a:custGeom>
              <a:avLst/>
              <a:gdLst/>
              <a:ahLst/>
              <a:cxnLst/>
              <a:rect l="l" t="t" r="r" b="b"/>
              <a:pathLst>
                <a:path w="6323" h="5224" extrusionOk="0">
                  <a:moveTo>
                    <a:pt x="5771" y="0"/>
                  </a:moveTo>
                  <a:cubicBezTo>
                    <a:pt x="5531" y="0"/>
                    <a:pt x="5323" y="61"/>
                    <a:pt x="5109" y="417"/>
                  </a:cubicBezTo>
                  <a:cubicBezTo>
                    <a:pt x="4882" y="798"/>
                    <a:pt x="4408" y="1789"/>
                    <a:pt x="3977" y="2420"/>
                  </a:cubicBezTo>
                  <a:cubicBezTo>
                    <a:pt x="3765" y="2733"/>
                    <a:pt x="3137" y="3569"/>
                    <a:pt x="1919" y="3924"/>
                  </a:cubicBezTo>
                  <a:cubicBezTo>
                    <a:pt x="1838" y="3947"/>
                    <a:pt x="1756" y="3959"/>
                    <a:pt x="1672" y="3959"/>
                  </a:cubicBezTo>
                  <a:cubicBezTo>
                    <a:pt x="1563" y="3959"/>
                    <a:pt x="1452" y="3939"/>
                    <a:pt x="1339" y="3902"/>
                  </a:cubicBezTo>
                  <a:cubicBezTo>
                    <a:pt x="1114" y="3829"/>
                    <a:pt x="958" y="3844"/>
                    <a:pt x="795" y="3806"/>
                  </a:cubicBezTo>
                  <a:cubicBezTo>
                    <a:pt x="716" y="3786"/>
                    <a:pt x="677" y="3772"/>
                    <a:pt x="653" y="3772"/>
                  </a:cubicBezTo>
                  <a:cubicBezTo>
                    <a:pt x="627" y="3772"/>
                    <a:pt x="618" y="3788"/>
                    <a:pt x="597" y="3830"/>
                  </a:cubicBezTo>
                  <a:cubicBezTo>
                    <a:pt x="556" y="3911"/>
                    <a:pt x="666" y="4060"/>
                    <a:pt x="815" y="4121"/>
                  </a:cubicBezTo>
                  <a:cubicBezTo>
                    <a:pt x="970" y="4186"/>
                    <a:pt x="1084" y="4168"/>
                    <a:pt x="1111" y="4194"/>
                  </a:cubicBezTo>
                  <a:cubicBezTo>
                    <a:pt x="1139" y="4221"/>
                    <a:pt x="1005" y="4259"/>
                    <a:pt x="813" y="4276"/>
                  </a:cubicBezTo>
                  <a:cubicBezTo>
                    <a:pt x="777" y="4279"/>
                    <a:pt x="742" y="4281"/>
                    <a:pt x="709" y="4281"/>
                  </a:cubicBezTo>
                  <a:cubicBezTo>
                    <a:pt x="502" y="4281"/>
                    <a:pt x="359" y="4227"/>
                    <a:pt x="240" y="4219"/>
                  </a:cubicBezTo>
                  <a:cubicBezTo>
                    <a:pt x="234" y="4219"/>
                    <a:pt x="228" y="4219"/>
                    <a:pt x="222" y="4219"/>
                  </a:cubicBezTo>
                  <a:cubicBezTo>
                    <a:pt x="88" y="4219"/>
                    <a:pt x="91" y="4332"/>
                    <a:pt x="139" y="4376"/>
                  </a:cubicBezTo>
                  <a:cubicBezTo>
                    <a:pt x="188" y="4421"/>
                    <a:pt x="266" y="4485"/>
                    <a:pt x="480" y="4533"/>
                  </a:cubicBezTo>
                  <a:cubicBezTo>
                    <a:pt x="694" y="4583"/>
                    <a:pt x="950" y="4592"/>
                    <a:pt x="950" y="4592"/>
                  </a:cubicBezTo>
                  <a:cubicBezTo>
                    <a:pt x="829" y="4622"/>
                    <a:pt x="704" y="4639"/>
                    <a:pt x="578" y="4641"/>
                  </a:cubicBezTo>
                  <a:cubicBezTo>
                    <a:pt x="563" y="4641"/>
                    <a:pt x="548" y="4641"/>
                    <a:pt x="534" y="4641"/>
                  </a:cubicBezTo>
                  <a:cubicBezTo>
                    <a:pt x="355" y="4641"/>
                    <a:pt x="262" y="4624"/>
                    <a:pt x="165" y="4624"/>
                  </a:cubicBezTo>
                  <a:cubicBezTo>
                    <a:pt x="151" y="4624"/>
                    <a:pt x="137" y="4624"/>
                    <a:pt x="122" y="4625"/>
                  </a:cubicBezTo>
                  <a:cubicBezTo>
                    <a:pt x="0" y="4633"/>
                    <a:pt x="65" y="4826"/>
                    <a:pt x="198" y="4865"/>
                  </a:cubicBezTo>
                  <a:cubicBezTo>
                    <a:pt x="331" y="4900"/>
                    <a:pt x="468" y="4919"/>
                    <a:pt x="608" y="4919"/>
                  </a:cubicBezTo>
                  <a:cubicBezTo>
                    <a:pt x="612" y="4919"/>
                    <a:pt x="616" y="4919"/>
                    <a:pt x="620" y="4919"/>
                  </a:cubicBezTo>
                  <a:cubicBezTo>
                    <a:pt x="780" y="4919"/>
                    <a:pt x="1045" y="4895"/>
                    <a:pt x="1045" y="4895"/>
                  </a:cubicBezTo>
                  <a:lnTo>
                    <a:pt x="1045" y="4895"/>
                  </a:lnTo>
                  <a:cubicBezTo>
                    <a:pt x="799" y="4987"/>
                    <a:pt x="597" y="4975"/>
                    <a:pt x="475" y="4978"/>
                  </a:cubicBezTo>
                  <a:cubicBezTo>
                    <a:pt x="355" y="4983"/>
                    <a:pt x="301" y="5028"/>
                    <a:pt x="325" y="5097"/>
                  </a:cubicBezTo>
                  <a:cubicBezTo>
                    <a:pt x="344" y="5152"/>
                    <a:pt x="437" y="5200"/>
                    <a:pt x="700" y="5221"/>
                  </a:cubicBezTo>
                  <a:cubicBezTo>
                    <a:pt x="723" y="5223"/>
                    <a:pt x="747" y="5224"/>
                    <a:pt x="772" y="5224"/>
                  </a:cubicBezTo>
                  <a:cubicBezTo>
                    <a:pt x="1027" y="5224"/>
                    <a:pt x="1350" y="5135"/>
                    <a:pt x="1608" y="5010"/>
                  </a:cubicBezTo>
                  <a:cubicBezTo>
                    <a:pt x="1892" y="4871"/>
                    <a:pt x="2065" y="4794"/>
                    <a:pt x="2219" y="4738"/>
                  </a:cubicBezTo>
                  <a:cubicBezTo>
                    <a:pt x="3640" y="4218"/>
                    <a:pt x="4503" y="3356"/>
                    <a:pt x="4766" y="3026"/>
                  </a:cubicBezTo>
                  <a:cubicBezTo>
                    <a:pt x="5310" y="2347"/>
                    <a:pt x="5805" y="1454"/>
                    <a:pt x="6063" y="870"/>
                  </a:cubicBezTo>
                  <a:cubicBezTo>
                    <a:pt x="6323" y="286"/>
                    <a:pt x="6124" y="10"/>
                    <a:pt x="5818" y="1"/>
                  </a:cubicBezTo>
                  <a:cubicBezTo>
                    <a:pt x="5802" y="1"/>
                    <a:pt x="5787" y="0"/>
                    <a:pt x="577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040;p55">
              <a:extLst>
                <a:ext uri="{FF2B5EF4-FFF2-40B4-BE49-F238E27FC236}">
                  <a16:creationId xmlns="" xmlns:a16="http://schemas.microsoft.com/office/drawing/2014/main" id="{EB0E7F44-EF97-B7E4-4F1F-481FD5E83EE6}"/>
                </a:ext>
              </a:extLst>
            </p:cNvPr>
            <p:cNvSpPr/>
            <p:nvPr/>
          </p:nvSpPr>
          <p:spPr>
            <a:xfrm>
              <a:off x="1918550" y="4596125"/>
              <a:ext cx="52700" cy="63875"/>
            </a:xfrm>
            <a:custGeom>
              <a:avLst/>
              <a:gdLst/>
              <a:ahLst/>
              <a:cxnLst/>
              <a:rect l="l" t="t" r="r" b="b"/>
              <a:pathLst>
                <a:path w="2108" h="2555" extrusionOk="0">
                  <a:moveTo>
                    <a:pt x="1538" y="0"/>
                  </a:moveTo>
                  <a:cubicBezTo>
                    <a:pt x="1357" y="0"/>
                    <a:pt x="1135" y="95"/>
                    <a:pt x="923" y="350"/>
                  </a:cubicBezTo>
                  <a:cubicBezTo>
                    <a:pt x="602" y="738"/>
                    <a:pt x="169" y="1657"/>
                    <a:pt x="0" y="1962"/>
                  </a:cubicBezTo>
                  <a:cubicBezTo>
                    <a:pt x="0" y="1962"/>
                    <a:pt x="385" y="2555"/>
                    <a:pt x="917" y="2555"/>
                  </a:cubicBezTo>
                  <a:cubicBezTo>
                    <a:pt x="974" y="2555"/>
                    <a:pt x="1032" y="2548"/>
                    <a:pt x="1092" y="2533"/>
                  </a:cubicBezTo>
                  <a:cubicBezTo>
                    <a:pt x="1092" y="2533"/>
                    <a:pt x="1751" y="1395"/>
                    <a:pt x="1893" y="972"/>
                  </a:cubicBezTo>
                  <a:cubicBezTo>
                    <a:pt x="2036" y="547"/>
                    <a:pt x="2108" y="280"/>
                    <a:pt x="1781" y="68"/>
                  </a:cubicBezTo>
                  <a:cubicBezTo>
                    <a:pt x="1716" y="26"/>
                    <a:pt x="1632" y="0"/>
                    <a:pt x="153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041;p55">
              <a:extLst>
                <a:ext uri="{FF2B5EF4-FFF2-40B4-BE49-F238E27FC236}">
                  <a16:creationId xmlns="" xmlns:a16="http://schemas.microsoft.com/office/drawing/2014/main" id="{EA0D7262-C357-0E63-B694-82BC690BD4FD}"/>
                </a:ext>
              </a:extLst>
            </p:cNvPr>
            <p:cNvSpPr/>
            <p:nvPr/>
          </p:nvSpPr>
          <p:spPr>
            <a:xfrm>
              <a:off x="1836650" y="4728575"/>
              <a:ext cx="219975" cy="114375"/>
            </a:xfrm>
            <a:custGeom>
              <a:avLst/>
              <a:gdLst/>
              <a:ahLst/>
              <a:cxnLst/>
              <a:rect l="l" t="t" r="r" b="b"/>
              <a:pathLst>
                <a:path w="8799" h="4575" extrusionOk="0">
                  <a:moveTo>
                    <a:pt x="3774" y="0"/>
                  </a:moveTo>
                  <a:cubicBezTo>
                    <a:pt x="3008" y="0"/>
                    <a:pt x="549" y="46"/>
                    <a:pt x="268" y="623"/>
                  </a:cubicBezTo>
                  <a:cubicBezTo>
                    <a:pt x="0" y="1171"/>
                    <a:pt x="2361" y="1995"/>
                    <a:pt x="2700" y="2028"/>
                  </a:cubicBezTo>
                  <a:lnTo>
                    <a:pt x="4778" y="2140"/>
                  </a:lnTo>
                  <a:lnTo>
                    <a:pt x="4995" y="2245"/>
                  </a:lnTo>
                  <a:lnTo>
                    <a:pt x="6451" y="4087"/>
                  </a:lnTo>
                  <a:lnTo>
                    <a:pt x="8583" y="4575"/>
                  </a:lnTo>
                  <a:cubicBezTo>
                    <a:pt x="8799" y="4147"/>
                    <a:pt x="8609" y="3560"/>
                    <a:pt x="8331" y="2840"/>
                  </a:cubicBezTo>
                  <a:cubicBezTo>
                    <a:pt x="8023" y="2048"/>
                    <a:pt x="7681" y="1233"/>
                    <a:pt x="7681" y="1233"/>
                  </a:cubicBezTo>
                  <a:lnTo>
                    <a:pt x="4001" y="2"/>
                  </a:lnTo>
                  <a:cubicBezTo>
                    <a:pt x="4001" y="2"/>
                    <a:pt x="3917" y="0"/>
                    <a:pt x="3774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042;p55">
              <a:extLst>
                <a:ext uri="{FF2B5EF4-FFF2-40B4-BE49-F238E27FC236}">
                  <a16:creationId xmlns="" xmlns:a16="http://schemas.microsoft.com/office/drawing/2014/main" id="{EF20425B-33B9-8AF1-74A1-E180FFE91D4F}"/>
                </a:ext>
              </a:extLst>
            </p:cNvPr>
            <p:cNvSpPr/>
            <p:nvPr/>
          </p:nvSpPr>
          <p:spPr>
            <a:xfrm>
              <a:off x="1935875" y="4837200"/>
              <a:ext cx="32925" cy="71400"/>
            </a:xfrm>
            <a:custGeom>
              <a:avLst/>
              <a:gdLst/>
              <a:ahLst/>
              <a:cxnLst/>
              <a:rect l="l" t="t" r="r" b="b"/>
              <a:pathLst>
                <a:path w="1317" h="2856" extrusionOk="0">
                  <a:moveTo>
                    <a:pt x="628" y="1"/>
                  </a:moveTo>
                  <a:lnTo>
                    <a:pt x="1" y="469"/>
                  </a:lnTo>
                  <a:cubicBezTo>
                    <a:pt x="226" y="890"/>
                    <a:pt x="240" y="1251"/>
                    <a:pt x="263" y="1627"/>
                  </a:cubicBezTo>
                  <a:cubicBezTo>
                    <a:pt x="283" y="1961"/>
                    <a:pt x="263" y="2296"/>
                    <a:pt x="261" y="2630"/>
                  </a:cubicBezTo>
                  <a:cubicBezTo>
                    <a:pt x="261" y="2681"/>
                    <a:pt x="261" y="2735"/>
                    <a:pt x="289" y="2777"/>
                  </a:cubicBezTo>
                  <a:cubicBezTo>
                    <a:pt x="327" y="2834"/>
                    <a:pt x="385" y="2856"/>
                    <a:pt x="448" y="2856"/>
                  </a:cubicBezTo>
                  <a:cubicBezTo>
                    <a:pt x="531" y="2856"/>
                    <a:pt x="622" y="2818"/>
                    <a:pt x="680" y="2775"/>
                  </a:cubicBezTo>
                  <a:cubicBezTo>
                    <a:pt x="777" y="2702"/>
                    <a:pt x="873" y="2630"/>
                    <a:pt x="958" y="2543"/>
                  </a:cubicBezTo>
                  <a:cubicBezTo>
                    <a:pt x="1118" y="2380"/>
                    <a:pt x="1242" y="2174"/>
                    <a:pt x="1232" y="1942"/>
                  </a:cubicBezTo>
                  <a:cubicBezTo>
                    <a:pt x="1221" y="1683"/>
                    <a:pt x="1164" y="1418"/>
                    <a:pt x="1222" y="1164"/>
                  </a:cubicBezTo>
                  <a:cubicBezTo>
                    <a:pt x="1253" y="1031"/>
                    <a:pt x="1316" y="900"/>
                    <a:pt x="1296" y="763"/>
                  </a:cubicBezTo>
                  <a:cubicBezTo>
                    <a:pt x="1268" y="583"/>
                    <a:pt x="1137" y="458"/>
                    <a:pt x="1004" y="347"/>
                  </a:cubicBezTo>
                  <a:cubicBezTo>
                    <a:pt x="936" y="290"/>
                    <a:pt x="865" y="236"/>
                    <a:pt x="803" y="174"/>
                  </a:cubicBezTo>
                  <a:cubicBezTo>
                    <a:pt x="740" y="113"/>
                    <a:pt x="671" y="51"/>
                    <a:pt x="62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043;p55">
              <a:extLst>
                <a:ext uri="{FF2B5EF4-FFF2-40B4-BE49-F238E27FC236}">
                  <a16:creationId xmlns="" xmlns:a16="http://schemas.microsoft.com/office/drawing/2014/main" id="{B152625F-2EA1-DDC4-57C7-F843DD5B22D4}"/>
                </a:ext>
              </a:extLst>
            </p:cNvPr>
            <p:cNvSpPr/>
            <p:nvPr/>
          </p:nvSpPr>
          <p:spPr>
            <a:xfrm>
              <a:off x="1834125" y="4741150"/>
              <a:ext cx="118000" cy="109275"/>
            </a:xfrm>
            <a:custGeom>
              <a:avLst/>
              <a:gdLst/>
              <a:ahLst/>
              <a:cxnLst/>
              <a:rect l="l" t="t" r="r" b="b"/>
              <a:pathLst>
                <a:path w="4720" h="4371" extrusionOk="0">
                  <a:moveTo>
                    <a:pt x="793" y="1"/>
                  </a:moveTo>
                  <a:cubicBezTo>
                    <a:pt x="753" y="1"/>
                    <a:pt x="714" y="2"/>
                    <a:pt x="675" y="6"/>
                  </a:cubicBezTo>
                  <a:cubicBezTo>
                    <a:pt x="1" y="62"/>
                    <a:pt x="313" y="742"/>
                    <a:pt x="704" y="1154"/>
                  </a:cubicBezTo>
                  <a:cubicBezTo>
                    <a:pt x="960" y="1426"/>
                    <a:pt x="4113" y="4370"/>
                    <a:pt x="4113" y="4370"/>
                  </a:cubicBezTo>
                  <a:cubicBezTo>
                    <a:pt x="4123" y="4370"/>
                    <a:pt x="4133" y="4371"/>
                    <a:pt x="4143" y="4371"/>
                  </a:cubicBezTo>
                  <a:cubicBezTo>
                    <a:pt x="4577" y="4371"/>
                    <a:pt x="4720" y="3904"/>
                    <a:pt x="4720" y="3904"/>
                  </a:cubicBezTo>
                  <a:cubicBezTo>
                    <a:pt x="4720" y="3904"/>
                    <a:pt x="3761" y="2372"/>
                    <a:pt x="3154" y="1522"/>
                  </a:cubicBezTo>
                  <a:cubicBezTo>
                    <a:pt x="2879" y="1135"/>
                    <a:pt x="2426" y="678"/>
                    <a:pt x="2426" y="678"/>
                  </a:cubicBezTo>
                  <a:cubicBezTo>
                    <a:pt x="2178" y="414"/>
                    <a:pt x="1440" y="1"/>
                    <a:pt x="793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044;p55">
              <a:extLst>
                <a:ext uri="{FF2B5EF4-FFF2-40B4-BE49-F238E27FC236}">
                  <a16:creationId xmlns="" xmlns:a16="http://schemas.microsoft.com/office/drawing/2014/main" id="{B773EFAC-CF4A-2C79-F6C4-3D64A1F53C81}"/>
                </a:ext>
              </a:extLst>
            </p:cNvPr>
            <p:cNvSpPr/>
            <p:nvPr/>
          </p:nvSpPr>
          <p:spPr>
            <a:xfrm>
              <a:off x="1884750" y="4750600"/>
              <a:ext cx="36475" cy="2962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0"/>
                  </a:moveTo>
                  <a:cubicBezTo>
                    <a:pt x="585" y="343"/>
                    <a:pt x="1146" y="1167"/>
                    <a:pt x="1146" y="1167"/>
                  </a:cubicBezTo>
                  <a:lnTo>
                    <a:pt x="1458" y="1184"/>
                  </a:lnTo>
                  <a:cubicBezTo>
                    <a:pt x="581" y="1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045;p55">
              <a:extLst>
                <a:ext uri="{FF2B5EF4-FFF2-40B4-BE49-F238E27FC236}">
                  <a16:creationId xmlns="" xmlns:a16="http://schemas.microsoft.com/office/drawing/2014/main" id="{F2981037-0C87-0825-C3DF-D58DCDC38E52}"/>
                </a:ext>
              </a:extLst>
            </p:cNvPr>
            <p:cNvSpPr/>
            <p:nvPr/>
          </p:nvSpPr>
          <p:spPr>
            <a:xfrm>
              <a:off x="1914350" y="4829275"/>
              <a:ext cx="35675" cy="21150"/>
            </a:xfrm>
            <a:custGeom>
              <a:avLst/>
              <a:gdLst/>
              <a:ahLst/>
              <a:cxnLst/>
              <a:rect l="l" t="t" r="r" b="b"/>
              <a:pathLst>
                <a:path w="1427" h="846" extrusionOk="0">
                  <a:moveTo>
                    <a:pt x="0" y="0"/>
                  </a:moveTo>
                  <a:lnTo>
                    <a:pt x="904" y="845"/>
                  </a:lnTo>
                  <a:cubicBezTo>
                    <a:pt x="912" y="845"/>
                    <a:pt x="919" y="845"/>
                    <a:pt x="927" y="845"/>
                  </a:cubicBezTo>
                  <a:cubicBezTo>
                    <a:pt x="1041" y="845"/>
                    <a:pt x="1153" y="812"/>
                    <a:pt x="1247" y="746"/>
                  </a:cubicBezTo>
                  <a:cubicBezTo>
                    <a:pt x="1420" y="629"/>
                    <a:pt x="1427" y="547"/>
                    <a:pt x="1427" y="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046;p55">
              <a:extLst>
                <a:ext uri="{FF2B5EF4-FFF2-40B4-BE49-F238E27FC236}">
                  <a16:creationId xmlns="" xmlns:a16="http://schemas.microsoft.com/office/drawing/2014/main" id="{63559FE5-8C06-9ADF-B901-3397DAB2D733}"/>
                </a:ext>
              </a:extLst>
            </p:cNvPr>
            <p:cNvSpPr/>
            <p:nvPr/>
          </p:nvSpPr>
          <p:spPr>
            <a:xfrm>
              <a:off x="1957450" y="4589625"/>
              <a:ext cx="61650" cy="57225"/>
            </a:xfrm>
            <a:custGeom>
              <a:avLst/>
              <a:gdLst/>
              <a:ahLst/>
              <a:cxnLst/>
              <a:rect l="l" t="t" r="r" b="b"/>
              <a:pathLst>
                <a:path w="2466" h="2289" extrusionOk="0">
                  <a:moveTo>
                    <a:pt x="1888" y="1"/>
                  </a:moveTo>
                  <a:cubicBezTo>
                    <a:pt x="1888" y="1"/>
                    <a:pt x="528" y="471"/>
                    <a:pt x="364" y="496"/>
                  </a:cubicBezTo>
                  <a:cubicBezTo>
                    <a:pt x="201" y="519"/>
                    <a:pt x="1" y="958"/>
                    <a:pt x="19" y="1480"/>
                  </a:cubicBezTo>
                  <a:cubicBezTo>
                    <a:pt x="35" y="1926"/>
                    <a:pt x="813" y="2288"/>
                    <a:pt x="1249" y="2288"/>
                  </a:cubicBezTo>
                  <a:cubicBezTo>
                    <a:pt x="1324" y="2288"/>
                    <a:pt x="1388" y="2277"/>
                    <a:pt x="1438" y="2255"/>
                  </a:cubicBezTo>
                  <a:cubicBezTo>
                    <a:pt x="1774" y="2102"/>
                    <a:pt x="2466" y="1420"/>
                    <a:pt x="2358" y="1331"/>
                  </a:cubicBezTo>
                  <a:cubicBezTo>
                    <a:pt x="2251" y="1243"/>
                    <a:pt x="1882" y="994"/>
                    <a:pt x="1864" y="920"/>
                  </a:cubicBezTo>
                  <a:cubicBezTo>
                    <a:pt x="1844" y="846"/>
                    <a:pt x="1888" y="1"/>
                    <a:pt x="188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047;p55">
              <a:extLst>
                <a:ext uri="{FF2B5EF4-FFF2-40B4-BE49-F238E27FC236}">
                  <a16:creationId xmlns="" xmlns:a16="http://schemas.microsoft.com/office/drawing/2014/main" id="{44DCF32B-A80D-3EE7-C5AC-D479CF180F0E}"/>
                </a:ext>
              </a:extLst>
            </p:cNvPr>
            <p:cNvSpPr/>
            <p:nvPr/>
          </p:nvSpPr>
          <p:spPr>
            <a:xfrm>
              <a:off x="1967200" y="4589625"/>
              <a:ext cx="37450" cy="27075"/>
            </a:xfrm>
            <a:custGeom>
              <a:avLst/>
              <a:gdLst/>
              <a:ahLst/>
              <a:cxnLst/>
              <a:rect l="l" t="t" r="r" b="b"/>
              <a:pathLst>
                <a:path w="1498" h="1083" extrusionOk="0">
                  <a:moveTo>
                    <a:pt x="1498" y="1"/>
                  </a:moveTo>
                  <a:cubicBezTo>
                    <a:pt x="1498" y="1"/>
                    <a:pt x="554" y="386"/>
                    <a:pt x="205" y="491"/>
                  </a:cubicBezTo>
                  <a:cubicBezTo>
                    <a:pt x="128" y="645"/>
                    <a:pt x="0" y="867"/>
                    <a:pt x="111" y="967"/>
                  </a:cubicBezTo>
                  <a:cubicBezTo>
                    <a:pt x="207" y="1053"/>
                    <a:pt x="319" y="1083"/>
                    <a:pt x="429" y="1083"/>
                  </a:cubicBezTo>
                  <a:cubicBezTo>
                    <a:pt x="614" y="1083"/>
                    <a:pt x="793" y="1000"/>
                    <a:pt x="880" y="966"/>
                  </a:cubicBezTo>
                  <a:cubicBezTo>
                    <a:pt x="1015" y="912"/>
                    <a:pt x="1142" y="838"/>
                    <a:pt x="1256" y="748"/>
                  </a:cubicBezTo>
                  <a:cubicBezTo>
                    <a:pt x="1383" y="651"/>
                    <a:pt x="1483" y="490"/>
                    <a:pt x="1483" y="332"/>
                  </a:cubicBezTo>
                  <a:cubicBezTo>
                    <a:pt x="1488" y="195"/>
                    <a:pt x="1498" y="1"/>
                    <a:pt x="1498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048;p55">
              <a:extLst>
                <a:ext uri="{FF2B5EF4-FFF2-40B4-BE49-F238E27FC236}">
                  <a16:creationId xmlns="" xmlns:a16="http://schemas.microsoft.com/office/drawing/2014/main" id="{98FFF7A1-ECE8-78A9-7149-E8FDFAE6909F}"/>
                </a:ext>
              </a:extLst>
            </p:cNvPr>
            <p:cNvSpPr/>
            <p:nvPr/>
          </p:nvSpPr>
          <p:spPr>
            <a:xfrm>
              <a:off x="1932775" y="4597150"/>
              <a:ext cx="100525" cy="181000"/>
            </a:xfrm>
            <a:custGeom>
              <a:avLst/>
              <a:gdLst/>
              <a:ahLst/>
              <a:cxnLst/>
              <a:rect l="l" t="t" r="r" b="b"/>
              <a:pathLst>
                <a:path w="4021" h="7240" extrusionOk="0">
                  <a:moveTo>
                    <a:pt x="1069" y="1"/>
                  </a:moveTo>
                  <a:cubicBezTo>
                    <a:pt x="1048" y="1"/>
                    <a:pt x="1026" y="3"/>
                    <a:pt x="1006" y="8"/>
                  </a:cubicBezTo>
                  <a:cubicBezTo>
                    <a:pt x="1006" y="8"/>
                    <a:pt x="635" y="199"/>
                    <a:pt x="477" y="681"/>
                  </a:cubicBezTo>
                  <a:cubicBezTo>
                    <a:pt x="319" y="1162"/>
                    <a:pt x="162" y="1739"/>
                    <a:pt x="176" y="2634"/>
                  </a:cubicBezTo>
                  <a:cubicBezTo>
                    <a:pt x="190" y="3530"/>
                    <a:pt x="148" y="5754"/>
                    <a:pt x="148" y="5754"/>
                  </a:cubicBezTo>
                  <a:cubicBezTo>
                    <a:pt x="148" y="5754"/>
                    <a:pt x="1" y="6409"/>
                    <a:pt x="1085" y="6906"/>
                  </a:cubicBezTo>
                  <a:cubicBezTo>
                    <a:pt x="1579" y="7132"/>
                    <a:pt x="2052" y="7240"/>
                    <a:pt x="2472" y="7240"/>
                  </a:cubicBezTo>
                  <a:cubicBezTo>
                    <a:pt x="2645" y="7240"/>
                    <a:pt x="2809" y="7221"/>
                    <a:pt x="2962" y="7186"/>
                  </a:cubicBezTo>
                  <a:cubicBezTo>
                    <a:pt x="3394" y="7084"/>
                    <a:pt x="3743" y="6692"/>
                    <a:pt x="3836" y="6490"/>
                  </a:cubicBezTo>
                  <a:cubicBezTo>
                    <a:pt x="3751" y="5774"/>
                    <a:pt x="3728" y="4832"/>
                    <a:pt x="3788" y="4081"/>
                  </a:cubicBezTo>
                  <a:cubicBezTo>
                    <a:pt x="3852" y="3287"/>
                    <a:pt x="3935" y="2625"/>
                    <a:pt x="3979" y="1988"/>
                  </a:cubicBezTo>
                  <a:cubicBezTo>
                    <a:pt x="4021" y="1349"/>
                    <a:pt x="3894" y="1361"/>
                    <a:pt x="3575" y="1135"/>
                  </a:cubicBezTo>
                  <a:cubicBezTo>
                    <a:pt x="3144" y="828"/>
                    <a:pt x="2971" y="745"/>
                    <a:pt x="2971" y="745"/>
                  </a:cubicBezTo>
                  <a:cubicBezTo>
                    <a:pt x="2971" y="745"/>
                    <a:pt x="2520" y="1215"/>
                    <a:pt x="1993" y="1215"/>
                  </a:cubicBezTo>
                  <a:cubicBezTo>
                    <a:pt x="1889" y="1215"/>
                    <a:pt x="1782" y="1197"/>
                    <a:pt x="1675" y="1153"/>
                  </a:cubicBezTo>
                  <a:cubicBezTo>
                    <a:pt x="1330" y="1012"/>
                    <a:pt x="1259" y="563"/>
                    <a:pt x="1582" y="231"/>
                  </a:cubicBezTo>
                  <a:cubicBezTo>
                    <a:pt x="1582" y="231"/>
                    <a:pt x="1297" y="1"/>
                    <a:pt x="1069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049;p55">
              <a:extLst>
                <a:ext uri="{FF2B5EF4-FFF2-40B4-BE49-F238E27FC236}">
                  <a16:creationId xmlns="" xmlns:a16="http://schemas.microsoft.com/office/drawing/2014/main" id="{6702D6EE-3DB1-1173-DEE8-9F32330E4208}"/>
                </a:ext>
              </a:extLst>
            </p:cNvPr>
            <p:cNvSpPr/>
            <p:nvPr/>
          </p:nvSpPr>
          <p:spPr>
            <a:xfrm>
              <a:off x="1962500" y="4601075"/>
              <a:ext cx="46925" cy="29000"/>
            </a:xfrm>
            <a:custGeom>
              <a:avLst/>
              <a:gdLst/>
              <a:ahLst/>
              <a:cxnLst/>
              <a:rect l="l" t="t" r="r" b="b"/>
              <a:pathLst>
                <a:path w="1877" h="1160" extrusionOk="0">
                  <a:moveTo>
                    <a:pt x="290" y="0"/>
                  </a:moveTo>
                  <a:cubicBezTo>
                    <a:pt x="58" y="295"/>
                    <a:pt x="0" y="764"/>
                    <a:pt x="290" y="990"/>
                  </a:cubicBezTo>
                  <a:cubicBezTo>
                    <a:pt x="444" y="1110"/>
                    <a:pt x="615" y="1160"/>
                    <a:pt x="795" y="1160"/>
                  </a:cubicBezTo>
                  <a:cubicBezTo>
                    <a:pt x="953" y="1160"/>
                    <a:pt x="1118" y="1122"/>
                    <a:pt x="1285" y="1060"/>
                  </a:cubicBezTo>
                  <a:cubicBezTo>
                    <a:pt x="1643" y="927"/>
                    <a:pt x="1876" y="641"/>
                    <a:pt x="1876" y="641"/>
                  </a:cubicBezTo>
                  <a:lnTo>
                    <a:pt x="1710" y="525"/>
                  </a:lnTo>
                  <a:cubicBezTo>
                    <a:pt x="1573" y="695"/>
                    <a:pt x="1128" y="950"/>
                    <a:pt x="822" y="950"/>
                  </a:cubicBezTo>
                  <a:cubicBezTo>
                    <a:pt x="515" y="950"/>
                    <a:pt x="313" y="753"/>
                    <a:pt x="301" y="581"/>
                  </a:cubicBezTo>
                  <a:cubicBezTo>
                    <a:pt x="290" y="407"/>
                    <a:pt x="463" y="111"/>
                    <a:pt x="463" y="111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050;p55">
              <a:extLst>
                <a:ext uri="{FF2B5EF4-FFF2-40B4-BE49-F238E27FC236}">
                  <a16:creationId xmlns="" xmlns:a16="http://schemas.microsoft.com/office/drawing/2014/main" id="{3DD92E5C-5087-7407-8AFF-55EAA289F0C7}"/>
                </a:ext>
              </a:extLst>
            </p:cNvPr>
            <p:cNvSpPr/>
            <p:nvPr/>
          </p:nvSpPr>
          <p:spPr>
            <a:xfrm>
              <a:off x="1953750" y="4530275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303" y="1"/>
                  </a:moveTo>
                  <a:cubicBezTo>
                    <a:pt x="666" y="1"/>
                    <a:pt x="223" y="484"/>
                    <a:pt x="126" y="1116"/>
                  </a:cubicBezTo>
                  <a:cubicBezTo>
                    <a:pt x="70" y="1441"/>
                    <a:pt x="0" y="2129"/>
                    <a:pt x="225" y="2643"/>
                  </a:cubicBezTo>
                  <a:cubicBezTo>
                    <a:pt x="351" y="2935"/>
                    <a:pt x="496" y="3046"/>
                    <a:pt x="763" y="3083"/>
                  </a:cubicBezTo>
                  <a:cubicBezTo>
                    <a:pt x="778" y="3085"/>
                    <a:pt x="797" y="3087"/>
                    <a:pt x="818" y="3087"/>
                  </a:cubicBezTo>
                  <a:cubicBezTo>
                    <a:pt x="1077" y="3087"/>
                    <a:pt x="1711" y="2920"/>
                    <a:pt x="1932" y="2661"/>
                  </a:cubicBezTo>
                  <a:cubicBezTo>
                    <a:pt x="1974" y="2611"/>
                    <a:pt x="2036" y="2375"/>
                    <a:pt x="2036" y="2375"/>
                  </a:cubicBezTo>
                  <a:cubicBezTo>
                    <a:pt x="2498" y="2061"/>
                    <a:pt x="2708" y="1488"/>
                    <a:pt x="2558" y="951"/>
                  </a:cubicBezTo>
                  <a:cubicBezTo>
                    <a:pt x="2407" y="413"/>
                    <a:pt x="1932" y="32"/>
                    <a:pt x="1374" y="3"/>
                  </a:cubicBezTo>
                  <a:cubicBezTo>
                    <a:pt x="1350" y="1"/>
                    <a:pt x="1327" y="1"/>
                    <a:pt x="130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051;p55">
              <a:extLst>
                <a:ext uri="{FF2B5EF4-FFF2-40B4-BE49-F238E27FC236}">
                  <a16:creationId xmlns="" xmlns:a16="http://schemas.microsoft.com/office/drawing/2014/main" id="{714D47B3-01DC-1E55-3B41-F735AAA7A9DB}"/>
                </a:ext>
              </a:extLst>
            </p:cNvPr>
            <p:cNvSpPr/>
            <p:nvPr/>
          </p:nvSpPr>
          <p:spPr>
            <a:xfrm>
              <a:off x="1959325" y="4530275"/>
              <a:ext cx="61350" cy="59375"/>
            </a:xfrm>
            <a:custGeom>
              <a:avLst/>
              <a:gdLst/>
              <a:ahLst/>
              <a:cxnLst/>
              <a:rect l="l" t="t" r="r" b="b"/>
              <a:pathLst>
                <a:path w="2454" h="2375" extrusionOk="0">
                  <a:moveTo>
                    <a:pt x="1079" y="1"/>
                  </a:moveTo>
                  <a:cubicBezTo>
                    <a:pt x="630" y="1"/>
                    <a:pt x="234" y="234"/>
                    <a:pt x="0" y="589"/>
                  </a:cubicBezTo>
                  <a:cubicBezTo>
                    <a:pt x="66" y="662"/>
                    <a:pt x="225" y="750"/>
                    <a:pt x="459" y="798"/>
                  </a:cubicBezTo>
                  <a:cubicBezTo>
                    <a:pt x="588" y="825"/>
                    <a:pt x="711" y="836"/>
                    <a:pt x="824" y="836"/>
                  </a:cubicBezTo>
                  <a:cubicBezTo>
                    <a:pt x="1192" y="836"/>
                    <a:pt x="1447" y="722"/>
                    <a:pt x="1447" y="722"/>
                  </a:cubicBezTo>
                  <a:lnTo>
                    <a:pt x="1447" y="722"/>
                  </a:lnTo>
                  <a:cubicBezTo>
                    <a:pt x="1405" y="890"/>
                    <a:pt x="1466" y="1039"/>
                    <a:pt x="1540" y="1147"/>
                  </a:cubicBezTo>
                  <a:cubicBezTo>
                    <a:pt x="1629" y="1282"/>
                    <a:pt x="1670" y="1441"/>
                    <a:pt x="1639" y="1599"/>
                  </a:cubicBezTo>
                  <a:cubicBezTo>
                    <a:pt x="1631" y="1646"/>
                    <a:pt x="1620" y="1698"/>
                    <a:pt x="1609" y="1756"/>
                  </a:cubicBezTo>
                  <a:cubicBezTo>
                    <a:pt x="1570" y="1960"/>
                    <a:pt x="1744" y="1976"/>
                    <a:pt x="1744" y="1976"/>
                  </a:cubicBezTo>
                  <a:cubicBezTo>
                    <a:pt x="1746" y="1873"/>
                    <a:pt x="1761" y="1773"/>
                    <a:pt x="1818" y="1709"/>
                  </a:cubicBezTo>
                  <a:lnTo>
                    <a:pt x="1818" y="1709"/>
                  </a:lnTo>
                  <a:cubicBezTo>
                    <a:pt x="2167" y="1821"/>
                    <a:pt x="1827" y="2330"/>
                    <a:pt x="1813" y="2375"/>
                  </a:cubicBezTo>
                  <a:cubicBezTo>
                    <a:pt x="2183" y="2120"/>
                    <a:pt x="2453" y="1669"/>
                    <a:pt x="2409" y="1166"/>
                  </a:cubicBezTo>
                  <a:cubicBezTo>
                    <a:pt x="2357" y="606"/>
                    <a:pt x="1901" y="144"/>
                    <a:pt x="1351" y="29"/>
                  </a:cubicBezTo>
                  <a:cubicBezTo>
                    <a:pt x="1259" y="10"/>
                    <a:pt x="1168" y="1"/>
                    <a:pt x="1079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052;p55">
              <a:extLst>
                <a:ext uri="{FF2B5EF4-FFF2-40B4-BE49-F238E27FC236}">
                  <a16:creationId xmlns="" xmlns:a16="http://schemas.microsoft.com/office/drawing/2014/main" id="{EF8C8C44-86AE-06DB-9507-603BCB8E7284}"/>
                </a:ext>
              </a:extLst>
            </p:cNvPr>
            <p:cNvSpPr/>
            <p:nvPr/>
          </p:nvSpPr>
          <p:spPr>
            <a:xfrm>
              <a:off x="2011775" y="4629975"/>
              <a:ext cx="59825" cy="189975"/>
            </a:xfrm>
            <a:custGeom>
              <a:avLst/>
              <a:gdLst/>
              <a:ahLst/>
              <a:cxnLst/>
              <a:rect l="l" t="t" r="r" b="b"/>
              <a:pathLst>
                <a:path w="2393" h="7599" extrusionOk="0">
                  <a:moveTo>
                    <a:pt x="537" y="0"/>
                  </a:moveTo>
                  <a:cubicBezTo>
                    <a:pt x="425" y="0"/>
                    <a:pt x="327" y="58"/>
                    <a:pt x="253" y="155"/>
                  </a:cubicBezTo>
                  <a:cubicBezTo>
                    <a:pt x="95" y="361"/>
                    <a:pt x="1" y="565"/>
                    <a:pt x="176" y="973"/>
                  </a:cubicBezTo>
                  <a:cubicBezTo>
                    <a:pt x="351" y="1379"/>
                    <a:pt x="875" y="2345"/>
                    <a:pt x="1135" y="3064"/>
                  </a:cubicBezTo>
                  <a:cubicBezTo>
                    <a:pt x="1262" y="3419"/>
                    <a:pt x="1573" y="4418"/>
                    <a:pt x="1146" y="5613"/>
                  </a:cubicBezTo>
                  <a:cubicBezTo>
                    <a:pt x="1081" y="5796"/>
                    <a:pt x="958" y="5948"/>
                    <a:pt x="789" y="6069"/>
                  </a:cubicBezTo>
                  <a:cubicBezTo>
                    <a:pt x="597" y="6209"/>
                    <a:pt x="518" y="6345"/>
                    <a:pt x="390" y="6454"/>
                  </a:cubicBezTo>
                  <a:cubicBezTo>
                    <a:pt x="264" y="6563"/>
                    <a:pt x="254" y="6547"/>
                    <a:pt x="296" y="6628"/>
                  </a:cubicBezTo>
                  <a:cubicBezTo>
                    <a:pt x="316" y="6668"/>
                    <a:pt x="371" y="6688"/>
                    <a:pt x="437" y="6688"/>
                  </a:cubicBezTo>
                  <a:cubicBezTo>
                    <a:pt x="506" y="6688"/>
                    <a:pt x="589" y="6666"/>
                    <a:pt x="658" y="6622"/>
                  </a:cubicBezTo>
                  <a:cubicBezTo>
                    <a:pt x="802" y="6534"/>
                    <a:pt x="854" y="6433"/>
                    <a:pt x="892" y="6425"/>
                  </a:cubicBezTo>
                  <a:cubicBezTo>
                    <a:pt x="893" y="6425"/>
                    <a:pt x="894" y="6425"/>
                    <a:pt x="895" y="6425"/>
                  </a:cubicBezTo>
                  <a:cubicBezTo>
                    <a:pt x="927" y="6425"/>
                    <a:pt x="880" y="6554"/>
                    <a:pt x="784" y="6715"/>
                  </a:cubicBezTo>
                  <a:cubicBezTo>
                    <a:pt x="646" y="6943"/>
                    <a:pt x="489" y="7040"/>
                    <a:pt x="401" y="7146"/>
                  </a:cubicBezTo>
                  <a:cubicBezTo>
                    <a:pt x="312" y="7254"/>
                    <a:pt x="389" y="7321"/>
                    <a:pt x="452" y="7321"/>
                  </a:cubicBezTo>
                  <a:cubicBezTo>
                    <a:pt x="458" y="7321"/>
                    <a:pt x="463" y="7321"/>
                    <a:pt x="469" y="7320"/>
                  </a:cubicBezTo>
                  <a:cubicBezTo>
                    <a:pt x="534" y="7306"/>
                    <a:pt x="632" y="7281"/>
                    <a:pt x="797" y="7136"/>
                  </a:cubicBezTo>
                  <a:cubicBezTo>
                    <a:pt x="961" y="6991"/>
                    <a:pt x="1119" y="6789"/>
                    <a:pt x="1119" y="6789"/>
                  </a:cubicBezTo>
                  <a:lnTo>
                    <a:pt x="1119" y="6789"/>
                  </a:lnTo>
                  <a:cubicBezTo>
                    <a:pt x="1073" y="6906"/>
                    <a:pt x="1013" y="7017"/>
                    <a:pt x="941" y="7119"/>
                  </a:cubicBezTo>
                  <a:cubicBezTo>
                    <a:pt x="805" y="7313"/>
                    <a:pt x="726" y="7376"/>
                    <a:pt x="661" y="7479"/>
                  </a:cubicBezTo>
                  <a:cubicBezTo>
                    <a:pt x="617" y="7548"/>
                    <a:pt x="690" y="7599"/>
                    <a:pt x="776" y="7599"/>
                  </a:cubicBezTo>
                  <a:cubicBezTo>
                    <a:pt x="819" y="7599"/>
                    <a:pt x="864" y="7587"/>
                    <a:pt x="900" y="7558"/>
                  </a:cubicBezTo>
                  <a:cubicBezTo>
                    <a:pt x="1009" y="7469"/>
                    <a:pt x="1107" y="7365"/>
                    <a:pt x="1190" y="7250"/>
                  </a:cubicBezTo>
                  <a:cubicBezTo>
                    <a:pt x="1285" y="7120"/>
                    <a:pt x="1421" y="6891"/>
                    <a:pt x="1421" y="6891"/>
                  </a:cubicBezTo>
                  <a:lnTo>
                    <a:pt x="1421" y="6891"/>
                  </a:lnTo>
                  <a:cubicBezTo>
                    <a:pt x="1351" y="7143"/>
                    <a:pt x="1222" y="7300"/>
                    <a:pt x="1154" y="7402"/>
                  </a:cubicBezTo>
                  <a:cubicBezTo>
                    <a:pt x="1087" y="7502"/>
                    <a:pt x="1091" y="7572"/>
                    <a:pt x="1161" y="7592"/>
                  </a:cubicBezTo>
                  <a:cubicBezTo>
                    <a:pt x="1168" y="7594"/>
                    <a:pt x="1176" y="7595"/>
                    <a:pt x="1184" y="7595"/>
                  </a:cubicBezTo>
                  <a:cubicBezTo>
                    <a:pt x="1241" y="7595"/>
                    <a:pt x="1332" y="7538"/>
                    <a:pt x="1481" y="7362"/>
                  </a:cubicBezTo>
                  <a:cubicBezTo>
                    <a:pt x="1653" y="7159"/>
                    <a:pt x="1789" y="6813"/>
                    <a:pt x="1842" y="6501"/>
                  </a:cubicBezTo>
                  <a:cubicBezTo>
                    <a:pt x="1896" y="6190"/>
                    <a:pt x="1935" y="6006"/>
                    <a:pt x="1980" y="5847"/>
                  </a:cubicBezTo>
                  <a:cubicBezTo>
                    <a:pt x="2392" y="4391"/>
                    <a:pt x="2199" y="3187"/>
                    <a:pt x="2087" y="2780"/>
                  </a:cubicBezTo>
                  <a:cubicBezTo>
                    <a:pt x="1855" y="1940"/>
                    <a:pt x="1421" y="1016"/>
                    <a:pt x="1100" y="465"/>
                  </a:cubicBezTo>
                  <a:cubicBezTo>
                    <a:pt x="907" y="133"/>
                    <a:pt x="706" y="0"/>
                    <a:pt x="53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053;p55">
              <a:extLst>
                <a:ext uri="{FF2B5EF4-FFF2-40B4-BE49-F238E27FC236}">
                  <a16:creationId xmlns="" xmlns:a16="http://schemas.microsoft.com/office/drawing/2014/main" id="{D9D8EEDB-9274-4D10-6278-076E44DC3727}"/>
                </a:ext>
              </a:extLst>
            </p:cNvPr>
            <p:cNvSpPr/>
            <p:nvPr/>
          </p:nvSpPr>
          <p:spPr>
            <a:xfrm>
              <a:off x="2004625" y="4570275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256" y="0"/>
                  </a:moveTo>
                  <a:cubicBezTo>
                    <a:pt x="154" y="0"/>
                    <a:pt x="53" y="47"/>
                    <a:pt x="6" y="108"/>
                  </a:cubicBezTo>
                  <a:lnTo>
                    <a:pt x="1" y="770"/>
                  </a:lnTo>
                  <a:cubicBezTo>
                    <a:pt x="1" y="770"/>
                    <a:pt x="31" y="840"/>
                    <a:pt x="158" y="846"/>
                  </a:cubicBezTo>
                  <a:cubicBezTo>
                    <a:pt x="160" y="846"/>
                    <a:pt x="163" y="846"/>
                    <a:pt x="166" y="846"/>
                  </a:cubicBezTo>
                  <a:cubicBezTo>
                    <a:pt x="402" y="846"/>
                    <a:pt x="670" y="413"/>
                    <a:pt x="481" y="117"/>
                  </a:cubicBezTo>
                  <a:cubicBezTo>
                    <a:pt x="427" y="33"/>
                    <a:pt x="341" y="0"/>
                    <a:pt x="25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054;p55">
              <a:extLst>
                <a:ext uri="{FF2B5EF4-FFF2-40B4-BE49-F238E27FC236}">
                  <a16:creationId xmlns="" xmlns:a16="http://schemas.microsoft.com/office/drawing/2014/main" id="{46999EB6-FA36-E93A-45FA-F04CA6C732FC}"/>
                </a:ext>
              </a:extLst>
            </p:cNvPr>
            <p:cNvSpPr/>
            <p:nvPr/>
          </p:nvSpPr>
          <p:spPr>
            <a:xfrm>
              <a:off x="1844875" y="4797900"/>
              <a:ext cx="66050" cy="41925"/>
            </a:xfrm>
            <a:custGeom>
              <a:avLst/>
              <a:gdLst/>
              <a:ahLst/>
              <a:cxnLst/>
              <a:rect l="l" t="t" r="r" b="b"/>
              <a:pathLst>
                <a:path w="2642" h="1677" extrusionOk="0">
                  <a:moveTo>
                    <a:pt x="1787" y="1"/>
                  </a:moveTo>
                  <a:cubicBezTo>
                    <a:pt x="1756" y="1"/>
                    <a:pt x="1724" y="4"/>
                    <a:pt x="1691" y="11"/>
                  </a:cubicBezTo>
                  <a:cubicBezTo>
                    <a:pt x="1557" y="40"/>
                    <a:pt x="1456" y="146"/>
                    <a:pt x="1342" y="222"/>
                  </a:cubicBezTo>
                  <a:cubicBezTo>
                    <a:pt x="1127" y="370"/>
                    <a:pt x="861" y="412"/>
                    <a:pt x="613" y="494"/>
                  </a:cubicBezTo>
                  <a:cubicBezTo>
                    <a:pt x="394" y="568"/>
                    <a:pt x="245" y="757"/>
                    <a:pt x="150" y="966"/>
                  </a:cubicBezTo>
                  <a:cubicBezTo>
                    <a:pt x="101" y="1076"/>
                    <a:pt x="67" y="1191"/>
                    <a:pt x="35" y="1308"/>
                  </a:cubicBezTo>
                  <a:cubicBezTo>
                    <a:pt x="0" y="1430"/>
                    <a:pt x="17" y="1640"/>
                    <a:pt x="172" y="1673"/>
                  </a:cubicBezTo>
                  <a:cubicBezTo>
                    <a:pt x="182" y="1675"/>
                    <a:pt x="193" y="1676"/>
                    <a:pt x="203" y="1676"/>
                  </a:cubicBezTo>
                  <a:cubicBezTo>
                    <a:pt x="242" y="1676"/>
                    <a:pt x="282" y="1662"/>
                    <a:pt x="320" y="1647"/>
                  </a:cubicBezTo>
                  <a:cubicBezTo>
                    <a:pt x="632" y="1527"/>
                    <a:pt x="937" y="1387"/>
                    <a:pt x="1255" y="1285"/>
                  </a:cubicBezTo>
                  <a:cubicBezTo>
                    <a:pt x="1546" y="1192"/>
                    <a:pt x="1827" y="1098"/>
                    <a:pt x="2175" y="1098"/>
                  </a:cubicBezTo>
                  <a:cubicBezTo>
                    <a:pt x="2256" y="1098"/>
                    <a:pt x="2340" y="1103"/>
                    <a:pt x="2429" y="1114"/>
                  </a:cubicBezTo>
                  <a:lnTo>
                    <a:pt x="2642" y="360"/>
                  </a:lnTo>
                  <a:cubicBezTo>
                    <a:pt x="2580" y="339"/>
                    <a:pt x="2497" y="295"/>
                    <a:pt x="2417" y="260"/>
                  </a:cubicBezTo>
                  <a:cubicBezTo>
                    <a:pt x="2336" y="224"/>
                    <a:pt x="2262" y="177"/>
                    <a:pt x="2184" y="134"/>
                  </a:cubicBezTo>
                  <a:cubicBezTo>
                    <a:pt x="2060" y="64"/>
                    <a:pt x="1928" y="1"/>
                    <a:pt x="178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055;p55">
              <a:extLst>
                <a:ext uri="{FF2B5EF4-FFF2-40B4-BE49-F238E27FC236}">
                  <a16:creationId xmlns="" xmlns:a16="http://schemas.microsoft.com/office/drawing/2014/main" id="{4C73CE50-A740-94D8-D3C2-BDC72C59B2B4}"/>
                </a:ext>
              </a:extLst>
            </p:cNvPr>
            <p:cNvSpPr/>
            <p:nvPr/>
          </p:nvSpPr>
          <p:spPr>
            <a:xfrm>
              <a:off x="1903075" y="4806800"/>
              <a:ext cx="157700" cy="51475"/>
            </a:xfrm>
            <a:custGeom>
              <a:avLst/>
              <a:gdLst/>
              <a:ahLst/>
              <a:cxnLst/>
              <a:rect l="l" t="t" r="r" b="b"/>
              <a:pathLst>
                <a:path w="6308" h="2059" extrusionOk="0">
                  <a:moveTo>
                    <a:pt x="307" y="0"/>
                  </a:moveTo>
                  <a:cubicBezTo>
                    <a:pt x="0" y="295"/>
                    <a:pt x="103" y="759"/>
                    <a:pt x="103" y="759"/>
                  </a:cubicBezTo>
                  <a:cubicBezTo>
                    <a:pt x="103" y="759"/>
                    <a:pt x="2492" y="1729"/>
                    <a:pt x="3243" y="1890"/>
                  </a:cubicBezTo>
                  <a:cubicBezTo>
                    <a:pt x="3790" y="2007"/>
                    <a:pt x="4165" y="2059"/>
                    <a:pt x="4466" y="2059"/>
                  </a:cubicBezTo>
                  <a:cubicBezTo>
                    <a:pt x="4829" y="2059"/>
                    <a:pt x="5085" y="1984"/>
                    <a:pt x="5404" y="1857"/>
                  </a:cubicBezTo>
                  <a:cubicBezTo>
                    <a:pt x="5990" y="1626"/>
                    <a:pt x="6307" y="1088"/>
                    <a:pt x="5386" y="805"/>
                  </a:cubicBezTo>
                  <a:cubicBezTo>
                    <a:pt x="5108" y="720"/>
                    <a:pt x="4746" y="432"/>
                    <a:pt x="3427" y="365"/>
                  </a:cubicBezTo>
                  <a:cubicBezTo>
                    <a:pt x="2097" y="296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056;p55">
              <a:extLst>
                <a:ext uri="{FF2B5EF4-FFF2-40B4-BE49-F238E27FC236}">
                  <a16:creationId xmlns="" xmlns:a16="http://schemas.microsoft.com/office/drawing/2014/main" id="{B28EA70B-4865-ABA8-DA7A-F0463E94E343}"/>
                </a:ext>
              </a:extLst>
            </p:cNvPr>
            <p:cNvSpPr/>
            <p:nvPr/>
          </p:nvSpPr>
          <p:spPr>
            <a:xfrm>
              <a:off x="2010675" y="4628900"/>
              <a:ext cx="48250" cy="65300"/>
            </a:xfrm>
            <a:custGeom>
              <a:avLst/>
              <a:gdLst/>
              <a:ahLst/>
              <a:cxnLst/>
              <a:rect l="l" t="t" r="r" b="b"/>
              <a:pathLst>
                <a:path w="1930" h="2612" extrusionOk="0">
                  <a:moveTo>
                    <a:pt x="607" y="0"/>
                  </a:moveTo>
                  <a:cubicBezTo>
                    <a:pt x="545" y="0"/>
                    <a:pt x="477" y="14"/>
                    <a:pt x="401" y="43"/>
                  </a:cubicBezTo>
                  <a:cubicBezTo>
                    <a:pt x="189" y="125"/>
                    <a:pt x="0" y="415"/>
                    <a:pt x="126" y="903"/>
                  </a:cubicBezTo>
                  <a:cubicBezTo>
                    <a:pt x="251" y="1391"/>
                    <a:pt x="703" y="2448"/>
                    <a:pt x="822" y="2610"/>
                  </a:cubicBezTo>
                  <a:cubicBezTo>
                    <a:pt x="822" y="2610"/>
                    <a:pt x="844" y="2611"/>
                    <a:pt x="883" y="2611"/>
                  </a:cubicBezTo>
                  <a:cubicBezTo>
                    <a:pt x="1082" y="2611"/>
                    <a:pt x="1706" y="2566"/>
                    <a:pt x="1929" y="2011"/>
                  </a:cubicBezTo>
                  <a:cubicBezTo>
                    <a:pt x="1929" y="2011"/>
                    <a:pt x="1458" y="846"/>
                    <a:pt x="1197" y="481"/>
                  </a:cubicBezTo>
                  <a:cubicBezTo>
                    <a:pt x="992" y="194"/>
                    <a:pt x="841" y="0"/>
                    <a:pt x="6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057;p55">
              <a:extLst>
                <a:ext uri="{FF2B5EF4-FFF2-40B4-BE49-F238E27FC236}">
                  <a16:creationId xmlns="" xmlns:a16="http://schemas.microsoft.com/office/drawing/2014/main" id="{1FFC0961-2C3F-3F25-F78C-CBA70D4FB486}"/>
                </a:ext>
              </a:extLst>
            </p:cNvPr>
            <p:cNvSpPr/>
            <p:nvPr/>
          </p:nvSpPr>
          <p:spPr>
            <a:xfrm>
              <a:off x="1945500" y="4526900"/>
              <a:ext cx="70600" cy="28175"/>
            </a:xfrm>
            <a:custGeom>
              <a:avLst/>
              <a:gdLst/>
              <a:ahLst/>
              <a:cxnLst/>
              <a:rect l="l" t="t" r="r" b="b"/>
              <a:pathLst>
                <a:path w="2824" h="1127" extrusionOk="0">
                  <a:moveTo>
                    <a:pt x="1844" y="1"/>
                  </a:moveTo>
                  <a:cubicBezTo>
                    <a:pt x="1569" y="1"/>
                    <a:pt x="1266" y="77"/>
                    <a:pt x="955" y="200"/>
                  </a:cubicBezTo>
                  <a:cubicBezTo>
                    <a:pt x="581" y="350"/>
                    <a:pt x="1" y="168"/>
                    <a:pt x="113" y="596"/>
                  </a:cubicBezTo>
                  <a:cubicBezTo>
                    <a:pt x="207" y="955"/>
                    <a:pt x="643" y="1127"/>
                    <a:pt x="1098" y="1127"/>
                  </a:cubicBezTo>
                  <a:cubicBezTo>
                    <a:pt x="1440" y="1127"/>
                    <a:pt x="1794" y="1029"/>
                    <a:pt x="2021" y="841"/>
                  </a:cubicBezTo>
                  <a:cubicBezTo>
                    <a:pt x="2052" y="831"/>
                    <a:pt x="2332" y="696"/>
                    <a:pt x="2600" y="696"/>
                  </a:cubicBezTo>
                  <a:cubicBezTo>
                    <a:pt x="2648" y="696"/>
                    <a:pt x="2696" y="700"/>
                    <a:pt x="2742" y="711"/>
                  </a:cubicBezTo>
                  <a:cubicBezTo>
                    <a:pt x="2742" y="711"/>
                    <a:pt x="2823" y="453"/>
                    <a:pt x="2491" y="200"/>
                  </a:cubicBezTo>
                  <a:cubicBezTo>
                    <a:pt x="2306" y="60"/>
                    <a:pt x="2086" y="1"/>
                    <a:pt x="1844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058;p55">
              <a:extLst>
                <a:ext uri="{FF2B5EF4-FFF2-40B4-BE49-F238E27FC236}">
                  <a16:creationId xmlns="" xmlns:a16="http://schemas.microsoft.com/office/drawing/2014/main" id="{760BC2E7-28B5-24F2-2EE3-A1360570B7F3}"/>
                </a:ext>
              </a:extLst>
            </p:cNvPr>
            <p:cNvSpPr/>
            <p:nvPr/>
          </p:nvSpPr>
          <p:spPr>
            <a:xfrm>
              <a:off x="2340800" y="5010000"/>
              <a:ext cx="195000" cy="112525"/>
            </a:xfrm>
            <a:custGeom>
              <a:avLst/>
              <a:gdLst/>
              <a:ahLst/>
              <a:cxnLst/>
              <a:rect l="l" t="t" r="r" b="b"/>
              <a:pathLst>
                <a:path w="7800" h="4501" extrusionOk="0">
                  <a:moveTo>
                    <a:pt x="3734" y="0"/>
                  </a:moveTo>
                  <a:cubicBezTo>
                    <a:pt x="2061" y="0"/>
                    <a:pt x="625" y="583"/>
                    <a:pt x="0" y="1417"/>
                  </a:cubicBezTo>
                  <a:lnTo>
                    <a:pt x="5342" y="4501"/>
                  </a:lnTo>
                  <a:cubicBezTo>
                    <a:pt x="6787" y="4141"/>
                    <a:pt x="7800" y="3312"/>
                    <a:pt x="7800" y="2346"/>
                  </a:cubicBezTo>
                  <a:cubicBezTo>
                    <a:pt x="7800" y="1050"/>
                    <a:pt x="5979" y="0"/>
                    <a:pt x="373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059;p55">
              <a:extLst>
                <a:ext uri="{FF2B5EF4-FFF2-40B4-BE49-F238E27FC236}">
                  <a16:creationId xmlns="" xmlns:a16="http://schemas.microsoft.com/office/drawing/2014/main" id="{5EE269D4-CD67-1278-1424-B255071F353F}"/>
                </a:ext>
              </a:extLst>
            </p:cNvPr>
            <p:cNvSpPr/>
            <p:nvPr/>
          </p:nvSpPr>
          <p:spPr>
            <a:xfrm>
              <a:off x="2478150" y="4800925"/>
              <a:ext cx="38625" cy="99600"/>
            </a:xfrm>
            <a:custGeom>
              <a:avLst/>
              <a:gdLst/>
              <a:ahLst/>
              <a:cxnLst/>
              <a:rect l="l" t="t" r="r" b="b"/>
              <a:pathLst>
                <a:path w="1545" h="3984" extrusionOk="0">
                  <a:moveTo>
                    <a:pt x="572" y="0"/>
                  </a:moveTo>
                  <a:cubicBezTo>
                    <a:pt x="171" y="0"/>
                    <a:pt x="54" y="227"/>
                    <a:pt x="54" y="227"/>
                  </a:cubicBezTo>
                  <a:cubicBezTo>
                    <a:pt x="54" y="227"/>
                    <a:pt x="0" y="3696"/>
                    <a:pt x="528" y="3928"/>
                  </a:cubicBezTo>
                  <a:cubicBezTo>
                    <a:pt x="618" y="3967"/>
                    <a:pt x="706" y="3984"/>
                    <a:pt x="790" y="3984"/>
                  </a:cubicBezTo>
                  <a:cubicBezTo>
                    <a:pt x="1209" y="3984"/>
                    <a:pt x="1545" y="3571"/>
                    <a:pt x="1497" y="3388"/>
                  </a:cubicBezTo>
                  <a:cubicBezTo>
                    <a:pt x="1441" y="3167"/>
                    <a:pt x="1402" y="2679"/>
                    <a:pt x="1426" y="1629"/>
                  </a:cubicBezTo>
                  <a:cubicBezTo>
                    <a:pt x="1450" y="579"/>
                    <a:pt x="1326" y="106"/>
                    <a:pt x="778" y="18"/>
                  </a:cubicBezTo>
                  <a:cubicBezTo>
                    <a:pt x="702" y="6"/>
                    <a:pt x="634" y="0"/>
                    <a:pt x="572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060;p55">
              <a:extLst>
                <a:ext uri="{FF2B5EF4-FFF2-40B4-BE49-F238E27FC236}">
                  <a16:creationId xmlns="" xmlns:a16="http://schemas.microsoft.com/office/drawing/2014/main" id="{5E6B17AA-2F2D-950E-5D4F-F4D8A0CE2EFF}"/>
                </a:ext>
              </a:extLst>
            </p:cNvPr>
            <p:cNvSpPr/>
            <p:nvPr/>
          </p:nvSpPr>
          <p:spPr>
            <a:xfrm>
              <a:off x="2352325" y="4887850"/>
              <a:ext cx="113975" cy="158925"/>
            </a:xfrm>
            <a:custGeom>
              <a:avLst/>
              <a:gdLst/>
              <a:ahLst/>
              <a:cxnLst/>
              <a:rect l="l" t="t" r="r" b="b"/>
              <a:pathLst>
                <a:path w="4559" h="6357" extrusionOk="0">
                  <a:moveTo>
                    <a:pt x="4212" y="0"/>
                  </a:moveTo>
                  <a:cubicBezTo>
                    <a:pt x="4196" y="0"/>
                    <a:pt x="4179" y="1"/>
                    <a:pt x="4161" y="3"/>
                  </a:cubicBezTo>
                  <a:cubicBezTo>
                    <a:pt x="3920" y="11"/>
                    <a:pt x="3667" y="178"/>
                    <a:pt x="3522" y="545"/>
                  </a:cubicBezTo>
                  <a:cubicBezTo>
                    <a:pt x="3379" y="913"/>
                    <a:pt x="3172" y="1969"/>
                    <a:pt x="3001" y="2534"/>
                  </a:cubicBezTo>
                  <a:cubicBezTo>
                    <a:pt x="2903" y="2855"/>
                    <a:pt x="2631" y="3500"/>
                    <a:pt x="2270" y="4015"/>
                  </a:cubicBezTo>
                  <a:cubicBezTo>
                    <a:pt x="1984" y="4425"/>
                    <a:pt x="1611" y="4872"/>
                    <a:pt x="1445" y="4922"/>
                  </a:cubicBezTo>
                  <a:cubicBezTo>
                    <a:pt x="1277" y="4972"/>
                    <a:pt x="1153" y="4979"/>
                    <a:pt x="959" y="4979"/>
                  </a:cubicBezTo>
                  <a:cubicBezTo>
                    <a:pt x="740" y="4980"/>
                    <a:pt x="619" y="5050"/>
                    <a:pt x="466" y="5062"/>
                  </a:cubicBezTo>
                  <a:cubicBezTo>
                    <a:pt x="444" y="5064"/>
                    <a:pt x="424" y="5065"/>
                    <a:pt x="406" y="5065"/>
                  </a:cubicBezTo>
                  <a:cubicBezTo>
                    <a:pt x="366" y="5065"/>
                    <a:pt x="338" y="5061"/>
                    <a:pt x="319" y="5061"/>
                  </a:cubicBezTo>
                  <a:cubicBezTo>
                    <a:pt x="289" y="5061"/>
                    <a:pt x="280" y="5070"/>
                    <a:pt x="279" y="5113"/>
                  </a:cubicBezTo>
                  <a:cubicBezTo>
                    <a:pt x="277" y="5197"/>
                    <a:pt x="429" y="5296"/>
                    <a:pt x="579" y="5307"/>
                  </a:cubicBezTo>
                  <a:cubicBezTo>
                    <a:pt x="597" y="5309"/>
                    <a:pt x="613" y="5309"/>
                    <a:pt x="629" y="5309"/>
                  </a:cubicBezTo>
                  <a:cubicBezTo>
                    <a:pt x="735" y="5309"/>
                    <a:pt x="804" y="5282"/>
                    <a:pt x="842" y="5282"/>
                  </a:cubicBezTo>
                  <a:cubicBezTo>
                    <a:pt x="849" y="5282"/>
                    <a:pt x="854" y="5283"/>
                    <a:pt x="859" y="5286"/>
                  </a:cubicBezTo>
                  <a:cubicBezTo>
                    <a:pt x="893" y="5301"/>
                    <a:pt x="795" y="5375"/>
                    <a:pt x="640" y="5446"/>
                  </a:cubicBezTo>
                  <a:cubicBezTo>
                    <a:pt x="425" y="5544"/>
                    <a:pt x="254" y="5530"/>
                    <a:pt x="134" y="5563"/>
                  </a:cubicBezTo>
                  <a:cubicBezTo>
                    <a:pt x="0" y="5599"/>
                    <a:pt x="51" y="5707"/>
                    <a:pt x="111" y="5732"/>
                  </a:cubicBezTo>
                  <a:cubicBezTo>
                    <a:pt x="158" y="5752"/>
                    <a:pt x="226" y="5778"/>
                    <a:pt x="351" y="5778"/>
                  </a:cubicBezTo>
                  <a:cubicBezTo>
                    <a:pt x="384" y="5778"/>
                    <a:pt x="421" y="5776"/>
                    <a:pt x="462" y="5772"/>
                  </a:cubicBezTo>
                  <a:cubicBezTo>
                    <a:pt x="661" y="5753"/>
                    <a:pt x="882" y="5686"/>
                    <a:pt x="882" y="5686"/>
                  </a:cubicBezTo>
                  <a:lnTo>
                    <a:pt x="882" y="5686"/>
                  </a:lnTo>
                  <a:cubicBezTo>
                    <a:pt x="792" y="5749"/>
                    <a:pt x="693" y="5801"/>
                    <a:pt x="588" y="5838"/>
                  </a:cubicBezTo>
                  <a:cubicBezTo>
                    <a:pt x="389" y="5911"/>
                    <a:pt x="297" y="5915"/>
                    <a:pt x="197" y="5958"/>
                  </a:cubicBezTo>
                  <a:cubicBezTo>
                    <a:pt x="98" y="6000"/>
                    <a:pt x="225" y="6148"/>
                    <a:pt x="350" y="6148"/>
                  </a:cubicBezTo>
                  <a:cubicBezTo>
                    <a:pt x="352" y="6148"/>
                    <a:pt x="354" y="6148"/>
                    <a:pt x="356" y="6148"/>
                  </a:cubicBezTo>
                  <a:cubicBezTo>
                    <a:pt x="485" y="6141"/>
                    <a:pt x="612" y="6116"/>
                    <a:pt x="734" y="6073"/>
                  </a:cubicBezTo>
                  <a:cubicBezTo>
                    <a:pt x="869" y="6026"/>
                    <a:pt x="1082" y="5928"/>
                    <a:pt x="1083" y="5927"/>
                  </a:cubicBezTo>
                  <a:lnTo>
                    <a:pt x="1083" y="5927"/>
                  </a:lnTo>
                  <a:cubicBezTo>
                    <a:pt x="912" y="6081"/>
                    <a:pt x="736" y="6129"/>
                    <a:pt x="636" y="6169"/>
                  </a:cubicBezTo>
                  <a:cubicBezTo>
                    <a:pt x="536" y="6209"/>
                    <a:pt x="508" y="6263"/>
                    <a:pt x="556" y="6317"/>
                  </a:cubicBezTo>
                  <a:cubicBezTo>
                    <a:pt x="577" y="6341"/>
                    <a:pt x="615" y="6356"/>
                    <a:pt x="682" y="6356"/>
                  </a:cubicBezTo>
                  <a:cubicBezTo>
                    <a:pt x="738" y="6356"/>
                    <a:pt x="816" y="6345"/>
                    <a:pt x="922" y="6317"/>
                  </a:cubicBezTo>
                  <a:cubicBezTo>
                    <a:pt x="1153" y="6258"/>
                    <a:pt x="1420" y="6070"/>
                    <a:pt x="1605" y="5864"/>
                  </a:cubicBezTo>
                  <a:cubicBezTo>
                    <a:pt x="1788" y="5657"/>
                    <a:pt x="1843" y="5557"/>
                    <a:pt x="1951" y="5463"/>
                  </a:cubicBezTo>
                  <a:cubicBezTo>
                    <a:pt x="2352" y="5118"/>
                    <a:pt x="2666" y="4842"/>
                    <a:pt x="2967" y="4406"/>
                  </a:cubicBezTo>
                  <a:cubicBezTo>
                    <a:pt x="3731" y="3402"/>
                    <a:pt x="4356" y="1246"/>
                    <a:pt x="4488" y="684"/>
                  </a:cubicBezTo>
                  <a:cubicBezTo>
                    <a:pt x="4559" y="379"/>
                    <a:pt x="4547" y="0"/>
                    <a:pt x="421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061;p55">
              <a:extLst>
                <a:ext uri="{FF2B5EF4-FFF2-40B4-BE49-F238E27FC236}">
                  <a16:creationId xmlns="" xmlns:a16="http://schemas.microsoft.com/office/drawing/2014/main" id="{014D68E0-2919-3E77-AE10-EB6A23FE304A}"/>
                </a:ext>
              </a:extLst>
            </p:cNvPr>
            <p:cNvSpPr/>
            <p:nvPr/>
          </p:nvSpPr>
          <p:spPr>
            <a:xfrm>
              <a:off x="2346850" y="5179450"/>
              <a:ext cx="63375" cy="43175"/>
            </a:xfrm>
            <a:custGeom>
              <a:avLst/>
              <a:gdLst/>
              <a:ahLst/>
              <a:cxnLst/>
              <a:rect l="l" t="t" r="r" b="b"/>
              <a:pathLst>
                <a:path w="2535" h="1727" extrusionOk="0">
                  <a:moveTo>
                    <a:pt x="2407" y="1"/>
                  </a:moveTo>
                  <a:lnTo>
                    <a:pt x="1642" y="7"/>
                  </a:lnTo>
                  <a:cubicBezTo>
                    <a:pt x="1478" y="352"/>
                    <a:pt x="1129" y="578"/>
                    <a:pt x="607" y="949"/>
                  </a:cubicBezTo>
                  <a:cubicBezTo>
                    <a:pt x="85" y="1321"/>
                    <a:pt x="1" y="1434"/>
                    <a:pt x="61" y="1535"/>
                  </a:cubicBezTo>
                  <a:cubicBezTo>
                    <a:pt x="121" y="1635"/>
                    <a:pt x="401" y="1694"/>
                    <a:pt x="650" y="1723"/>
                  </a:cubicBezTo>
                  <a:cubicBezTo>
                    <a:pt x="672" y="1725"/>
                    <a:pt x="695" y="1726"/>
                    <a:pt x="718" y="1726"/>
                  </a:cubicBezTo>
                  <a:cubicBezTo>
                    <a:pt x="965" y="1726"/>
                    <a:pt x="1298" y="1598"/>
                    <a:pt x="1429" y="1431"/>
                  </a:cubicBezTo>
                  <a:cubicBezTo>
                    <a:pt x="1531" y="1302"/>
                    <a:pt x="1807" y="1111"/>
                    <a:pt x="1986" y="1088"/>
                  </a:cubicBezTo>
                  <a:cubicBezTo>
                    <a:pt x="2163" y="1064"/>
                    <a:pt x="2485" y="905"/>
                    <a:pt x="2509" y="791"/>
                  </a:cubicBezTo>
                  <a:cubicBezTo>
                    <a:pt x="2535" y="679"/>
                    <a:pt x="2502" y="449"/>
                    <a:pt x="2465" y="310"/>
                  </a:cubicBezTo>
                  <a:cubicBezTo>
                    <a:pt x="2439" y="208"/>
                    <a:pt x="2420" y="105"/>
                    <a:pt x="240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062;p55">
              <a:extLst>
                <a:ext uri="{FF2B5EF4-FFF2-40B4-BE49-F238E27FC236}">
                  <a16:creationId xmlns="" xmlns:a16="http://schemas.microsoft.com/office/drawing/2014/main" id="{9D4CF013-DDC5-AB9A-5BF4-A77890D0DC91}"/>
                </a:ext>
              </a:extLst>
            </p:cNvPr>
            <p:cNvSpPr/>
            <p:nvPr/>
          </p:nvSpPr>
          <p:spPr>
            <a:xfrm>
              <a:off x="2389175" y="5211550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1187" y="1"/>
                  </a:moveTo>
                  <a:cubicBezTo>
                    <a:pt x="1111" y="473"/>
                    <a:pt x="902" y="767"/>
                    <a:pt x="691" y="1080"/>
                  </a:cubicBezTo>
                  <a:cubicBezTo>
                    <a:pt x="504" y="1357"/>
                    <a:pt x="283" y="1610"/>
                    <a:pt x="79" y="1875"/>
                  </a:cubicBezTo>
                  <a:cubicBezTo>
                    <a:pt x="49" y="1916"/>
                    <a:pt x="16" y="1958"/>
                    <a:pt x="13" y="2009"/>
                  </a:cubicBezTo>
                  <a:cubicBezTo>
                    <a:pt x="1" y="2168"/>
                    <a:pt x="196" y="2243"/>
                    <a:pt x="324" y="2244"/>
                  </a:cubicBezTo>
                  <a:cubicBezTo>
                    <a:pt x="360" y="2244"/>
                    <a:pt x="396" y="2245"/>
                    <a:pt x="432" y="2245"/>
                  </a:cubicBezTo>
                  <a:cubicBezTo>
                    <a:pt x="517" y="2245"/>
                    <a:pt x="602" y="2242"/>
                    <a:pt x="686" y="2229"/>
                  </a:cubicBezTo>
                  <a:cubicBezTo>
                    <a:pt x="913" y="2197"/>
                    <a:pt x="1136" y="2109"/>
                    <a:pt x="1269" y="1919"/>
                  </a:cubicBezTo>
                  <a:cubicBezTo>
                    <a:pt x="1417" y="1706"/>
                    <a:pt x="1533" y="1462"/>
                    <a:pt x="1733" y="1295"/>
                  </a:cubicBezTo>
                  <a:cubicBezTo>
                    <a:pt x="1838" y="1209"/>
                    <a:pt x="1970" y="1142"/>
                    <a:pt x="2035" y="1022"/>
                  </a:cubicBezTo>
                  <a:cubicBezTo>
                    <a:pt x="2123" y="861"/>
                    <a:pt x="2097" y="684"/>
                    <a:pt x="2057" y="514"/>
                  </a:cubicBezTo>
                  <a:cubicBezTo>
                    <a:pt x="2037" y="428"/>
                    <a:pt x="2015" y="341"/>
                    <a:pt x="2002" y="255"/>
                  </a:cubicBezTo>
                  <a:cubicBezTo>
                    <a:pt x="1990" y="169"/>
                    <a:pt x="1972" y="76"/>
                    <a:pt x="1970" y="10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063;p55">
              <a:extLst>
                <a:ext uri="{FF2B5EF4-FFF2-40B4-BE49-F238E27FC236}">
                  <a16:creationId xmlns="" xmlns:a16="http://schemas.microsoft.com/office/drawing/2014/main" id="{4F06503D-A043-0198-4407-A49E9363C7A3}"/>
                </a:ext>
              </a:extLst>
            </p:cNvPr>
            <p:cNvSpPr/>
            <p:nvPr/>
          </p:nvSpPr>
          <p:spPr>
            <a:xfrm>
              <a:off x="2349675" y="4999200"/>
              <a:ext cx="171925" cy="215000"/>
            </a:xfrm>
            <a:custGeom>
              <a:avLst/>
              <a:gdLst/>
              <a:ahLst/>
              <a:cxnLst/>
              <a:rect l="l" t="t" r="r" b="b"/>
              <a:pathLst>
                <a:path w="6877" h="8600" extrusionOk="0">
                  <a:moveTo>
                    <a:pt x="3602" y="0"/>
                  </a:moveTo>
                  <a:cubicBezTo>
                    <a:pt x="3456" y="297"/>
                    <a:pt x="480" y="1737"/>
                    <a:pt x="206" y="2409"/>
                  </a:cubicBezTo>
                  <a:cubicBezTo>
                    <a:pt x="0" y="2917"/>
                    <a:pt x="1529" y="7217"/>
                    <a:pt x="1529" y="7217"/>
                  </a:cubicBezTo>
                  <a:cubicBezTo>
                    <a:pt x="1645" y="7313"/>
                    <a:pt x="1767" y="7346"/>
                    <a:pt x="1879" y="7346"/>
                  </a:cubicBezTo>
                  <a:cubicBezTo>
                    <a:pt x="2108" y="7346"/>
                    <a:pt x="2294" y="7211"/>
                    <a:pt x="2294" y="7211"/>
                  </a:cubicBezTo>
                  <a:cubicBezTo>
                    <a:pt x="2294" y="7211"/>
                    <a:pt x="2166" y="5329"/>
                    <a:pt x="2028" y="4293"/>
                  </a:cubicBezTo>
                  <a:cubicBezTo>
                    <a:pt x="1931" y="3552"/>
                    <a:pt x="1659" y="3137"/>
                    <a:pt x="1659" y="3137"/>
                  </a:cubicBezTo>
                  <a:lnTo>
                    <a:pt x="3960" y="2007"/>
                  </a:lnTo>
                  <a:lnTo>
                    <a:pt x="4024" y="2030"/>
                  </a:lnTo>
                  <a:cubicBezTo>
                    <a:pt x="3636" y="2442"/>
                    <a:pt x="2337" y="3329"/>
                    <a:pt x="2278" y="3579"/>
                  </a:cubicBezTo>
                  <a:cubicBezTo>
                    <a:pt x="2211" y="3861"/>
                    <a:pt x="2337" y="4634"/>
                    <a:pt x="2487" y="5945"/>
                  </a:cubicBezTo>
                  <a:cubicBezTo>
                    <a:pt x="2606" y="6994"/>
                    <a:pt x="2767" y="8495"/>
                    <a:pt x="2767" y="8495"/>
                  </a:cubicBezTo>
                  <a:cubicBezTo>
                    <a:pt x="2890" y="8573"/>
                    <a:pt x="3021" y="8599"/>
                    <a:pt x="3140" y="8599"/>
                  </a:cubicBezTo>
                  <a:cubicBezTo>
                    <a:pt x="3367" y="8599"/>
                    <a:pt x="3550" y="8504"/>
                    <a:pt x="3550" y="8504"/>
                  </a:cubicBezTo>
                  <a:cubicBezTo>
                    <a:pt x="3550" y="8504"/>
                    <a:pt x="3830" y="6351"/>
                    <a:pt x="3824" y="5581"/>
                  </a:cubicBezTo>
                  <a:cubicBezTo>
                    <a:pt x="3815" y="4708"/>
                    <a:pt x="3628" y="4190"/>
                    <a:pt x="3628" y="4190"/>
                  </a:cubicBezTo>
                  <a:cubicBezTo>
                    <a:pt x="3628" y="4190"/>
                    <a:pt x="4942" y="3638"/>
                    <a:pt x="5595" y="3276"/>
                  </a:cubicBezTo>
                  <a:cubicBezTo>
                    <a:pt x="6822" y="2592"/>
                    <a:pt x="6877" y="1821"/>
                    <a:pt x="6531" y="886"/>
                  </a:cubicBezTo>
                  <a:lnTo>
                    <a:pt x="3602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064;p55">
              <a:extLst>
                <a:ext uri="{FF2B5EF4-FFF2-40B4-BE49-F238E27FC236}">
                  <a16:creationId xmlns="" xmlns:a16="http://schemas.microsoft.com/office/drawing/2014/main" id="{5F00FC1E-5703-8E09-6323-C1F3E27D4A0C}"/>
                </a:ext>
              </a:extLst>
            </p:cNvPr>
            <p:cNvSpPr/>
            <p:nvPr/>
          </p:nvSpPr>
          <p:spPr>
            <a:xfrm>
              <a:off x="2395750" y="5024150"/>
              <a:ext cx="54550" cy="51225"/>
            </a:xfrm>
            <a:custGeom>
              <a:avLst/>
              <a:gdLst/>
              <a:ahLst/>
              <a:cxnLst/>
              <a:rect l="l" t="t" r="r" b="b"/>
              <a:pathLst>
                <a:path w="2182" h="2049" extrusionOk="0">
                  <a:moveTo>
                    <a:pt x="1548" y="0"/>
                  </a:moveTo>
                  <a:cubicBezTo>
                    <a:pt x="1548" y="0"/>
                    <a:pt x="1568" y="515"/>
                    <a:pt x="1656" y="807"/>
                  </a:cubicBezTo>
                  <a:cubicBezTo>
                    <a:pt x="1745" y="1099"/>
                    <a:pt x="1" y="2049"/>
                    <a:pt x="1" y="2049"/>
                  </a:cubicBezTo>
                  <a:lnTo>
                    <a:pt x="2117" y="1009"/>
                  </a:lnTo>
                  <a:lnTo>
                    <a:pt x="2181" y="1032"/>
                  </a:lnTo>
                  <a:cubicBezTo>
                    <a:pt x="2181" y="1032"/>
                    <a:pt x="1726" y="578"/>
                    <a:pt x="1548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065;p55">
              <a:extLst>
                <a:ext uri="{FF2B5EF4-FFF2-40B4-BE49-F238E27FC236}">
                  <a16:creationId xmlns="" xmlns:a16="http://schemas.microsoft.com/office/drawing/2014/main" id="{7910547B-10CC-39B9-0D28-D1FB4707B7E2}"/>
                </a:ext>
              </a:extLst>
            </p:cNvPr>
            <p:cNvSpPr/>
            <p:nvPr/>
          </p:nvSpPr>
          <p:spPr>
            <a:xfrm>
              <a:off x="2445800" y="4865750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1938" y="0"/>
                  </a:moveTo>
                  <a:cubicBezTo>
                    <a:pt x="1938" y="0"/>
                    <a:pt x="1277" y="229"/>
                    <a:pt x="821" y="377"/>
                  </a:cubicBezTo>
                  <a:lnTo>
                    <a:pt x="792" y="871"/>
                  </a:lnTo>
                  <a:cubicBezTo>
                    <a:pt x="785" y="872"/>
                    <a:pt x="776" y="873"/>
                    <a:pt x="765" y="873"/>
                  </a:cubicBezTo>
                  <a:cubicBezTo>
                    <a:pt x="731" y="873"/>
                    <a:pt x="678" y="869"/>
                    <a:pt x="624" y="869"/>
                  </a:cubicBezTo>
                  <a:cubicBezTo>
                    <a:pt x="582" y="869"/>
                    <a:pt x="539" y="871"/>
                    <a:pt x="505" y="879"/>
                  </a:cubicBezTo>
                  <a:cubicBezTo>
                    <a:pt x="365" y="1009"/>
                    <a:pt x="1" y="1380"/>
                    <a:pt x="69" y="1858"/>
                  </a:cubicBezTo>
                  <a:cubicBezTo>
                    <a:pt x="132" y="2298"/>
                    <a:pt x="894" y="2644"/>
                    <a:pt x="1328" y="2644"/>
                  </a:cubicBezTo>
                  <a:cubicBezTo>
                    <a:pt x="1405" y="2644"/>
                    <a:pt x="1471" y="2633"/>
                    <a:pt x="1522" y="2610"/>
                  </a:cubicBezTo>
                  <a:cubicBezTo>
                    <a:pt x="1857" y="2456"/>
                    <a:pt x="2516" y="1419"/>
                    <a:pt x="2409" y="1330"/>
                  </a:cubicBezTo>
                  <a:cubicBezTo>
                    <a:pt x="2302" y="1242"/>
                    <a:pt x="1919" y="1169"/>
                    <a:pt x="1901" y="1096"/>
                  </a:cubicBezTo>
                  <a:cubicBezTo>
                    <a:pt x="1882" y="1021"/>
                    <a:pt x="1938" y="0"/>
                    <a:pt x="193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066;p55">
              <a:extLst>
                <a:ext uri="{FF2B5EF4-FFF2-40B4-BE49-F238E27FC236}">
                  <a16:creationId xmlns="" xmlns:a16="http://schemas.microsoft.com/office/drawing/2014/main" id="{020F825E-BEDF-9ADB-4BC0-D4CF9662A289}"/>
                </a:ext>
              </a:extLst>
            </p:cNvPr>
            <p:cNvSpPr/>
            <p:nvPr/>
          </p:nvSpPr>
          <p:spPr>
            <a:xfrm>
              <a:off x="2418400" y="4887425"/>
              <a:ext cx="100225" cy="96500"/>
            </a:xfrm>
            <a:custGeom>
              <a:avLst/>
              <a:gdLst/>
              <a:ahLst/>
              <a:cxnLst/>
              <a:rect l="l" t="t" r="r" b="b"/>
              <a:pathLst>
                <a:path w="4009" h="3860" extrusionOk="0">
                  <a:moveTo>
                    <a:pt x="1668" y="1"/>
                  </a:moveTo>
                  <a:cubicBezTo>
                    <a:pt x="1585" y="1"/>
                    <a:pt x="1506" y="34"/>
                    <a:pt x="1448" y="94"/>
                  </a:cubicBezTo>
                  <a:cubicBezTo>
                    <a:pt x="698" y="854"/>
                    <a:pt x="1" y="1806"/>
                    <a:pt x="891" y="2579"/>
                  </a:cubicBezTo>
                  <a:cubicBezTo>
                    <a:pt x="897" y="2956"/>
                    <a:pt x="999" y="3489"/>
                    <a:pt x="999" y="3489"/>
                  </a:cubicBezTo>
                  <a:cubicBezTo>
                    <a:pt x="1476" y="3783"/>
                    <a:pt x="1980" y="3860"/>
                    <a:pt x="2378" y="3860"/>
                  </a:cubicBezTo>
                  <a:cubicBezTo>
                    <a:pt x="2815" y="3860"/>
                    <a:pt x="3124" y="3767"/>
                    <a:pt x="3124" y="3767"/>
                  </a:cubicBezTo>
                  <a:cubicBezTo>
                    <a:pt x="3266" y="3484"/>
                    <a:pt x="3516" y="3039"/>
                    <a:pt x="3762" y="2381"/>
                  </a:cubicBezTo>
                  <a:cubicBezTo>
                    <a:pt x="4008" y="1724"/>
                    <a:pt x="3892" y="862"/>
                    <a:pt x="3839" y="679"/>
                  </a:cubicBezTo>
                  <a:cubicBezTo>
                    <a:pt x="3793" y="522"/>
                    <a:pt x="3465" y="370"/>
                    <a:pt x="3178" y="326"/>
                  </a:cubicBezTo>
                  <a:cubicBezTo>
                    <a:pt x="2847" y="513"/>
                    <a:pt x="2747" y="805"/>
                    <a:pt x="2540" y="1030"/>
                  </a:cubicBezTo>
                  <a:cubicBezTo>
                    <a:pt x="2330" y="1256"/>
                    <a:pt x="2139" y="1373"/>
                    <a:pt x="1924" y="1373"/>
                  </a:cubicBezTo>
                  <a:cubicBezTo>
                    <a:pt x="1824" y="1373"/>
                    <a:pt x="1719" y="1348"/>
                    <a:pt x="1604" y="1298"/>
                  </a:cubicBezTo>
                  <a:cubicBezTo>
                    <a:pt x="1355" y="1188"/>
                    <a:pt x="1257" y="878"/>
                    <a:pt x="1386" y="581"/>
                  </a:cubicBezTo>
                  <a:cubicBezTo>
                    <a:pt x="1527" y="258"/>
                    <a:pt x="1813" y="4"/>
                    <a:pt x="1813" y="4"/>
                  </a:cubicBezTo>
                  <a:cubicBezTo>
                    <a:pt x="1776" y="2"/>
                    <a:pt x="1723" y="1"/>
                    <a:pt x="166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067;p55">
              <a:extLst>
                <a:ext uri="{FF2B5EF4-FFF2-40B4-BE49-F238E27FC236}">
                  <a16:creationId xmlns="" xmlns:a16="http://schemas.microsoft.com/office/drawing/2014/main" id="{FEEEF5CE-734B-6ED1-B7FD-129EDE329539}"/>
                </a:ext>
              </a:extLst>
            </p:cNvPr>
            <p:cNvSpPr/>
            <p:nvPr/>
          </p:nvSpPr>
          <p:spPr>
            <a:xfrm>
              <a:off x="2465750" y="4865750"/>
              <a:ext cx="28525" cy="24425"/>
            </a:xfrm>
            <a:custGeom>
              <a:avLst/>
              <a:gdLst/>
              <a:ahLst/>
              <a:cxnLst/>
              <a:rect l="l" t="t" r="r" b="b"/>
              <a:pathLst>
                <a:path w="1141" h="977" extrusionOk="0">
                  <a:moveTo>
                    <a:pt x="1140" y="0"/>
                  </a:moveTo>
                  <a:lnTo>
                    <a:pt x="348" y="269"/>
                  </a:lnTo>
                  <a:lnTo>
                    <a:pt x="23" y="377"/>
                  </a:lnTo>
                  <a:lnTo>
                    <a:pt x="0" y="777"/>
                  </a:lnTo>
                  <a:cubicBezTo>
                    <a:pt x="20" y="932"/>
                    <a:pt x="176" y="976"/>
                    <a:pt x="315" y="976"/>
                  </a:cubicBezTo>
                  <a:cubicBezTo>
                    <a:pt x="400" y="976"/>
                    <a:pt x="479" y="960"/>
                    <a:pt x="518" y="941"/>
                  </a:cubicBezTo>
                  <a:cubicBezTo>
                    <a:pt x="1093" y="670"/>
                    <a:pt x="1126" y="321"/>
                    <a:pt x="1126" y="321"/>
                  </a:cubicBezTo>
                  <a:cubicBezTo>
                    <a:pt x="1132" y="185"/>
                    <a:pt x="1140" y="0"/>
                    <a:pt x="114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068;p55">
              <a:extLst>
                <a:ext uri="{FF2B5EF4-FFF2-40B4-BE49-F238E27FC236}">
                  <a16:creationId xmlns="" xmlns:a16="http://schemas.microsoft.com/office/drawing/2014/main" id="{41227106-769F-E20D-372F-B8D753B456E6}"/>
                </a:ext>
              </a:extLst>
            </p:cNvPr>
            <p:cNvSpPr/>
            <p:nvPr/>
          </p:nvSpPr>
          <p:spPr>
            <a:xfrm>
              <a:off x="2443600" y="4806375"/>
              <a:ext cx="65900" cy="78150"/>
            </a:xfrm>
            <a:custGeom>
              <a:avLst/>
              <a:gdLst/>
              <a:ahLst/>
              <a:cxnLst/>
              <a:rect l="l" t="t" r="r" b="b"/>
              <a:pathLst>
                <a:path w="2636" h="3126" extrusionOk="0">
                  <a:moveTo>
                    <a:pt x="1296" y="1"/>
                  </a:moveTo>
                  <a:cubicBezTo>
                    <a:pt x="657" y="1"/>
                    <a:pt x="196" y="495"/>
                    <a:pt x="98" y="1127"/>
                  </a:cubicBezTo>
                  <a:cubicBezTo>
                    <a:pt x="43" y="1451"/>
                    <a:pt x="0" y="2111"/>
                    <a:pt x="250" y="2641"/>
                  </a:cubicBezTo>
                  <a:cubicBezTo>
                    <a:pt x="409" y="2981"/>
                    <a:pt x="708" y="3109"/>
                    <a:pt x="888" y="3122"/>
                  </a:cubicBezTo>
                  <a:cubicBezTo>
                    <a:pt x="916" y="3124"/>
                    <a:pt x="944" y="3125"/>
                    <a:pt x="971" y="3125"/>
                  </a:cubicBezTo>
                  <a:cubicBezTo>
                    <a:pt x="1283" y="3125"/>
                    <a:pt x="1579" y="2986"/>
                    <a:pt x="1861" y="2715"/>
                  </a:cubicBezTo>
                  <a:cubicBezTo>
                    <a:pt x="1982" y="2598"/>
                    <a:pt x="2026" y="2375"/>
                    <a:pt x="2026" y="2375"/>
                  </a:cubicBezTo>
                  <a:cubicBezTo>
                    <a:pt x="2350" y="2154"/>
                    <a:pt x="2572" y="1797"/>
                    <a:pt x="2596" y="1377"/>
                  </a:cubicBezTo>
                  <a:cubicBezTo>
                    <a:pt x="2636" y="658"/>
                    <a:pt x="2085" y="43"/>
                    <a:pt x="1366" y="3"/>
                  </a:cubicBezTo>
                  <a:cubicBezTo>
                    <a:pt x="1343" y="2"/>
                    <a:pt x="1319" y="1"/>
                    <a:pt x="129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069;p55">
              <a:extLst>
                <a:ext uri="{FF2B5EF4-FFF2-40B4-BE49-F238E27FC236}">
                  <a16:creationId xmlns="" xmlns:a16="http://schemas.microsoft.com/office/drawing/2014/main" id="{3D69D6CA-13A6-8989-A8F6-26CE7ADA701F}"/>
                </a:ext>
              </a:extLst>
            </p:cNvPr>
            <p:cNvSpPr/>
            <p:nvPr/>
          </p:nvSpPr>
          <p:spPr>
            <a:xfrm>
              <a:off x="2449000" y="4806400"/>
              <a:ext cx="61300" cy="59375"/>
            </a:xfrm>
            <a:custGeom>
              <a:avLst/>
              <a:gdLst/>
              <a:ahLst/>
              <a:cxnLst/>
              <a:rect l="l" t="t" r="r" b="b"/>
              <a:pathLst>
                <a:path w="2452" h="2375" extrusionOk="0">
                  <a:moveTo>
                    <a:pt x="1079" y="0"/>
                  </a:moveTo>
                  <a:cubicBezTo>
                    <a:pt x="629" y="0"/>
                    <a:pt x="233" y="234"/>
                    <a:pt x="0" y="588"/>
                  </a:cubicBezTo>
                  <a:cubicBezTo>
                    <a:pt x="66" y="661"/>
                    <a:pt x="224" y="749"/>
                    <a:pt x="458" y="798"/>
                  </a:cubicBezTo>
                  <a:cubicBezTo>
                    <a:pt x="586" y="825"/>
                    <a:pt x="708" y="836"/>
                    <a:pt x="820" y="836"/>
                  </a:cubicBezTo>
                  <a:cubicBezTo>
                    <a:pt x="1191" y="836"/>
                    <a:pt x="1447" y="721"/>
                    <a:pt x="1447" y="721"/>
                  </a:cubicBezTo>
                  <a:lnTo>
                    <a:pt x="1447" y="721"/>
                  </a:lnTo>
                  <a:cubicBezTo>
                    <a:pt x="1404" y="889"/>
                    <a:pt x="1466" y="1038"/>
                    <a:pt x="1539" y="1147"/>
                  </a:cubicBezTo>
                  <a:cubicBezTo>
                    <a:pt x="1629" y="1281"/>
                    <a:pt x="1670" y="1441"/>
                    <a:pt x="1639" y="1599"/>
                  </a:cubicBezTo>
                  <a:cubicBezTo>
                    <a:pt x="1629" y="1647"/>
                    <a:pt x="1620" y="1698"/>
                    <a:pt x="1609" y="1755"/>
                  </a:cubicBezTo>
                  <a:cubicBezTo>
                    <a:pt x="1570" y="1959"/>
                    <a:pt x="1744" y="1976"/>
                    <a:pt x="1744" y="1976"/>
                  </a:cubicBezTo>
                  <a:cubicBezTo>
                    <a:pt x="1746" y="1872"/>
                    <a:pt x="1761" y="1773"/>
                    <a:pt x="1816" y="1708"/>
                  </a:cubicBezTo>
                  <a:lnTo>
                    <a:pt x="1816" y="1708"/>
                  </a:lnTo>
                  <a:cubicBezTo>
                    <a:pt x="2167" y="1821"/>
                    <a:pt x="1826" y="2331"/>
                    <a:pt x="1812" y="2374"/>
                  </a:cubicBezTo>
                  <a:cubicBezTo>
                    <a:pt x="2182" y="2120"/>
                    <a:pt x="2451" y="1675"/>
                    <a:pt x="2406" y="1171"/>
                  </a:cubicBezTo>
                  <a:cubicBezTo>
                    <a:pt x="2355" y="612"/>
                    <a:pt x="1901" y="143"/>
                    <a:pt x="1351" y="28"/>
                  </a:cubicBezTo>
                  <a:cubicBezTo>
                    <a:pt x="1258" y="9"/>
                    <a:pt x="1167" y="0"/>
                    <a:pt x="1079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070;p55">
              <a:extLst>
                <a:ext uri="{FF2B5EF4-FFF2-40B4-BE49-F238E27FC236}">
                  <a16:creationId xmlns="" xmlns:a16="http://schemas.microsoft.com/office/drawing/2014/main" id="{F70BF95E-E224-EBCE-D892-16F25D1F289A}"/>
                </a:ext>
              </a:extLst>
            </p:cNvPr>
            <p:cNvSpPr/>
            <p:nvPr/>
          </p:nvSpPr>
          <p:spPr>
            <a:xfrm>
              <a:off x="2481425" y="4898800"/>
              <a:ext cx="59200" cy="197800"/>
            </a:xfrm>
            <a:custGeom>
              <a:avLst/>
              <a:gdLst/>
              <a:ahLst/>
              <a:cxnLst/>
              <a:rect l="l" t="t" r="r" b="b"/>
              <a:pathLst>
                <a:path w="2368" h="7912" extrusionOk="0">
                  <a:moveTo>
                    <a:pt x="1056" y="0"/>
                  </a:moveTo>
                  <a:cubicBezTo>
                    <a:pt x="975" y="0"/>
                    <a:pt x="897" y="49"/>
                    <a:pt x="820" y="128"/>
                  </a:cubicBezTo>
                  <a:cubicBezTo>
                    <a:pt x="645" y="307"/>
                    <a:pt x="536" y="554"/>
                    <a:pt x="728" y="960"/>
                  </a:cubicBezTo>
                  <a:cubicBezTo>
                    <a:pt x="887" y="1298"/>
                    <a:pt x="1278" y="2292"/>
                    <a:pt x="1451" y="3057"/>
                  </a:cubicBezTo>
                  <a:cubicBezTo>
                    <a:pt x="1529" y="3412"/>
                    <a:pt x="1602" y="4242"/>
                    <a:pt x="1481" y="4880"/>
                  </a:cubicBezTo>
                  <a:cubicBezTo>
                    <a:pt x="1378" y="5421"/>
                    <a:pt x="1184" y="5976"/>
                    <a:pt x="1050" y="6108"/>
                  </a:cubicBezTo>
                  <a:cubicBezTo>
                    <a:pt x="918" y="6240"/>
                    <a:pt x="807" y="6310"/>
                    <a:pt x="630" y="6408"/>
                  </a:cubicBezTo>
                  <a:cubicBezTo>
                    <a:pt x="431" y="6519"/>
                    <a:pt x="348" y="6648"/>
                    <a:pt x="213" y="6737"/>
                  </a:cubicBezTo>
                  <a:cubicBezTo>
                    <a:pt x="79" y="6826"/>
                    <a:pt x="32" y="6797"/>
                    <a:pt x="62" y="6879"/>
                  </a:cubicBezTo>
                  <a:cubicBezTo>
                    <a:pt x="81" y="6928"/>
                    <a:pt x="152" y="6956"/>
                    <a:pt x="236" y="6956"/>
                  </a:cubicBezTo>
                  <a:cubicBezTo>
                    <a:pt x="292" y="6956"/>
                    <a:pt x="355" y="6943"/>
                    <a:pt x="412" y="6917"/>
                  </a:cubicBezTo>
                  <a:cubicBezTo>
                    <a:pt x="559" y="6848"/>
                    <a:pt x="621" y="6758"/>
                    <a:pt x="658" y="6755"/>
                  </a:cubicBezTo>
                  <a:cubicBezTo>
                    <a:pt x="659" y="6755"/>
                    <a:pt x="659" y="6755"/>
                    <a:pt x="659" y="6755"/>
                  </a:cubicBezTo>
                  <a:cubicBezTo>
                    <a:pt x="694" y="6755"/>
                    <a:pt x="633" y="6874"/>
                    <a:pt x="521" y="7019"/>
                  </a:cubicBezTo>
                  <a:cubicBezTo>
                    <a:pt x="363" y="7222"/>
                    <a:pt x="201" y="7297"/>
                    <a:pt x="104" y="7387"/>
                  </a:cubicBezTo>
                  <a:cubicBezTo>
                    <a:pt x="1" y="7486"/>
                    <a:pt x="79" y="7563"/>
                    <a:pt x="142" y="7563"/>
                  </a:cubicBezTo>
                  <a:cubicBezTo>
                    <a:pt x="144" y="7563"/>
                    <a:pt x="147" y="7563"/>
                    <a:pt x="149" y="7562"/>
                  </a:cubicBezTo>
                  <a:cubicBezTo>
                    <a:pt x="213" y="7558"/>
                    <a:pt x="309" y="7544"/>
                    <a:pt x="484" y="7425"/>
                  </a:cubicBezTo>
                  <a:cubicBezTo>
                    <a:pt x="658" y="7305"/>
                    <a:pt x="834" y="7129"/>
                    <a:pt x="834" y="7129"/>
                  </a:cubicBezTo>
                  <a:lnTo>
                    <a:pt x="834" y="7129"/>
                  </a:lnTo>
                  <a:cubicBezTo>
                    <a:pt x="776" y="7235"/>
                    <a:pt x="705" y="7336"/>
                    <a:pt x="624" y="7425"/>
                  </a:cubicBezTo>
                  <a:cubicBezTo>
                    <a:pt x="471" y="7595"/>
                    <a:pt x="389" y="7646"/>
                    <a:pt x="314" y="7737"/>
                  </a:cubicBezTo>
                  <a:cubicBezTo>
                    <a:pt x="259" y="7805"/>
                    <a:pt x="343" y="7867"/>
                    <a:pt x="437" y="7867"/>
                  </a:cubicBezTo>
                  <a:cubicBezTo>
                    <a:pt x="470" y="7867"/>
                    <a:pt x="503" y="7860"/>
                    <a:pt x="533" y="7842"/>
                  </a:cubicBezTo>
                  <a:cubicBezTo>
                    <a:pt x="650" y="7769"/>
                    <a:pt x="756" y="7681"/>
                    <a:pt x="849" y="7579"/>
                  </a:cubicBezTo>
                  <a:cubicBezTo>
                    <a:pt x="954" y="7466"/>
                    <a:pt x="1111" y="7262"/>
                    <a:pt x="1111" y="7262"/>
                  </a:cubicBezTo>
                  <a:lnTo>
                    <a:pt x="1111" y="7262"/>
                  </a:lnTo>
                  <a:cubicBezTo>
                    <a:pt x="1014" y="7496"/>
                    <a:pt x="873" y="7631"/>
                    <a:pt x="796" y="7721"/>
                  </a:cubicBezTo>
                  <a:cubicBezTo>
                    <a:pt x="720" y="7810"/>
                    <a:pt x="716" y="7876"/>
                    <a:pt x="781" y="7905"/>
                  </a:cubicBezTo>
                  <a:cubicBezTo>
                    <a:pt x="790" y="7909"/>
                    <a:pt x="801" y="7911"/>
                    <a:pt x="813" y="7911"/>
                  </a:cubicBezTo>
                  <a:cubicBezTo>
                    <a:pt x="869" y="7911"/>
                    <a:pt x="960" y="7864"/>
                    <a:pt x="1114" y="7719"/>
                  </a:cubicBezTo>
                  <a:cubicBezTo>
                    <a:pt x="1301" y="7546"/>
                    <a:pt x="1473" y="7229"/>
                    <a:pt x="1561" y="6937"/>
                  </a:cubicBezTo>
                  <a:cubicBezTo>
                    <a:pt x="1648" y="6645"/>
                    <a:pt x="1658" y="6521"/>
                    <a:pt x="1721" y="6375"/>
                  </a:cubicBezTo>
                  <a:cubicBezTo>
                    <a:pt x="1953" y="5841"/>
                    <a:pt x="2111" y="5388"/>
                    <a:pt x="2216" y="4815"/>
                  </a:cubicBezTo>
                  <a:cubicBezTo>
                    <a:pt x="2368" y="3994"/>
                    <a:pt x="2302" y="3360"/>
                    <a:pt x="2241" y="2957"/>
                  </a:cubicBezTo>
                  <a:cubicBezTo>
                    <a:pt x="2117" y="2125"/>
                    <a:pt x="1726" y="1055"/>
                    <a:pt x="1483" y="488"/>
                  </a:cubicBezTo>
                  <a:cubicBezTo>
                    <a:pt x="1331" y="135"/>
                    <a:pt x="1191" y="0"/>
                    <a:pt x="10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071;p55">
              <a:extLst>
                <a:ext uri="{FF2B5EF4-FFF2-40B4-BE49-F238E27FC236}">
                  <a16:creationId xmlns="" xmlns:a16="http://schemas.microsoft.com/office/drawing/2014/main" id="{A4CA7F62-C8B4-0700-46C6-D8309C759D10}"/>
                </a:ext>
              </a:extLst>
            </p:cNvPr>
            <p:cNvSpPr/>
            <p:nvPr/>
          </p:nvSpPr>
          <p:spPr>
            <a:xfrm>
              <a:off x="2494250" y="4846400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258" y="0"/>
                  </a:moveTo>
                  <a:cubicBezTo>
                    <a:pt x="156" y="0"/>
                    <a:pt x="54" y="47"/>
                    <a:pt x="6" y="108"/>
                  </a:cubicBezTo>
                  <a:lnTo>
                    <a:pt x="0" y="774"/>
                  </a:lnTo>
                  <a:cubicBezTo>
                    <a:pt x="0" y="774"/>
                    <a:pt x="33" y="839"/>
                    <a:pt x="160" y="845"/>
                  </a:cubicBezTo>
                  <a:cubicBezTo>
                    <a:pt x="163" y="845"/>
                    <a:pt x="166" y="846"/>
                    <a:pt x="169" y="846"/>
                  </a:cubicBezTo>
                  <a:cubicBezTo>
                    <a:pt x="403" y="846"/>
                    <a:pt x="671" y="413"/>
                    <a:pt x="483" y="118"/>
                  </a:cubicBezTo>
                  <a:cubicBezTo>
                    <a:pt x="429" y="33"/>
                    <a:pt x="343" y="0"/>
                    <a:pt x="25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072;p55">
              <a:extLst>
                <a:ext uri="{FF2B5EF4-FFF2-40B4-BE49-F238E27FC236}">
                  <a16:creationId xmlns="" xmlns:a16="http://schemas.microsoft.com/office/drawing/2014/main" id="{13AE421A-2619-EF51-623C-51C5A96F3D0B}"/>
                </a:ext>
              </a:extLst>
            </p:cNvPr>
            <p:cNvSpPr/>
            <p:nvPr/>
          </p:nvSpPr>
          <p:spPr>
            <a:xfrm>
              <a:off x="2434075" y="4970825"/>
              <a:ext cx="81125" cy="65775"/>
            </a:xfrm>
            <a:custGeom>
              <a:avLst/>
              <a:gdLst/>
              <a:ahLst/>
              <a:cxnLst/>
              <a:rect l="l" t="t" r="r" b="b"/>
              <a:pathLst>
                <a:path w="3245" h="2631" extrusionOk="0">
                  <a:moveTo>
                    <a:pt x="787" y="1"/>
                  </a:moveTo>
                  <a:cubicBezTo>
                    <a:pt x="551" y="1"/>
                    <a:pt x="385" y="42"/>
                    <a:pt x="372" y="153"/>
                  </a:cubicBezTo>
                  <a:cubicBezTo>
                    <a:pt x="324" y="566"/>
                    <a:pt x="167" y="895"/>
                    <a:pt x="100" y="1315"/>
                  </a:cubicBezTo>
                  <a:cubicBezTo>
                    <a:pt x="0" y="2037"/>
                    <a:pt x="1038" y="2630"/>
                    <a:pt x="1977" y="2630"/>
                  </a:cubicBezTo>
                  <a:cubicBezTo>
                    <a:pt x="2058" y="2630"/>
                    <a:pt x="2138" y="2626"/>
                    <a:pt x="2217" y="2617"/>
                  </a:cubicBezTo>
                  <a:cubicBezTo>
                    <a:pt x="3028" y="2524"/>
                    <a:pt x="3225" y="2333"/>
                    <a:pt x="3245" y="2251"/>
                  </a:cubicBezTo>
                  <a:cubicBezTo>
                    <a:pt x="3067" y="1659"/>
                    <a:pt x="2862" y="1281"/>
                    <a:pt x="2681" y="913"/>
                  </a:cubicBezTo>
                  <a:cubicBezTo>
                    <a:pt x="2532" y="612"/>
                    <a:pt x="2497" y="431"/>
                    <a:pt x="2567" y="298"/>
                  </a:cubicBezTo>
                  <a:cubicBezTo>
                    <a:pt x="2567" y="298"/>
                    <a:pt x="1423" y="1"/>
                    <a:pt x="78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073;p55">
              <a:extLst>
                <a:ext uri="{FF2B5EF4-FFF2-40B4-BE49-F238E27FC236}">
                  <a16:creationId xmlns="" xmlns:a16="http://schemas.microsoft.com/office/drawing/2014/main" id="{A0ACD85E-E727-EFA1-4841-82AC8E8B5B48}"/>
                </a:ext>
              </a:extLst>
            </p:cNvPr>
            <p:cNvSpPr/>
            <p:nvPr/>
          </p:nvSpPr>
          <p:spPr>
            <a:xfrm>
              <a:off x="2481525" y="4805350"/>
              <a:ext cx="15975" cy="8225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195" y="0"/>
                  </a:moveTo>
                  <a:cubicBezTo>
                    <a:pt x="70" y="0"/>
                    <a:pt x="0" y="61"/>
                    <a:pt x="0" y="61"/>
                  </a:cubicBezTo>
                  <a:cubicBezTo>
                    <a:pt x="0" y="61"/>
                    <a:pt x="272" y="89"/>
                    <a:pt x="605" y="329"/>
                  </a:cubicBezTo>
                  <a:cubicBezTo>
                    <a:pt x="605" y="329"/>
                    <a:pt x="638" y="110"/>
                    <a:pt x="317" y="19"/>
                  </a:cubicBezTo>
                  <a:cubicBezTo>
                    <a:pt x="272" y="5"/>
                    <a:pt x="231" y="0"/>
                    <a:pt x="195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074;p55">
              <a:extLst>
                <a:ext uri="{FF2B5EF4-FFF2-40B4-BE49-F238E27FC236}">
                  <a16:creationId xmlns="" xmlns:a16="http://schemas.microsoft.com/office/drawing/2014/main" id="{69584ABB-1C16-5E87-65FA-DC2F198B5FA6}"/>
                </a:ext>
              </a:extLst>
            </p:cNvPr>
            <p:cNvSpPr/>
            <p:nvPr/>
          </p:nvSpPr>
          <p:spPr>
            <a:xfrm>
              <a:off x="2438275" y="4807550"/>
              <a:ext cx="46850" cy="38075"/>
            </a:xfrm>
            <a:custGeom>
              <a:avLst/>
              <a:gdLst/>
              <a:ahLst/>
              <a:cxnLst/>
              <a:rect l="l" t="t" r="r" b="b"/>
              <a:pathLst>
                <a:path w="1874" h="1523" extrusionOk="0">
                  <a:moveTo>
                    <a:pt x="1087" y="0"/>
                  </a:moveTo>
                  <a:cubicBezTo>
                    <a:pt x="187" y="0"/>
                    <a:pt x="0" y="1104"/>
                    <a:pt x="100" y="1216"/>
                  </a:cubicBezTo>
                  <a:cubicBezTo>
                    <a:pt x="201" y="1329"/>
                    <a:pt x="358" y="1347"/>
                    <a:pt x="358" y="1347"/>
                  </a:cubicBezTo>
                  <a:cubicBezTo>
                    <a:pt x="378" y="1030"/>
                    <a:pt x="523" y="832"/>
                    <a:pt x="524" y="832"/>
                  </a:cubicBezTo>
                  <a:lnTo>
                    <a:pt x="524" y="832"/>
                  </a:lnTo>
                  <a:cubicBezTo>
                    <a:pt x="433" y="1072"/>
                    <a:pt x="460" y="1371"/>
                    <a:pt x="460" y="1371"/>
                  </a:cubicBezTo>
                  <a:cubicBezTo>
                    <a:pt x="614" y="1456"/>
                    <a:pt x="783" y="1471"/>
                    <a:pt x="884" y="1471"/>
                  </a:cubicBezTo>
                  <a:cubicBezTo>
                    <a:pt x="940" y="1471"/>
                    <a:pt x="975" y="1467"/>
                    <a:pt x="975" y="1467"/>
                  </a:cubicBezTo>
                  <a:cubicBezTo>
                    <a:pt x="1017" y="1012"/>
                    <a:pt x="1122" y="792"/>
                    <a:pt x="1122" y="792"/>
                  </a:cubicBezTo>
                  <a:lnTo>
                    <a:pt x="1122" y="792"/>
                  </a:lnTo>
                  <a:cubicBezTo>
                    <a:pt x="1051" y="1222"/>
                    <a:pt x="1118" y="1502"/>
                    <a:pt x="1118" y="1502"/>
                  </a:cubicBezTo>
                  <a:cubicBezTo>
                    <a:pt x="1229" y="1515"/>
                    <a:pt x="1340" y="1522"/>
                    <a:pt x="1451" y="1522"/>
                  </a:cubicBezTo>
                  <a:cubicBezTo>
                    <a:pt x="1562" y="1522"/>
                    <a:pt x="1673" y="1515"/>
                    <a:pt x="1783" y="1502"/>
                  </a:cubicBezTo>
                  <a:cubicBezTo>
                    <a:pt x="1723" y="1099"/>
                    <a:pt x="1874" y="680"/>
                    <a:pt x="1874" y="680"/>
                  </a:cubicBezTo>
                  <a:lnTo>
                    <a:pt x="1167" y="3"/>
                  </a:lnTo>
                  <a:cubicBezTo>
                    <a:pt x="1139" y="1"/>
                    <a:pt x="1113" y="0"/>
                    <a:pt x="1087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075;p55">
              <a:extLst>
                <a:ext uri="{FF2B5EF4-FFF2-40B4-BE49-F238E27FC236}">
                  <a16:creationId xmlns="" xmlns:a16="http://schemas.microsoft.com/office/drawing/2014/main" id="{D46D6260-114A-26E9-DE7C-46534CBC2BE4}"/>
                </a:ext>
              </a:extLst>
            </p:cNvPr>
            <p:cNvSpPr/>
            <p:nvPr/>
          </p:nvSpPr>
          <p:spPr>
            <a:xfrm>
              <a:off x="2350775" y="5006625"/>
              <a:ext cx="133500" cy="76625"/>
            </a:xfrm>
            <a:custGeom>
              <a:avLst/>
              <a:gdLst/>
              <a:ahLst/>
              <a:cxnLst/>
              <a:rect l="l" t="t" r="r" b="b"/>
              <a:pathLst>
                <a:path w="5340" h="3065" extrusionOk="0">
                  <a:moveTo>
                    <a:pt x="1954" y="0"/>
                  </a:moveTo>
                  <a:cubicBezTo>
                    <a:pt x="1935" y="0"/>
                    <a:pt x="1917" y="5"/>
                    <a:pt x="1900" y="14"/>
                  </a:cubicBezTo>
                  <a:lnTo>
                    <a:pt x="1" y="1110"/>
                  </a:lnTo>
                  <a:lnTo>
                    <a:pt x="3386" y="3065"/>
                  </a:lnTo>
                  <a:lnTo>
                    <a:pt x="5340" y="1938"/>
                  </a:lnTo>
                  <a:lnTo>
                    <a:pt x="2008" y="14"/>
                  </a:lnTo>
                  <a:cubicBezTo>
                    <a:pt x="1992" y="5"/>
                    <a:pt x="1973" y="0"/>
                    <a:pt x="1954" y="0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076;p55">
              <a:extLst>
                <a:ext uri="{FF2B5EF4-FFF2-40B4-BE49-F238E27FC236}">
                  <a16:creationId xmlns="" xmlns:a16="http://schemas.microsoft.com/office/drawing/2014/main" id="{533E9021-1732-ED5C-7633-2409BD2B61D1}"/>
                </a:ext>
              </a:extLst>
            </p:cNvPr>
            <p:cNvSpPr/>
            <p:nvPr/>
          </p:nvSpPr>
          <p:spPr>
            <a:xfrm>
              <a:off x="2360850" y="5021225"/>
              <a:ext cx="100625" cy="58025"/>
            </a:xfrm>
            <a:custGeom>
              <a:avLst/>
              <a:gdLst/>
              <a:ahLst/>
              <a:cxnLst/>
              <a:rect l="l" t="t" r="r" b="b"/>
              <a:pathLst>
                <a:path w="4025" h="2321" extrusionOk="0">
                  <a:moveTo>
                    <a:pt x="1031" y="0"/>
                  </a:moveTo>
                  <a:lnTo>
                    <a:pt x="1" y="588"/>
                  </a:lnTo>
                  <a:lnTo>
                    <a:pt x="3002" y="2320"/>
                  </a:lnTo>
                  <a:lnTo>
                    <a:pt x="4025" y="172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077;p55">
              <a:extLst>
                <a:ext uri="{FF2B5EF4-FFF2-40B4-BE49-F238E27FC236}">
                  <a16:creationId xmlns="" xmlns:a16="http://schemas.microsoft.com/office/drawing/2014/main" id="{2B2141A1-56CC-C7E2-676B-D1FDB9A4DC3F}"/>
                </a:ext>
              </a:extLst>
            </p:cNvPr>
            <p:cNvSpPr/>
            <p:nvPr/>
          </p:nvSpPr>
          <p:spPr>
            <a:xfrm>
              <a:off x="2412650" y="5024975"/>
              <a:ext cx="35825" cy="20700"/>
            </a:xfrm>
            <a:custGeom>
              <a:avLst/>
              <a:gdLst/>
              <a:ahLst/>
              <a:cxnLst/>
              <a:rect l="l" t="t" r="r" b="b"/>
              <a:pathLst>
                <a:path w="1433" h="828" extrusionOk="0">
                  <a:moveTo>
                    <a:pt x="522" y="1"/>
                  </a:moveTo>
                  <a:lnTo>
                    <a:pt x="0" y="301"/>
                  </a:lnTo>
                  <a:lnTo>
                    <a:pt x="19" y="312"/>
                  </a:lnTo>
                  <a:lnTo>
                    <a:pt x="911" y="827"/>
                  </a:lnTo>
                  <a:lnTo>
                    <a:pt x="1413" y="538"/>
                  </a:lnTo>
                  <a:lnTo>
                    <a:pt x="1433" y="5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078;p55">
              <a:extLst>
                <a:ext uri="{FF2B5EF4-FFF2-40B4-BE49-F238E27FC236}">
                  <a16:creationId xmlns="" xmlns:a16="http://schemas.microsoft.com/office/drawing/2014/main" id="{B26F60B1-14CE-45DD-CCC9-679D93A08CC2}"/>
                </a:ext>
              </a:extLst>
            </p:cNvPr>
            <p:cNvSpPr/>
            <p:nvPr/>
          </p:nvSpPr>
          <p:spPr>
            <a:xfrm>
              <a:off x="2413100" y="5025525"/>
              <a:ext cx="34900" cy="20150"/>
            </a:xfrm>
            <a:custGeom>
              <a:avLst/>
              <a:gdLst/>
              <a:ahLst/>
              <a:cxnLst/>
              <a:rect l="l" t="t" r="r" b="b"/>
              <a:pathLst>
                <a:path w="1396" h="806" extrusionOk="0">
                  <a:moveTo>
                    <a:pt x="504" y="1"/>
                  </a:moveTo>
                  <a:lnTo>
                    <a:pt x="1" y="290"/>
                  </a:lnTo>
                  <a:lnTo>
                    <a:pt x="893" y="805"/>
                  </a:lnTo>
                  <a:lnTo>
                    <a:pt x="1395" y="51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079;p55">
              <a:extLst>
                <a:ext uri="{FF2B5EF4-FFF2-40B4-BE49-F238E27FC236}">
                  <a16:creationId xmlns="" xmlns:a16="http://schemas.microsoft.com/office/drawing/2014/main" id="{D2F7E342-18C4-748F-3D76-24AE46DE158E}"/>
                </a:ext>
              </a:extLst>
            </p:cNvPr>
            <p:cNvSpPr/>
            <p:nvPr/>
          </p:nvSpPr>
          <p:spPr>
            <a:xfrm>
              <a:off x="2350775" y="5034375"/>
              <a:ext cx="133500" cy="51950"/>
            </a:xfrm>
            <a:custGeom>
              <a:avLst/>
              <a:gdLst/>
              <a:ahLst/>
              <a:cxnLst/>
              <a:rect l="l" t="t" r="r" b="b"/>
              <a:pathLst>
                <a:path w="5340" h="2078" extrusionOk="0">
                  <a:moveTo>
                    <a:pt x="1" y="0"/>
                  </a:moveTo>
                  <a:lnTo>
                    <a:pt x="1" y="46"/>
                  </a:lnTo>
                  <a:cubicBezTo>
                    <a:pt x="1" y="111"/>
                    <a:pt x="36" y="171"/>
                    <a:pt x="92" y="204"/>
                  </a:cubicBezTo>
                  <a:lnTo>
                    <a:pt x="3295" y="2054"/>
                  </a:lnTo>
                  <a:cubicBezTo>
                    <a:pt x="3323" y="2069"/>
                    <a:pt x="3355" y="2077"/>
                    <a:pt x="3386" y="2077"/>
                  </a:cubicBezTo>
                  <a:cubicBezTo>
                    <a:pt x="3418" y="2077"/>
                    <a:pt x="3450" y="2069"/>
                    <a:pt x="3478" y="2054"/>
                  </a:cubicBezTo>
                  <a:lnTo>
                    <a:pt x="5248" y="1032"/>
                  </a:lnTo>
                  <a:cubicBezTo>
                    <a:pt x="5305" y="998"/>
                    <a:pt x="5339" y="938"/>
                    <a:pt x="5340" y="872"/>
                  </a:cubicBezTo>
                  <a:lnTo>
                    <a:pt x="5340" y="828"/>
                  </a:ln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080;p55">
              <a:extLst>
                <a:ext uri="{FF2B5EF4-FFF2-40B4-BE49-F238E27FC236}">
                  <a16:creationId xmlns="" xmlns:a16="http://schemas.microsoft.com/office/drawing/2014/main" id="{4F5EE347-11A5-63B0-6C4A-F18FFB8BBCFC}"/>
                </a:ext>
              </a:extLst>
            </p:cNvPr>
            <p:cNvSpPr/>
            <p:nvPr/>
          </p:nvSpPr>
          <p:spPr>
            <a:xfrm>
              <a:off x="2350775" y="5034375"/>
              <a:ext cx="84675" cy="51925"/>
            </a:xfrm>
            <a:custGeom>
              <a:avLst/>
              <a:gdLst/>
              <a:ahLst/>
              <a:cxnLst/>
              <a:rect l="l" t="t" r="r" b="b"/>
              <a:pathLst>
                <a:path w="3387" h="2077" extrusionOk="0">
                  <a:moveTo>
                    <a:pt x="1" y="0"/>
                  </a:moveTo>
                  <a:lnTo>
                    <a:pt x="1" y="45"/>
                  </a:lnTo>
                  <a:cubicBezTo>
                    <a:pt x="1" y="110"/>
                    <a:pt x="36" y="171"/>
                    <a:pt x="92" y="204"/>
                  </a:cubicBezTo>
                  <a:lnTo>
                    <a:pt x="3295" y="2053"/>
                  </a:lnTo>
                  <a:cubicBezTo>
                    <a:pt x="3322" y="2068"/>
                    <a:pt x="3354" y="2077"/>
                    <a:pt x="3386" y="2077"/>
                  </a:cubicBez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081;p55">
              <a:extLst>
                <a:ext uri="{FF2B5EF4-FFF2-40B4-BE49-F238E27FC236}">
                  <a16:creationId xmlns="" xmlns:a16="http://schemas.microsoft.com/office/drawing/2014/main" id="{21279216-AC41-C09F-615D-AD913974FF82}"/>
                </a:ext>
              </a:extLst>
            </p:cNvPr>
            <p:cNvSpPr/>
            <p:nvPr/>
          </p:nvSpPr>
          <p:spPr>
            <a:xfrm>
              <a:off x="2338325" y="4976950"/>
              <a:ext cx="95825" cy="107350"/>
            </a:xfrm>
            <a:custGeom>
              <a:avLst/>
              <a:gdLst/>
              <a:ahLst/>
              <a:cxnLst/>
              <a:rect l="l" t="t" r="r" b="b"/>
              <a:pathLst>
                <a:path w="3833" h="4294" extrusionOk="0">
                  <a:moveTo>
                    <a:pt x="64" y="1"/>
                  </a:moveTo>
                  <a:cubicBezTo>
                    <a:pt x="23" y="42"/>
                    <a:pt x="0" y="97"/>
                    <a:pt x="0" y="155"/>
                  </a:cubicBezTo>
                  <a:cubicBezTo>
                    <a:pt x="0" y="167"/>
                    <a:pt x="2" y="179"/>
                    <a:pt x="3" y="190"/>
                  </a:cubicBezTo>
                  <a:lnTo>
                    <a:pt x="353" y="2272"/>
                  </a:lnTo>
                  <a:cubicBezTo>
                    <a:pt x="362" y="2336"/>
                    <a:pt x="402" y="2391"/>
                    <a:pt x="458" y="2424"/>
                  </a:cubicBezTo>
                  <a:lnTo>
                    <a:pt x="3646" y="4264"/>
                  </a:lnTo>
                  <a:cubicBezTo>
                    <a:pt x="3679" y="4283"/>
                    <a:pt x="3718" y="4293"/>
                    <a:pt x="3756" y="4293"/>
                  </a:cubicBezTo>
                  <a:cubicBezTo>
                    <a:pt x="3782" y="4293"/>
                    <a:pt x="3808" y="4289"/>
                    <a:pt x="3833" y="4280"/>
                  </a:cubicBezTo>
                  <a:lnTo>
                    <a:pt x="3455" y="2027"/>
                  </a:lnTo>
                  <a:cubicBezTo>
                    <a:pt x="3448" y="1980"/>
                    <a:pt x="3419" y="1939"/>
                    <a:pt x="3378" y="191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082;p55">
              <a:extLst>
                <a:ext uri="{FF2B5EF4-FFF2-40B4-BE49-F238E27FC236}">
                  <a16:creationId xmlns="" xmlns:a16="http://schemas.microsoft.com/office/drawing/2014/main" id="{7C8B3487-784F-1333-A993-C04B953E155E}"/>
                </a:ext>
              </a:extLst>
            </p:cNvPr>
            <p:cNvSpPr/>
            <p:nvPr/>
          </p:nvSpPr>
          <p:spPr>
            <a:xfrm>
              <a:off x="2339925" y="4976150"/>
              <a:ext cx="95525" cy="107800"/>
            </a:xfrm>
            <a:custGeom>
              <a:avLst/>
              <a:gdLst/>
              <a:ahLst/>
              <a:cxnLst/>
              <a:rect l="l" t="t" r="r" b="b"/>
              <a:pathLst>
                <a:path w="3821" h="4312" extrusionOk="0">
                  <a:moveTo>
                    <a:pt x="45" y="0"/>
                  </a:moveTo>
                  <a:cubicBezTo>
                    <a:pt x="28" y="9"/>
                    <a:pt x="14" y="21"/>
                    <a:pt x="0" y="34"/>
                  </a:cubicBezTo>
                  <a:lnTo>
                    <a:pt x="3314" y="1947"/>
                  </a:lnTo>
                  <a:cubicBezTo>
                    <a:pt x="3355" y="1971"/>
                    <a:pt x="3384" y="2012"/>
                    <a:pt x="3391" y="2059"/>
                  </a:cubicBezTo>
                  <a:lnTo>
                    <a:pt x="3769" y="4312"/>
                  </a:lnTo>
                  <a:cubicBezTo>
                    <a:pt x="3778" y="4308"/>
                    <a:pt x="3789" y="4302"/>
                    <a:pt x="3799" y="4297"/>
                  </a:cubicBezTo>
                  <a:lnTo>
                    <a:pt x="3820" y="4284"/>
                  </a:lnTo>
                  <a:lnTo>
                    <a:pt x="3443" y="2029"/>
                  </a:lnTo>
                  <a:cubicBezTo>
                    <a:pt x="3434" y="1982"/>
                    <a:pt x="3405" y="1941"/>
                    <a:pt x="3364" y="191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083;p55">
              <a:extLst>
                <a:ext uri="{FF2B5EF4-FFF2-40B4-BE49-F238E27FC236}">
                  <a16:creationId xmlns="" xmlns:a16="http://schemas.microsoft.com/office/drawing/2014/main" id="{3F0C2D97-CE03-9463-3AF4-8B66BA7ABC69}"/>
                </a:ext>
              </a:extLst>
            </p:cNvPr>
            <p:cNvSpPr/>
            <p:nvPr/>
          </p:nvSpPr>
          <p:spPr>
            <a:xfrm>
              <a:off x="2374925" y="5024375"/>
              <a:ext cx="14700" cy="14975"/>
            </a:xfrm>
            <a:custGeom>
              <a:avLst/>
              <a:gdLst/>
              <a:ahLst/>
              <a:cxnLst/>
              <a:rect l="l" t="t" r="r" b="b"/>
              <a:pathLst>
                <a:path w="588" h="599" extrusionOk="0">
                  <a:moveTo>
                    <a:pt x="109" y="0"/>
                  </a:moveTo>
                  <a:cubicBezTo>
                    <a:pt x="39" y="0"/>
                    <a:pt x="0" y="49"/>
                    <a:pt x="16" y="138"/>
                  </a:cubicBezTo>
                  <a:cubicBezTo>
                    <a:pt x="39" y="278"/>
                    <a:pt x="182" y="463"/>
                    <a:pt x="337" y="552"/>
                  </a:cubicBezTo>
                  <a:cubicBezTo>
                    <a:pt x="392" y="584"/>
                    <a:pt x="440" y="599"/>
                    <a:pt x="479" y="599"/>
                  </a:cubicBezTo>
                  <a:cubicBezTo>
                    <a:pt x="549" y="599"/>
                    <a:pt x="588" y="550"/>
                    <a:pt x="573" y="460"/>
                  </a:cubicBezTo>
                  <a:cubicBezTo>
                    <a:pt x="550" y="322"/>
                    <a:pt x="405" y="136"/>
                    <a:pt x="252" y="47"/>
                  </a:cubicBezTo>
                  <a:cubicBezTo>
                    <a:pt x="197" y="15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084;p55">
              <a:extLst>
                <a:ext uri="{FF2B5EF4-FFF2-40B4-BE49-F238E27FC236}">
                  <a16:creationId xmlns="" xmlns:a16="http://schemas.microsoft.com/office/drawing/2014/main" id="{17E63B7F-3465-36D7-F89B-509327E4A740}"/>
                </a:ext>
              </a:extLst>
            </p:cNvPr>
            <p:cNvSpPr/>
            <p:nvPr/>
          </p:nvSpPr>
          <p:spPr>
            <a:xfrm>
              <a:off x="2825375" y="4599650"/>
              <a:ext cx="214500" cy="123800"/>
            </a:xfrm>
            <a:custGeom>
              <a:avLst/>
              <a:gdLst/>
              <a:ahLst/>
              <a:cxnLst/>
              <a:rect l="l" t="t" r="r" b="b"/>
              <a:pathLst>
                <a:path w="8580" h="4952" extrusionOk="0">
                  <a:moveTo>
                    <a:pt x="4290" y="1"/>
                  </a:moveTo>
                  <a:cubicBezTo>
                    <a:pt x="1921" y="1"/>
                    <a:pt x="0" y="1108"/>
                    <a:pt x="0" y="2475"/>
                  </a:cubicBezTo>
                  <a:cubicBezTo>
                    <a:pt x="0" y="3842"/>
                    <a:pt x="1921" y="4951"/>
                    <a:pt x="4290" y="4951"/>
                  </a:cubicBezTo>
                  <a:cubicBezTo>
                    <a:pt x="6660" y="4951"/>
                    <a:pt x="8579" y="3842"/>
                    <a:pt x="8579" y="2475"/>
                  </a:cubicBezTo>
                  <a:cubicBezTo>
                    <a:pt x="8579" y="1108"/>
                    <a:pt x="6660" y="1"/>
                    <a:pt x="429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085;p55">
              <a:extLst>
                <a:ext uri="{FF2B5EF4-FFF2-40B4-BE49-F238E27FC236}">
                  <a16:creationId xmlns="" xmlns:a16="http://schemas.microsoft.com/office/drawing/2014/main" id="{EE865919-DADC-3835-B395-AFADEC6192FF}"/>
                </a:ext>
              </a:extLst>
            </p:cNvPr>
            <p:cNvSpPr/>
            <p:nvPr/>
          </p:nvSpPr>
          <p:spPr>
            <a:xfrm>
              <a:off x="2931775" y="4260925"/>
              <a:ext cx="79475" cy="200400"/>
            </a:xfrm>
            <a:custGeom>
              <a:avLst/>
              <a:gdLst/>
              <a:ahLst/>
              <a:cxnLst/>
              <a:rect l="l" t="t" r="r" b="b"/>
              <a:pathLst>
                <a:path w="3179" h="8016" extrusionOk="0">
                  <a:moveTo>
                    <a:pt x="2393" y="0"/>
                  </a:moveTo>
                  <a:cubicBezTo>
                    <a:pt x="2316" y="0"/>
                    <a:pt x="2239" y="28"/>
                    <a:pt x="2168" y="79"/>
                  </a:cubicBezTo>
                  <a:cubicBezTo>
                    <a:pt x="1958" y="230"/>
                    <a:pt x="1808" y="397"/>
                    <a:pt x="1856" y="838"/>
                  </a:cubicBezTo>
                  <a:cubicBezTo>
                    <a:pt x="1904" y="1279"/>
                    <a:pt x="2126" y="2356"/>
                    <a:pt x="2164" y="3119"/>
                  </a:cubicBezTo>
                  <a:cubicBezTo>
                    <a:pt x="2183" y="3495"/>
                    <a:pt x="2104" y="4362"/>
                    <a:pt x="1866" y="4991"/>
                  </a:cubicBezTo>
                  <a:cubicBezTo>
                    <a:pt x="1664" y="5524"/>
                    <a:pt x="1391" y="6068"/>
                    <a:pt x="1234" y="6208"/>
                  </a:cubicBezTo>
                  <a:cubicBezTo>
                    <a:pt x="1088" y="6338"/>
                    <a:pt x="1009" y="6369"/>
                    <a:pt x="812" y="6436"/>
                  </a:cubicBezTo>
                  <a:cubicBezTo>
                    <a:pt x="588" y="6514"/>
                    <a:pt x="473" y="6621"/>
                    <a:pt x="320" y="6687"/>
                  </a:cubicBezTo>
                  <a:cubicBezTo>
                    <a:pt x="165" y="6755"/>
                    <a:pt x="161" y="6738"/>
                    <a:pt x="177" y="6827"/>
                  </a:cubicBezTo>
                  <a:cubicBezTo>
                    <a:pt x="190" y="6896"/>
                    <a:pt x="297" y="6942"/>
                    <a:pt x="416" y="6942"/>
                  </a:cubicBezTo>
                  <a:cubicBezTo>
                    <a:pt x="452" y="6942"/>
                    <a:pt x="490" y="6938"/>
                    <a:pt x="526" y="6929"/>
                  </a:cubicBezTo>
                  <a:cubicBezTo>
                    <a:pt x="684" y="6887"/>
                    <a:pt x="764" y="6808"/>
                    <a:pt x="803" y="6808"/>
                  </a:cubicBezTo>
                  <a:cubicBezTo>
                    <a:pt x="804" y="6808"/>
                    <a:pt x="805" y="6808"/>
                    <a:pt x="806" y="6808"/>
                  </a:cubicBezTo>
                  <a:cubicBezTo>
                    <a:pt x="845" y="6812"/>
                    <a:pt x="762" y="6924"/>
                    <a:pt x="618" y="7053"/>
                  </a:cubicBezTo>
                  <a:cubicBezTo>
                    <a:pt x="421" y="7232"/>
                    <a:pt x="243" y="7278"/>
                    <a:pt x="128" y="7354"/>
                  </a:cubicBezTo>
                  <a:cubicBezTo>
                    <a:pt x="0" y="7437"/>
                    <a:pt x="75" y="7533"/>
                    <a:pt x="141" y="7539"/>
                  </a:cubicBezTo>
                  <a:cubicBezTo>
                    <a:pt x="157" y="7541"/>
                    <a:pt x="174" y="7542"/>
                    <a:pt x="194" y="7542"/>
                  </a:cubicBezTo>
                  <a:cubicBezTo>
                    <a:pt x="260" y="7542"/>
                    <a:pt x="355" y="7528"/>
                    <a:pt x="508" y="7460"/>
                  </a:cubicBezTo>
                  <a:cubicBezTo>
                    <a:pt x="707" y="7369"/>
                    <a:pt x="918" y="7221"/>
                    <a:pt x="918" y="7221"/>
                  </a:cubicBezTo>
                  <a:lnTo>
                    <a:pt x="918" y="7221"/>
                  </a:lnTo>
                  <a:cubicBezTo>
                    <a:pt x="840" y="7320"/>
                    <a:pt x="751" y="7408"/>
                    <a:pt x="652" y="7485"/>
                  </a:cubicBezTo>
                  <a:cubicBezTo>
                    <a:pt x="465" y="7631"/>
                    <a:pt x="371" y="7668"/>
                    <a:pt x="279" y="7748"/>
                  </a:cubicBezTo>
                  <a:cubicBezTo>
                    <a:pt x="201" y="7815"/>
                    <a:pt x="306" y="7906"/>
                    <a:pt x="418" y="7906"/>
                  </a:cubicBezTo>
                  <a:cubicBezTo>
                    <a:pt x="440" y="7906"/>
                    <a:pt x="462" y="7902"/>
                    <a:pt x="483" y="7894"/>
                  </a:cubicBezTo>
                  <a:cubicBezTo>
                    <a:pt x="616" y="7840"/>
                    <a:pt x="740" y="7769"/>
                    <a:pt x="852" y="7683"/>
                  </a:cubicBezTo>
                  <a:cubicBezTo>
                    <a:pt x="980" y="7585"/>
                    <a:pt x="1176" y="7407"/>
                    <a:pt x="1177" y="7407"/>
                  </a:cubicBezTo>
                  <a:lnTo>
                    <a:pt x="1177" y="7407"/>
                  </a:lnTo>
                  <a:cubicBezTo>
                    <a:pt x="1035" y="7627"/>
                    <a:pt x="868" y="7740"/>
                    <a:pt x="774" y="7817"/>
                  </a:cubicBezTo>
                  <a:cubicBezTo>
                    <a:pt x="679" y="7894"/>
                    <a:pt x="664" y="7962"/>
                    <a:pt x="724" y="8001"/>
                  </a:cubicBezTo>
                  <a:cubicBezTo>
                    <a:pt x="738" y="8010"/>
                    <a:pt x="755" y="8016"/>
                    <a:pt x="778" y="8016"/>
                  </a:cubicBezTo>
                  <a:cubicBezTo>
                    <a:pt x="838" y="8016"/>
                    <a:pt x="936" y="7978"/>
                    <a:pt x="1098" y="7874"/>
                  </a:cubicBezTo>
                  <a:cubicBezTo>
                    <a:pt x="1320" y="7730"/>
                    <a:pt x="1552" y="7438"/>
                    <a:pt x="1694" y="7156"/>
                  </a:cubicBezTo>
                  <a:cubicBezTo>
                    <a:pt x="1837" y="6874"/>
                    <a:pt x="1869" y="6749"/>
                    <a:pt x="1960" y="6613"/>
                  </a:cubicBezTo>
                  <a:cubicBezTo>
                    <a:pt x="2293" y="6108"/>
                    <a:pt x="2553" y="5706"/>
                    <a:pt x="2764" y="5141"/>
                  </a:cubicBezTo>
                  <a:cubicBezTo>
                    <a:pt x="3067" y="4331"/>
                    <a:pt x="3145" y="3659"/>
                    <a:pt x="3155" y="3237"/>
                  </a:cubicBezTo>
                  <a:cubicBezTo>
                    <a:pt x="3178" y="2367"/>
                    <a:pt x="3036" y="1243"/>
                    <a:pt x="2889" y="622"/>
                  </a:cubicBezTo>
                  <a:cubicBezTo>
                    <a:pt x="2783" y="177"/>
                    <a:pt x="2587" y="0"/>
                    <a:pt x="239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086;p55">
              <a:extLst>
                <a:ext uri="{FF2B5EF4-FFF2-40B4-BE49-F238E27FC236}">
                  <a16:creationId xmlns="" xmlns:a16="http://schemas.microsoft.com/office/drawing/2014/main" id="{029BB7DE-082E-C9A0-5EAA-6D160EABF07C}"/>
                </a:ext>
              </a:extLst>
            </p:cNvPr>
            <p:cNvSpPr/>
            <p:nvPr/>
          </p:nvSpPr>
          <p:spPr>
            <a:xfrm>
              <a:off x="2982200" y="4257275"/>
              <a:ext cx="28525" cy="54825"/>
            </a:xfrm>
            <a:custGeom>
              <a:avLst/>
              <a:gdLst/>
              <a:ahLst/>
              <a:cxnLst/>
              <a:rect l="l" t="t" r="r" b="b"/>
              <a:pathLst>
                <a:path w="1141" h="2193" extrusionOk="0">
                  <a:moveTo>
                    <a:pt x="251" y="1"/>
                  </a:moveTo>
                  <a:cubicBezTo>
                    <a:pt x="156" y="1"/>
                    <a:pt x="68" y="22"/>
                    <a:pt x="1" y="51"/>
                  </a:cubicBezTo>
                  <a:lnTo>
                    <a:pt x="465" y="2186"/>
                  </a:lnTo>
                  <a:cubicBezTo>
                    <a:pt x="497" y="2190"/>
                    <a:pt x="527" y="2193"/>
                    <a:pt x="557" y="2193"/>
                  </a:cubicBezTo>
                  <a:cubicBezTo>
                    <a:pt x="911" y="2193"/>
                    <a:pt x="1141" y="1874"/>
                    <a:pt x="1141" y="1874"/>
                  </a:cubicBezTo>
                  <a:cubicBezTo>
                    <a:pt x="1123" y="1687"/>
                    <a:pt x="922" y="590"/>
                    <a:pt x="729" y="272"/>
                  </a:cubicBezTo>
                  <a:cubicBezTo>
                    <a:pt x="607" y="67"/>
                    <a:pt x="419" y="1"/>
                    <a:pt x="25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087;p55">
              <a:extLst>
                <a:ext uri="{FF2B5EF4-FFF2-40B4-BE49-F238E27FC236}">
                  <a16:creationId xmlns="" xmlns:a16="http://schemas.microsoft.com/office/drawing/2014/main" id="{EEC5C4F9-D640-226B-E633-5C5DA7D9B529}"/>
                </a:ext>
              </a:extLst>
            </p:cNvPr>
            <p:cNvSpPr/>
            <p:nvPr/>
          </p:nvSpPr>
          <p:spPr>
            <a:xfrm>
              <a:off x="2952400" y="4603825"/>
              <a:ext cx="36875" cy="41350"/>
            </a:xfrm>
            <a:custGeom>
              <a:avLst/>
              <a:gdLst/>
              <a:ahLst/>
              <a:cxnLst/>
              <a:rect l="l" t="t" r="r" b="b"/>
              <a:pathLst>
                <a:path w="1475" h="1654" extrusionOk="0">
                  <a:moveTo>
                    <a:pt x="240" y="0"/>
                  </a:moveTo>
                  <a:cubicBezTo>
                    <a:pt x="223" y="0"/>
                    <a:pt x="207" y="1"/>
                    <a:pt x="191" y="4"/>
                  </a:cubicBezTo>
                  <a:cubicBezTo>
                    <a:pt x="37" y="25"/>
                    <a:pt x="0" y="168"/>
                    <a:pt x="57" y="395"/>
                  </a:cubicBezTo>
                  <a:cubicBezTo>
                    <a:pt x="120" y="646"/>
                    <a:pt x="335" y="824"/>
                    <a:pt x="510" y="981"/>
                  </a:cubicBezTo>
                  <a:cubicBezTo>
                    <a:pt x="691" y="1146"/>
                    <a:pt x="756" y="1356"/>
                    <a:pt x="881" y="1525"/>
                  </a:cubicBezTo>
                  <a:cubicBezTo>
                    <a:pt x="948" y="1616"/>
                    <a:pt x="1050" y="1653"/>
                    <a:pt x="1158" y="1653"/>
                  </a:cubicBezTo>
                  <a:cubicBezTo>
                    <a:pt x="1211" y="1653"/>
                    <a:pt x="1266" y="1644"/>
                    <a:pt x="1318" y="1628"/>
                  </a:cubicBezTo>
                  <a:cubicBezTo>
                    <a:pt x="1475" y="1577"/>
                    <a:pt x="1468" y="1396"/>
                    <a:pt x="1433" y="1256"/>
                  </a:cubicBezTo>
                  <a:cubicBezTo>
                    <a:pt x="1407" y="1150"/>
                    <a:pt x="1388" y="1044"/>
                    <a:pt x="1375" y="935"/>
                  </a:cubicBezTo>
                  <a:cubicBezTo>
                    <a:pt x="1375" y="935"/>
                    <a:pt x="971" y="340"/>
                    <a:pt x="855" y="256"/>
                  </a:cubicBezTo>
                  <a:cubicBezTo>
                    <a:pt x="709" y="148"/>
                    <a:pt x="436" y="0"/>
                    <a:pt x="24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088;p55">
              <a:extLst>
                <a:ext uri="{FF2B5EF4-FFF2-40B4-BE49-F238E27FC236}">
                  <a16:creationId xmlns="" xmlns:a16="http://schemas.microsoft.com/office/drawing/2014/main" id="{953D30BA-B1C6-BEA9-8825-9C05B2487FF0}"/>
                </a:ext>
              </a:extLst>
            </p:cNvPr>
            <p:cNvSpPr/>
            <p:nvPr/>
          </p:nvSpPr>
          <p:spPr>
            <a:xfrm>
              <a:off x="2866325" y="4657275"/>
              <a:ext cx="66575" cy="37975"/>
            </a:xfrm>
            <a:custGeom>
              <a:avLst/>
              <a:gdLst/>
              <a:ahLst/>
              <a:cxnLst/>
              <a:rect l="l" t="t" r="r" b="b"/>
              <a:pathLst>
                <a:path w="2663" h="1519" extrusionOk="0">
                  <a:moveTo>
                    <a:pt x="1946" y="0"/>
                  </a:moveTo>
                  <a:cubicBezTo>
                    <a:pt x="1719" y="308"/>
                    <a:pt x="1290" y="492"/>
                    <a:pt x="708" y="759"/>
                  </a:cubicBezTo>
                  <a:cubicBezTo>
                    <a:pt x="125" y="1026"/>
                    <a:pt x="1" y="1080"/>
                    <a:pt x="41" y="1191"/>
                  </a:cubicBezTo>
                  <a:cubicBezTo>
                    <a:pt x="81" y="1301"/>
                    <a:pt x="345" y="1412"/>
                    <a:pt x="584" y="1487"/>
                  </a:cubicBezTo>
                  <a:cubicBezTo>
                    <a:pt x="653" y="1508"/>
                    <a:pt x="735" y="1518"/>
                    <a:pt x="822" y="1518"/>
                  </a:cubicBezTo>
                  <a:cubicBezTo>
                    <a:pt x="1037" y="1518"/>
                    <a:pt x="1278" y="1456"/>
                    <a:pt x="1404" y="1347"/>
                  </a:cubicBezTo>
                  <a:cubicBezTo>
                    <a:pt x="1527" y="1240"/>
                    <a:pt x="1873" y="1101"/>
                    <a:pt x="2055" y="1101"/>
                  </a:cubicBezTo>
                  <a:cubicBezTo>
                    <a:pt x="2055" y="1101"/>
                    <a:pt x="2056" y="1101"/>
                    <a:pt x="2057" y="1101"/>
                  </a:cubicBezTo>
                  <a:cubicBezTo>
                    <a:pt x="2061" y="1101"/>
                    <a:pt x="2065" y="1101"/>
                    <a:pt x="2070" y="1101"/>
                  </a:cubicBezTo>
                  <a:cubicBezTo>
                    <a:pt x="2342" y="1101"/>
                    <a:pt x="2571" y="1023"/>
                    <a:pt x="2617" y="918"/>
                  </a:cubicBezTo>
                  <a:cubicBezTo>
                    <a:pt x="2663" y="813"/>
                    <a:pt x="2612" y="584"/>
                    <a:pt x="2601" y="441"/>
                  </a:cubicBezTo>
                  <a:cubicBezTo>
                    <a:pt x="2590" y="298"/>
                    <a:pt x="2580" y="117"/>
                    <a:pt x="2580" y="117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089;p55">
              <a:extLst>
                <a:ext uri="{FF2B5EF4-FFF2-40B4-BE49-F238E27FC236}">
                  <a16:creationId xmlns="" xmlns:a16="http://schemas.microsoft.com/office/drawing/2014/main" id="{C2CA4270-45C3-296D-82A8-E7F21D3F0DB7}"/>
                </a:ext>
              </a:extLst>
            </p:cNvPr>
            <p:cNvSpPr/>
            <p:nvPr/>
          </p:nvSpPr>
          <p:spPr>
            <a:xfrm>
              <a:off x="2902875" y="4401200"/>
              <a:ext cx="89900" cy="259575"/>
            </a:xfrm>
            <a:custGeom>
              <a:avLst/>
              <a:gdLst/>
              <a:ahLst/>
              <a:cxnLst/>
              <a:rect l="l" t="t" r="r" b="b"/>
              <a:pathLst>
                <a:path w="3596" h="10383" extrusionOk="0">
                  <a:moveTo>
                    <a:pt x="3481" y="0"/>
                  </a:moveTo>
                  <a:lnTo>
                    <a:pt x="0" y="774"/>
                  </a:lnTo>
                  <a:cubicBezTo>
                    <a:pt x="0" y="774"/>
                    <a:pt x="220" y="4936"/>
                    <a:pt x="257" y="5481"/>
                  </a:cubicBezTo>
                  <a:cubicBezTo>
                    <a:pt x="296" y="6026"/>
                    <a:pt x="308" y="6398"/>
                    <a:pt x="351" y="7452"/>
                  </a:cubicBezTo>
                  <a:cubicBezTo>
                    <a:pt x="389" y="8339"/>
                    <a:pt x="484" y="10243"/>
                    <a:pt x="484" y="10243"/>
                  </a:cubicBezTo>
                  <a:cubicBezTo>
                    <a:pt x="677" y="10356"/>
                    <a:pt x="841" y="10382"/>
                    <a:pt x="954" y="10382"/>
                  </a:cubicBezTo>
                  <a:cubicBezTo>
                    <a:pt x="1057" y="10382"/>
                    <a:pt x="1118" y="10360"/>
                    <a:pt x="1118" y="10360"/>
                  </a:cubicBezTo>
                  <a:cubicBezTo>
                    <a:pt x="1118" y="10360"/>
                    <a:pt x="1679" y="7818"/>
                    <a:pt x="1656" y="7189"/>
                  </a:cubicBezTo>
                  <a:cubicBezTo>
                    <a:pt x="1625" y="6421"/>
                    <a:pt x="1479" y="5973"/>
                    <a:pt x="1479" y="5973"/>
                  </a:cubicBezTo>
                  <a:cubicBezTo>
                    <a:pt x="1479" y="5973"/>
                    <a:pt x="1641" y="4801"/>
                    <a:pt x="1695" y="3911"/>
                  </a:cubicBezTo>
                  <a:cubicBezTo>
                    <a:pt x="1749" y="3020"/>
                    <a:pt x="1806" y="2593"/>
                    <a:pt x="1819" y="2206"/>
                  </a:cubicBezTo>
                  <a:lnTo>
                    <a:pt x="1887" y="2170"/>
                  </a:lnTo>
                  <a:cubicBezTo>
                    <a:pt x="1887" y="2170"/>
                    <a:pt x="1959" y="3706"/>
                    <a:pt x="1997" y="4251"/>
                  </a:cubicBezTo>
                  <a:cubicBezTo>
                    <a:pt x="2035" y="4796"/>
                    <a:pt x="2115" y="5319"/>
                    <a:pt x="2263" y="6333"/>
                  </a:cubicBezTo>
                  <a:cubicBezTo>
                    <a:pt x="2389" y="7211"/>
                    <a:pt x="2721" y="9021"/>
                    <a:pt x="2721" y="9021"/>
                  </a:cubicBezTo>
                  <a:cubicBezTo>
                    <a:pt x="2852" y="9097"/>
                    <a:pt x="2970" y="9121"/>
                    <a:pt x="3068" y="9121"/>
                  </a:cubicBezTo>
                  <a:cubicBezTo>
                    <a:pt x="3245" y="9121"/>
                    <a:pt x="3356" y="9041"/>
                    <a:pt x="3356" y="9041"/>
                  </a:cubicBezTo>
                  <a:cubicBezTo>
                    <a:pt x="3356" y="9041"/>
                    <a:pt x="3596" y="6707"/>
                    <a:pt x="3497" y="5944"/>
                  </a:cubicBezTo>
                  <a:cubicBezTo>
                    <a:pt x="3398" y="5181"/>
                    <a:pt x="3241" y="4729"/>
                    <a:pt x="3241" y="4729"/>
                  </a:cubicBezTo>
                  <a:cubicBezTo>
                    <a:pt x="3241" y="4729"/>
                    <a:pt x="3318" y="3680"/>
                    <a:pt x="3356" y="2686"/>
                  </a:cubicBezTo>
                  <a:cubicBezTo>
                    <a:pt x="3396" y="1612"/>
                    <a:pt x="3462" y="268"/>
                    <a:pt x="3481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090;p55">
              <a:extLst>
                <a:ext uri="{FF2B5EF4-FFF2-40B4-BE49-F238E27FC236}">
                  <a16:creationId xmlns="" xmlns:a16="http://schemas.microsoft.com/office/drawing/2014/main" id="{DE897F29-129B-5ED7-2C88-0EB28B1EE63D}"/>
                </a:ext>
              </a:extLst>
            </p:cNvPr>
            <p:cNvSpPr/>
            <p:nvPr/>
          </p:nvSpPr>
          <p:spPr>
            <a:xfrm>
              <a:off x="2948325" y="4436625"/>
              <a:ext cx="29350" cy="66650"/>
            </a:xfrm>
            <a:custGeom>
              <a:avLst/>
              <a:gdLst/>
              <a:ahLst/>
              <a:cxnLst/>
              <a:rect l="l" t="t" r="r" b="b"/>
              <a:pathLst>
                <a:path w="1174" h="2666" extrusionOk="0">
                  <a:moveTo>
                    <a:pt x="1173" y="1"/>
                  </a:moveTo>
                  <a:lnTo>
                    <a:pt x="1173" y="1"/>
                  </a:lnTo>
                  <a:cubicBezTo>
                    <a:pt x="782" y="375"/>
                    <a:pt x="1" y="789"/>
                    <a:pt x="1" y="789"/>
                  </a:cubicBezTo>
                  <a:lnTo>
                    <a:pt x="67" y="786"/>
                  </a:lnTo>
                  <a:lnTo>
                    <a:pt x="165" y="2665"/>
                  </a:lnTo>
                  <a:cubicBezTo>
                    <a:pt x="165" y="2666"/>
                    <a:pt x="165" y="2666"/>
                    <a:pt x="165" y="2666"/>
                  </a:cubicBezTo>
                  <a:cubicBezTo>
                    <a:pt x="167" y="2666"/>
                    <a:pt x="334" y="795"/>
                    <a:pt x="334" y="795"/>
                  </a:cubicBezTo>
                  <a:cubicBezTo>
                    <a:pt x="810" y="551"/>
                    <a:pt x="1173" y="1"/>
                    <a:pt x="1173" y="1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091;p55">
              <a:extLst>
                <a:ext uri="{FF2B5EF4-FFF2-40B4-BE49-F238E27FC236}">
                  <a16:creationId xmlns="" xmlns:a16="http://schemas.microsoft.com/office/drawing/2014/main" id="{358BA2E3-F550-51B4-1051-EA9BC27B93A8}"/>
                </a:ext>
              </a:extLst>
            </p:cNvPr>
            <p:cNvSpPr/>
            <p:nvPr/>
          </p:nvSpPr>
          <p:spPr>
            <a:xfrm>
              <a:off x="2914550" y="4184525"/>
              <a:ext cx="68425" cy="76550"/>
            </a:xfrm>
            <a:custGeom>
              <a:avLst/>
              <a:gdLst/>
              <a:ahLst/>
              <a:cxnLst/>
              <a:rect l="l" t="t" r="r" b="b"/>
              <a:pathLst>
                <a:path w="2737" h="3062" extrusionOk="0">
                  <a:moveTo>
                    <a:pt x="1345" y="0"/>
                  </a:moveTo>
                  <a:cubicBezTo>
                    <a:pt x="739" y="0"/>
                    <a:pt x="299" y="453"/>
                    <a:pt x="175" y="1061"/>
                  </a:cubicBezTo>
                  <a:cubicBezTo>
                    <a:pt x="104" y="1382"/>
                    <a:pt x="0" y="2065"/>
                    <a:pt x="199" y="2589"/>
                  </a:cubicBezTo>
                  <a:cubicBezTo>
                    <a:pt x="313" y="2886"/>
                    <a:pt x="451" y="3004"/>
                    <a:pt x="716" y="3055"/>
                  </a:cubicBezTo>
                  <a:cubicBezTo>
                    <a:pt x="739" y="3060"/>
                    <a:pt x="770" y="3062"/>
                    <a:pt x="806" y="3062"/>
                  </a:cubicBezTo>
                  <a:cubicBezTo>
                    <a:pt x="1083" y="3062"/>
                    <a:pt x="1681" y="2928"/>
                    <a:pt x="1904" y="2691"/>
                  </a:cubicBezTo>
                  <a:cubicBezTo>
                    <a:pt x="1949" y="2643"/>
                    <a:pt x="2022" y="2410"/>
                    <a:pt x="2022" y="2410"/>
                  </a:cubicBezTo>
                  <a:cubicBezTo>
                    <a:pt x="2499" y="2119"/>
                    <a:pt x="2737" y="1557"/>
                    <a:pt x="2612" y="1012"/>
                  </a:cubicBezTo>
                  <a:cubicBezTo>
                    <a:pt x="2489" y="468"/>
                    <a:pt x="2031" y="64"/>
                    <a:pt x="1476" y="7"/>
                  </a:cubicBezTo>
                  <a:cubicBezTo>
                    <a:pt x="1431" y="3"/>
                    <a:pt x="1388" y="0"/>
                    <a:pt x="134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092;p55">
              <a:extLst>
                <a:ext uri="{FF2B5EF4-FFF2-40B4-BE49-F238E27FC236}">
                  <a16:creationId xmlns="" xmlns:a16="http://schemas.microsoft.com/office/drawing/2014/main" id="{ED308311-C146-8075-9DE1-C36C45316B0E}"/>
                </a:ext>
              </a:extLst>
            </p:cNvPr>
            <p:cNvSpPr/>
            <p:nvPr/>
          </p:nvSpPr>
          <p:spPr>
            <a:xfrm>
              <a:off x="2927350" y="4248725"/>
              <a:ext cx="55075" cy="40375"/>
            </a:xfrm>
            <a:custGeom>
              <a:avLst/>
              <a:gdLst/>
              <a:ahLst/>
              <a:cxnLst/>
              <a:rect l="l" t="t" r="r" b="b"/>
              <a:pathLst>
                <a:path w="2203" h="1615" extrusionOk="0">
                  <a:moveTo>
                    <a:pt x="1454" y="1"/>
                  </a:moveTo>
                  <a:lnTo>
                    <a:pt x="423" y="487"/>
                  </a:lnTo>
                  <a:cubicBezTo>
                    <a:pt x="423" y="487"/>
                    <a:pt x="458" y="686"/>
                    <a:pt x="484" y="813"/>
                  </a:cubicBezTo>
                  <a:cubicBezTo>
                    <a:pt x="508" y="941"/>
                    <a:pt x="498" y="1010"/>
                    <a:pt x="243" y="1165"/>
                  </a:cubicBezTo>
                  <a:cubicBezTo>
                    <a:pt x="1" y="1314"/>
                    <a:pt x="570" y="1614"/>
                    <a:pt x="985" y="1614"/>
                  </a:cubicBezTo>
                  <a:cubicBezTo>
                    <a:pt x="1006" y="1614"/>
                    <a:pt x="1026" y="1613"/>
                    <a:pt x="1046" y="1612"/>
                  </a:cubicBezTo>
                  <a:cubicBezTo>
                    <a:pt x="1462" y="1580"/>
                    <a:pt x="1932" y="1328"/>
                    <a:pt x="2061" y="1059"/>
                  </a:cubicBezTo>
                  <a:cubicBezTo>
                    <a:pt x="2203" y="761"/>
                    <a:pt x="2191" y="412"/>
                    <a:pt x="2015" y="412"/>
                  </a:cubicBezTo>
                  <a:cubicBezTo>
                    <a:pt x="2013" y="412"/>
                    <a:pt x="2011" y="412"/>
                    <a:pt x="2009" y="412"/>
                  </a:cubicBezTo>
                  <a:cubicBezTo>
                    <a:pt x="1838" y="420"/>
                    <a:pt x="1694" y="452"/>
                    <a:pt x="1606" y="452"/>
                  </a:cubicBezTo>
                  <a:cubicBezTo>
                    <a:pt x="1558" y="452"/>
                    <a:pt x="1526" y="442"/>
                    <a:pt x="1514" y="415"/>
                  </a:cubicBezTo>
                  <a:cubicBezTo>
                    <a:pt x="1488" y="354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093;p55">
              <a:extLst>
                <a:ext uri="{FF2B5EF4-FFF2-40B4-BE49-F238E27FC236}">
                  <a16:creationId xmlns="" xmlns:a16="http://schemas.microsoft.com/office/drawing/2014/main" id="{8668D958-45BB-8D7B-F130-D605D15A73CE}"/>
                </a:ext>
              </a:extLst>
            </p:cNvPr>
            <p:cNvSpPr/>
            <p:nvPr/>
          </p:nvSpPr>
          <p:spPr>
            <a:xfrm>
              <a:off x="2924500" y="4184550"/>
              <a:ext cx="57850" cy="67300"/>
            </a:xfrm>
            <a:custGeom>
              <a:avLst/>
              <a:gdLst/>
              <a:ahLst/>
              <a:cxnLst/>
              <a:rect l="l" t="t" r="r" b="b"/>
              <a:pathLst>
                <a:path w="2314" h="2692" extrusionOk="0">
                  <a:moveTo>
                    <a:pt x="945" y="0"/>
                  </a:moveTo>
                  <a:cubicBezTo>
                    <a:pt x="542" y="0"/>
                    <a:pt x="212" y="202"/>
                    <a:pt x="0" y="515"/>
                  </a:cubicBezTo>
                  <a:cubicBezTo>
                    <a:pt x="33" y="578"/>
                    <a:pt x="74" y="635"/>
                    <a:pt x="122" y="686"/>
                  </a:cubicBezTo>
                  <a:cubicBezTo>
                    <a:pt x="122" y="686"/>
                    <a:pt x="63" y="851"/>
                    <a:pt x="168" y="969"/>
                  </a:cubicBezTo>
                  <a:cubicBezTo>
                    <a:pt x="244" y="1054"/>
                    <a:pt x="266" y="1174"/>
                    <a:pt x="249" y="1286"/>
                  </a:cubicBezTo>
                  <a:cubicBezTo>
                    <a:pt x="231" y="1408"/>
                    <a:pt x="216" y="1559"/>
                    <a:pt x="230" y="1693"/>
                  </a:cubicBezTo>
                  <a:cubicBezTo>
                    <a:pt x="249" y="1881"/>
                    <a:pt x="426" y="1968"/>
                    <a:pt x="426" y="1968"/>
                  </a:cubicBezTo>
                  <a:cubicBezTo>
                    <a:pt x="426" y="1968"/>
                    <a:pt x="452" y="1680"/>
                    <a:pt x="524" y="1523"/>
                  </a:cubicBezTo>
                  <a:cubicBezTo>
                    <a:pt x="561" y="1443"/>
                    <a:pt x="650" y="1393"/>
                    <a:pt x="742" y="1393"/>
                  </a:cubicBezTo>
                  <a:cubicBezTo>
                    <a:pt x="830" y="1393"/>
                    <a:pt x="919" y="1438"/>
                    <a:pt x="967" y="1545"/>
                  </a:cubicBezTo>
                  <a:cubicBezTo>
                    <a:pt x="1066" y="1763"/>
                    <a:pt x="1001" y="1897"/>
                    <a:pt x="941" y="2077"/>
                  </a:cubicBezTo>
                  <a:cubicBezTo>
                    <a:pt x="882" y="2255"/>
                    <a:pt x="711" y="2187"/>
                    <a:pt x="657" y="2229"/>
                  </a:cubicBezTo>
                  <a:cubicBezTo>
                    <a:pt x="601" y="2272"/>
                    <a:pt x="596" y="2578"/>
                    <a:pt x="879" y="2657"/>
                  </a:cubicBezTo>
                  <a:cubicBezTo>
                    <a:pt x="963" y="2680"/>
                    <a:pt x="1049" y="2691"/>
                    <a:pt x="1134" y="2691"/>
                  </a:cubicBezTo>
                  <a:cubicBezTo>
                    <a:pt x="1284" y="2691"/>
                    <a:pt x="1434" y="2657"/>
                    <a:pt x="1570" y="2588"/>
                  </a:cubicBezTo>
                  <a:cubicBezTo>
                    <a:pt x="1657" y="2545"/>
                    <a:pt x="1766" y="2452"/>
                    <a:pt x="1766" y="2452"/>
                  </a:cubicBezTo>
                  <a:cubicBezTo>
                    <a:pt x="2093" y="2154"/>
                    <a:pt x="2195" y="1857"/>
                    <a:pt x="2240" y="1439"/>
                  </a:cubicBezTo>
                  <a:cubicBezTo>
                    <a:pt x="2313" y="723"/>
                    <a:pt x="1795" y="81"/>
                    <a:pt x="1078" y="7"/>
                  </a:cubicBezTo>
                  <a:cubicBezTo>
                    <a:pt x="1033" y="3"/>
                    <a:pt x="988" y="0"/>
                    <a:pt x="945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094;p55">
              <a:extLst>
                <a:ext uri="{FF2B5EF4-FFF2-40B4-BE49-F238E27FC236}">
                  <a16:creationId xmlns="" xmlns:a16="http://schemas.microsoft.com/office/drawing/2014/main" id="{184D511E-77AD-AE02-31F9-AB2C61ACB0F7}"/>
                </a:ext>
              </a:extLst>
            </p:cNvPr>
            <p:cNvSpPr/>
            <p:nvPr/>
          </p:nvSpPr>
          <p:spPr>
            <a:xfrm>
              <a:off x="2904975" y="4179400"/>
              <a:ext cx="73675" cy="22325"/>
            </a:xfrm>
            <a:custGeom>
              <a:avLst/>
              <a:gdLst/>
              <a:ahLst/>
              <a:cxnLst/>
              <a:rect l="l" t="t" r="r" b="b"/>
              <a:pathLst>
                <a:path w="2947" h="893" extrusionOk="0">
                  <a:moveTo>
                    <a:pt x="323" y="1"/>
                  </a:moveTo>
                  <a:cubicBezTo>
                    <a:pt x="77" y="1"/>
                    <a:pt x="1" y="276"/>
                    <a:pt x="256" y="569"/>
                  </a:cubicBezTo>
                  <a:cubicBezTo>
                    <a:pt x="518" y="870"/>
                    <a:pt x="802" y="892"/>
                    <a:pt x="881" y="892"/>
                  </a:cubicBezTo>
                  <a:cubicBezTo>
                    <a:pt x="895" y="892"/>
                    <a:pt x="903" y="892"/>
                    <a:pt x="903" y="892"/>
                  </a:cubicBezTo>
                  <a:lnTo>
                    <a:pt x="2866" y="882"/>
                  </a:lnTo>
                  <a:cubicBezTo>
                    <a:pt x="2947" y="256"/>
                    <a:pt x="2236" y="65"/>
                    <a:pt x="1881" y="65"/>
                  </a:cubicBezTo>
                  <a:cubicBezTo>
                    <a:pt x="1853" y="65"/>
                    <a:pt x="1827" y="66"/>
                    <a:pt x="1803" y="69"/>
                  </a:cubicBezTo>
                  <a:cubicBezTo>
                    <a:pt x="1626" y="87"/>
                    <a:pt x="1349" y="122"/>
                    <a:pt x="1075" y="122"/>
                  </a:cubicBezTo>
                  <a:cubicBezTo>
                    <a:pt x="865" y="122"/>
                    <a:pt x="656" y="101"/>
                    <a:pt x="494" y="37"/>
                  </a:cubicBezTo>
                  <a:cubicBezTo>
                    <a:pt x="431" y="12"/>
                    <a:pt x="374" y="1"/>
                    <a:pt x="323" y="1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095;p55">
              <a:extLst>
                <a:ext uri="{FF2B5EF4-FFF2-40B4-BE49-F238E27FC236}">
                  <a16:creationId xmlns="" xmlns:a16="http://schemas.microsoft.com/office/drawing/2014/main" id="{588D72E3-1E54-C818-95CA-462568939702}"/>
                </a:ext>
              </a:extLst>
            </p:cNvPr>
            <p:cNvSpPr/>
            <p:nvPr/>
          </p:nvSpPr>
          <p:spPr>
            <a:xfrm>
              <a:off x="2901875" y="4258450"/>
              <a:ext cx="103675" cy="174675"/>
            </a:xfrm>
            <a:custGeom>
              <a:avLst/>
              <a:gdLst/>
              <a:ahLst/>
              <a:cxnLst/>
              <a:rect l="l" t="t" r="r" b="b"/>
              <a:pathLst>
                <a:path w="4147" h="6987" extrusionOk="0">
                  <a:moveTo>
                    <a:pt x="3324" y="0"/>
                  </a:moveTo>
                  <a:cubicBezTo>
                    <a:pt x="3314" y="0"/>
                    <a:pt x="3304" y="0"/>
                    <a:pt x="3294" y="0"/>
                  </a:cubicBezTo>
                  <a:cubicBezTo>
                    <a:pt x="2999" y="8"/>
                    <a:pt x="2590" y="61"/>
                    <a:pt x="2590" y="61"/>
                  </a:cubicBezTo>
                  <a:cubicBezTo>
                    <a:pt x="2608" y="144"/>
                    <a:pt x="2621" y="341"/>
                    <a:pt x="2122" y="498"/>
                  </a:cubicBezTo>
                  <a:cubicBezTo>
                    <a:pt x="1865" y="578"/>
                    <a:pt x="1705" y="598"/>
                    <a:pt x="1610" y="598"/>
                  </a:cubicBezTo>
                  <a:cubicBezTo>
                    <a:pt x="1522" y="598"/>
                    <a:pt x="1491" y="581"/>
                    <a:pt x="1491" y="581"/>
                  </a:cubicBezTo>
                  <a:cubicBezTo>
                    <a:pt x="1491" y="581"/>
                    <a:pt x="761" y="913"/>
                    <a:pt x="523" y="1080"/>
                  </a:cubicBezTo>
                  <a:cubicBezTo>
                    <a:pt x="224" y="1289"/>
                    <a:pt x="92" y="1894"/>
                    <a:pt x="51" y="2913"/>
                  </a:cubicBezTo>
                  <a:cubicBezTo>
                    <a:pt x="5" y="4094"/>
                    <a:pt x="0" y="6182"/>
                    <a:pt x="40" y="6484"/>
                  </a:cubicBezTo>
                  <a:cubicBezTo>
                    <a:pt x="40" y="6484"/>
                    <a:pt x="543" y="6986"/>
                    <a:pt x="1206" y="6986"/>
                  </a:cubicBezTo>
                  <a:cubicBezTo>
                    <a:pt x="1242" y="6986"/>
                    <a:pt x="1277" y="6985"/>
                    <a:pt x="1313" y="6982"/>
                  </a:cubicBezTo>
                  <a:cubicBezTo>
                    <a:pt x="2029" y="6923"/>
                    <a:pt x="3230" y="6291"/>
                    <a:pt x="3522" y="5802"/>
                  </a:cubicBezTo>
                  <a:cubicBezTo>
                    <a:pt x="3514" y="4767"/>
                    <a:pt x="3393" y="4263"/>
                    <a:pt x="3561" y="3666"/>
                  </a:cubicBezTo>
                  <a:cubicBezTo>
                    <a:pt x="3944" y="2300"/>
                    <a:pt x="4146" y="1742"/>
                    <a:pt x="3959" y="834"/>
                  </a:cubicBezTo>
                  <a:cubicBezTo>
                    <a:pt x="3811" y="111"/>
                    <a:pt x="3604" y="0"/>
                    <a:pt x="3324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096;p55">
              <a:extLst>
                <a:ext uri="{FF2B5EF4-FFF2-40B4-BE49-F238E27FC236}">
                  <a16:creationId xmlns="" xmlns:a16="http://schemas.microsoft.com/office/drawing/2014/main" id="{550E0E9D-AEC4-2E50-36FC-847187B2E885}"/>
                </a:ext>
              </a:extLst>
            </p:cNvPr>
            <p:cNvSpPr/>
            <p:nvPr/>
          </p:nvSpPr>
          <p:spPr>
            <a:xfrm>
              <a:off x="2803900" y="4285600"/>
              <a:ext cx="123800" cy="177925"/>
            </a:xfrm>
            <a:custGeom>
              <a:avLst/>
              <a:gdLst/>
              <a:ahLst/>
              <a:cxnLst/>
              <a:rect l="l" t="t" r="r" b="b"/>
              <a:pathLst>
                <a:path w="4952" h="7117" extrusionOk="0">
                  <a:moveTo>
                    <a:pt x="4521" y="0"/>
                  </a:moveTo>
                  <a:cubicBezTo>
                    <a:pt x="4479" y="0"/>
                    <a:pt x="4435" y="7"/>
                    <a:pt x="4391" y="21"/>
                  </a:cubicBezTo>
                  <a:cubicBezTo>
                    <a:pt x="4143" y="97"/>
                    <a:pt x="3947" y="208"/>
                    <a:pt x="3853" y="641"/>
                  </a:cubicBezTo>
                  <a:cubicBezTo>
                    <a:pt x="3760" y="1074"/>
                    <a:pt x="3629" y="2165"/>
                    <a:pt x="3422" y="2902"/>
                  </a:cubicBezTo>
                  <a:cubicBezTo>
                    <a:pt x="3320" y="3264"/>
                    <a:pt x="2971" y="4062"/>
                    <a:pt x="2545" y="4583"/>
                  </a:cubicBezTo>
                  <a:cubicBezTo>
                    <a:pt x="2184" y="5025"/>
                    <a:pt x="1753" y="5454"/>
                    <a:pt x="1560" y="5536"/>
                  </a:cubicBezTo>
                  <a:cubicBezTo>
                    <a:pt x="1382" y="5612"/>
                    <a:pt x="1295" y="5617"/>
                    <a:pt x="1087" y="5618"/>
                  </a:cubicBezTo>
                  <a:cubicBezTo>
                    <a:pt x="851" y="5621"/>
                    <a:pt x="707" y="5686"/>
                    <a:pt x="540" y="5702"/>
                  </a:cubicBezTo>
                  <a:cubicBezTo>
                    <a:pt x="373" y="5716"/>
                    <a:pt x="376" y="5698"/>
                    <a:pt x="362" y="5787"/>
                  </a:cubicBezTo>
                  <a:cubicBezTo>
                    <a:pt x="350" y="5877"/>
                    <a:pt x="501" y="5983"/>
                    <a:pt x="661" y="5994"/>
                  </a:cubicBezTo>
                  <a:cubicBezTo>
                    <a:pt x="677" y="5995"/>
                    <a:pt x="693" y="5995"/>
                    <a:pt x="707" y="5995"/>
                  </a:cubicBezTo>
                  <a:cubicBezTo>
                    <a:pt x="827" y="5995"/>
                    <a:pt x="906" y="5965"/>
                    <a:pt x="947" y="5965"/>
                  </a:cubicBezTo>
                  <a:cubicBezTo>
                    <a:pt x="955" y="5965"/>
                    <a:pt x="961" y="5966"/>
                    <a:pt x="966" y="5968"/>
                  </a:cubicBezTo>
                  <a:cubicBezTo>
                    <a:pt x="1001" y="5984"/>
                    <a:pt x="886" y="6064"/>
                    <a:pt x="710" y="6141"/>
                  </a:cubicBezTo>
                  <a:cubicBezTo>
                    <a:pt x="466" y="6248"/>
                    <a:pt x="283" y="6235"/>
                    <a:pt x="149" y="6270"/>
                  </a:cubicBezTo>
                  <a:cubicBezTo>
                    <a:pt x="0" y="6310"/>
                    <a:pt x="43" y="6424"/>
                    <a:pt x="103" y="6451"/>
                  </a:cubicBezTo>
                  <a:cubicBezTo>
                    <a:pt x="151" y="6472"/>
                    <a:pt x="220" y="6499"/>
                    <a:pt x="352" y="6499"/>
                  </a:cubicBezTo>
                  <a:cubicBezTo>
                    <a:pt x="388" y="6499"/>
                    <a:pt x="429" y="6497"/>
                    <a:pt x="476" y="6492"/>
                  </a:cubicBezTo>
                  <a:cubicBezTo>
                    <a:pt x="694" y="6469"/>
                    <a:pt x="941" y="6396"/>
                    <a:pt x="941" y="6395"/>
                  </a:cubicBezTo>
                  <a:lnTo>
                    <a:pt x="941" y="6395"/>
                  </a:lnTo>
                  <a:cubicBezTo>
                    <a:pt x="835" y="6464"/>
                    <a:pt x="722" y="6520"/>
                    <a:pt x="604" y="6562"/>
                  </a:cubicBezTo>
                  <a:cubicBezTo>
                    <a:pt x="380" y="6642"/>
                    <a:pt x="279" y="6646"/>
                    <a:pt x="167" y="6694"/>
                  </a:cubicBezTo>
                  <a:cubicBezTo>
                    <a:pt x="55" y="6739"/>
                    <a:pt x="172" y="6896"/>
                    <a:pt x="307" y="6896"/>
                  </a:cubicBezTo>
                  <a:cubicBezTo>
                    <a:pt x="309" y="6896"/>
                    <a:pt x="311" y="6896"/>
                    <a:pt x="314" y="6896"/>
                  </a:cubicBezTo>
                  <a:cubicBezTo>
                    <a:pt x="456" y="6888"/>
                    <a:pt x="596" y="6860"/>
                    <a:pt x="731" y="6813"/>
                  </a:cubicBezTo>
                  <a:cubicBezTo>
                    <a:pt x="882" y="6762"/>
                    <a:pt x="1126" y="6655"/>
                    <a:pt x="1126" y="6655"/>
                  </a:cubicBezTo>
                  <a:lnTo>
                    <a:pt x="1126" y="6655"/>
                  </a:lnTo>
                  <a:cubicBezTo>
                    <a:pt x="922" y="6819"/>
                    <a:pt x="727" y="6872"/>
                    <a:pt x="613" y="6916"/>
                  </a:cubicBezTo>
                  <a:cubicBezTo>
                    <a:pt x="499" y="6959"/>
                    <a:pt x="462" y="7018"/>
                    <a:pt x="507" y="7076"/>
                  </a:cubicBezTo>
                  <a:cubicBezTo>
                    <a:pt x="526" y="7100"/>
                    <a:pt x="564" y="7116"/>
                    <a:pt x="633" y="7116"/>
                  </a:cubicBezTo>
                  <a:cubicBezTo>
                    <a:pt x="695" y="7116"/>
                    <a:pt x="782" y="7104"/>
                    <a:pt x="903" y="7072"/>
                  </a:cubicBezTo>
                  <a:cubicBezTo>
                    <a:pt x="1159" y="7007"/>
                    <a:pt x="1471" y="6805"/>
                    <a:pt x="1696" y="6581"/>
                  </a:cubicBezTo>
                  <a:cubicBezTo>
                    <a:pt x="1920" y="6359"/>
                    <a:pt x="1991" y="6252"/>
                    <a:pt x="2120" y="6151"/>
                  </a:cubicBezTo>
                  <a:cubicBezTo>
                    <a:pt x="2596" y="5778"/>
                    <a:pt x="2970" y="5480"/>
                    <a:pt x="3350" y="5010"/>
                  </a:cubicBezTo>
                  <a:cubicBezTo>
                    <a:pt x="3894" y="4339"/>
                    <a:pt x="4180" y="3725"/>
                    <a:pt x="4325" y="3328"/>
                  </a:cubicBezTo>
                  <a:cubicBezTo>
                    <a:pt x="4623" y="2510"/>
                    <a:pt x="4844" y="1400"/>
                    <a:pt x="4902" y="764"/>
                  </a:cubicBezTo>
                  <a:cubicBezTo>
                    <a:pt x="4952" y="224"/>
                    <a:pt x="4759" y="0"/>
                    <a:pt x="452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097;p55">
              <a:extLst>
                <a:ext uri="{FF2B5EF4-FFF2-40B4-BE49-F238E27FC236}">
                  <a16:creationId xmlns="" xmlns:a16="http://schemas.microsoft.com/office/drawing/2014/main" id="{0863A3AF-B562-8338-F82C-FB030A95CD4D}"/>
                </a:ext>
              </a:extLst>
            </p:cNvPr>
            <p:cNvSpPr/>
            <p:nvPr/>
          </p:nvSpPr>
          <p:spPr>
            <a:xfrm>
              <a:off x="2890350" y="4283025"/>
              <a:ext cx="40525" cy="56775"/>
            </a:xfrm>
            <a:custGeom>
              <a:avLst/>
              <a:gdLst/>
              <a:ahLst/>
              <a:cxnLst/>
              <a:rect l="l" t="t" r="r" b="b"/>
              <a:pathLst>
                <a:path w="1621" h="2271" extrusionOk="0">
                  <a:moveTo>
                    <a:pt x="1002" y="0"/>
                  </a:moveTo>
                  <a:cubicBezTo>
                    <a:pt x="680" y="0"/>
                    <a:pt x="447" y="199"/>
                    <a:pt x="294" y="722"/>
                  </a:cubicBezTo>
                  <a:cubicBezTo>
                    <a:pt x="121" y="1315"/>
                    <a:pt x="0" y="1802"/>
                    <a:pt x="0" y="1802"/>
                  </a:cubicBezTo>
                  <a:cubicBezTo>
                    <a:pt x="0" y="1802"/>
                    <a:pt x="187" y="2126"/>
                    <a:pt x="657" y="2239"/>
                  </a:cubicBezTo>
                  <a:cubicBezTo>
                    <a:pt x="751" y="2262"/>
                    <a:pt x="833" y="2271"/>
                    <a:pt x="904" y="2271"/>
                  </a:cubicBezTo>
                  <a:cubicBezTo>
                    <a:pt x="1186" y="2271"/>
                    <a:pt x="1294" y="2128"/>
                    <a:pt x="1294" y="2128"/>
                  </a:cubicBezTo>
                  <a:cubicBezTo>
                    <a:pt x="1294" y="2128"/>
                    <a:pt x="1423" y="1507"/>
                    <a:pt x="1505" y="1083"/>
                  </a:cubicBezTo>
                  <a:cubicBezTo>
                    <a:pt x="1586" y="660"/>
                    <a:pt x="1621" y="82"/>
                    <a:pt x="1136" y="10"/>
                  </a:cubicBezTo>
                  <a:cubicBezTo>
                    <a:pt x="1089" y="4"/>
                    <a:pt x="1045" y="0"/>
                    <a:pt x="100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098;p55">
              <a:extLst>
                <a:ext uri="{FF2B5EF4-FFF2-40B4-BE49-F238E27FC236}">
                  <a16:creationId xmlns="" xmlns:a16="http://schemas.microsoft.com/office/drawing/2014/main" id="{4BF243CD-BD9A-A1D8-BA8B-EB6C000FB089}"/>
                </a:ext>
              </a:extLst>
            </p:cNvPr>
            <p:cNvSpPr/>
            <p:nvPr/>
          </p:nvSpPr>
          <p:spPr>
            <a:xfrm>
              <a:off x="2925975" y="427372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446" y="1"/>
                  </a:moveTo>
                  <a:cubicBezTo>
                    <a:pt x="414" y="1"/>
                    <a:pt x="385" y="7"/>
                    <a:pt x="359" y="20"/>
                  </a:cubicBezTo>
                  <a:lnTo>
                    <a:pt x="0" y="224"/>
                  </a:lnTo>
                  <a:cubicBezTo>
                    <a:pt x="0" y="224"/>
                    <a:pt x="352" y="268"/>
                    <a:pt x="436" y="475"/>
                  </a:cubicBezTo>
                  <a:cubicBezTo>
                    <a:pt x="437" y="475"/>
                    <a:pt x="792" y="442"/>
                    <a:pt x="860" y="195"/>
                  </a:cubicBezTo>
                  <a:cubicBezTo>
                    <a:pt x="860" y="195"/>
                    <a:pt x="625" y="1"/>
                    <a:pt x="44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099;p55">
              <a:extLst>
                <a:ext uri="{FF2B5EF4-FFF2-40B4-BE49-F238E27FC236}">
                  <a16:creationId xmlns="" xmlns:a16="http://schemas.microsoft.com/office/drawing/2014/main" id="{B9533711-3EEC-389E-7B3B-B6784BC58139}"/>
                </a:ext>
              </a:extLst>
            </p:cNvPr>
            <p:cNvSpPr/>
            <p:nvPr/>
          </p:nvSpPr>
          <p:spPr>
            <a:xfrm>
              <a:off x="2966600" y="4258625"/>
              <a:ext cx="17650" cy="12700"/>
            </a:xfrm>
            <a:custGeom>
              <a:avLst/>
              <a:gdLst/>
              <a:ahLst/>
              <a:cxnLst/>
              <a:rect l="l" t="t" r="r" b="b"/>
              <a:pathLst>
                <a:path w="706" h="508" extrusionOk="0">
                  <a:moveTo>
                    <a:pt x="278" y="1"/>
                  </a:moveTo>
                  <a:cubicBezTo>
                    <a:pt x="184" y="1"/>
                    <a:pt x="89" y="19"/>
                    <a:pt x="1" y="54"/>
                  </a:cubicBezTo>
                  <a:cubicBezTo>
                    <a:pt x="1" y="54"/>
                    <a:pt x="179" y="332"/>
                    <a:pt x="208" y="507"/>
                  </a:cubicBezTo>
                  <a:lnTo>
                    <a:pt x="705" y="499"/>
                  </a:lnTo>
                  <a:cubicBezTo>
                    <a:pt x="705" y="499"/>
                    <a:pt x="621" y="53"/>
                    <a:pt x="405" y="12"/>
                  </a:cubicBezTo>
                  <a:cubicBezTo>
                    <a:pt x="363" y="4"/>
                    <a:pt x="321" y="1"/>
                    <a:pt x="278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100;p55">
              <a:extLst>
                <a:ext uri="{FF2B5EF4-FFF2-40B4-BE49-F238E27FC236}">
                  <a16:creationId xmlns="" xmlns:a16="http://schemas.microsoft.com/office/drawing/2014/main" id="{6D9D7C3D-2A6A-A7D3-A65D-FE9318661097}"/>
                </a:ext>
              </a:extLst>
            </p:cNvPr>
            <p:cNvSpPr/>
            <p:nvPr/>
          </p:nvSpPr>
          <p:spPr>
            <a:xfrm>
              <a:off x="2921700" y="4268875"/>
              <a:ext cx="96525" cy="123950"/>
            </a:xfrm>
            <a:custGeom>
              <a:avLst/>
              <a:gdLst/>
              <a:ahLst/>
              <a:cxnLst/>
              <a:rect l="l" t="t" r="r" b="b"/>
              <a:pathLst>
                <a:path w="3861" h="4958" extrusionOk="0">
                  <a:moveTo>
                    <a:pt x="2242" y="1"/>
                  </a:moveTo>
                  <a:cubicBezTo>
                    <a:pt x="2173" y="1"/>
                    <a:pt x="2101" y="10"/>
                    <a:pt x="2026" y="31"/>
                  </a:cubicBezTo>
                  <a:cubicBezTo>
                    <a:pt x="1399" y="204"/>
                    <a:pt x="636" y="475"/>
                    <a:pt x="472" y="878"/>
                  </a:cubicBezTo>
                  <a:cubicBezTo>
                    <a:pt x="308" y="1281"/>
                    <a:pt x="0" y="3836"/>
                    <a:pt x="379" y="4336"/>
                  </a:cubicBezTo>
                  <a:cubicBezTo>
                    <a:pt x="741" y="4814"/>
                    <a:pt x="1178" y="4957"/>
                    <a:pt x="1573" y="4957"/>
                  </a:cubicBezTo>
                  <a:cubicBezTo>
                    <a:pt x="1591" y="4957"/>
                    <a:pt x="1609" y="4957"/>
                    <a:pt x="1627" y="4957"/>
                  </a:cubicBezTo>
                  <a:cubicBezTo>
                    <a:pt x="2036" y="4943"/>
                    <a:pt x="3237" y="4433"/>
                    <a:pt x="3557" y="3850"/>
                  </a:cubicBezTo>
                  <a:cubicBezTo>
                    <a:pt x="3860" y="3296"/>
                    <a:pt x="3509" y="1"/>
                    <a:pt x="2242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101;p55">
              <a:extLst>
                <a:ext uri="{FF2B5EF4-FFF2-40B4-BE49-F238E27FC236}">
                  <a16:creationId xmlns="" xmlns:a16="http://schemas.microsoft.com/office/drawing/2014/main" id="{C1476384-9C8B-263C-6CFD-DF2A1E5383B5}"/>
                </a:ext>
              </a:extLst>
            </p:cNvPr>
            <p:cNvSpPr/>
            <p:nvPr/>
          </p:nvSpPr>
          <p:spPr>
            <a:xfrm>
              <a:off x="2966825" y="4331425"/>
              <a:ext cx="42750" cy="47325"/>
            </a:xfrm>
            <a:custGeom>
              <a:avLst/>
              <a:gdLst/>
              <a:ahLst/>
              <a:cxnLst/>
              <a:rect l="l" t="t" r="r" b="b"/>
              <a:pathLst>
                <a:path w="1710" h="1893" extrusionOk="0">
                  <a:moveTo>
                    <a:pt x="1489" y="1"/>
                  </a:moveTo>
                  <a:cubicBezTo>
                    <a:pt x="1223" y="1"/>
                    <a:pt x="126" y="537"/>
                    <a:pt x="0" y="775"/>
                  </a:cubicBezTo>
                  <a:lnTo>
                    <a:pt x="99" y="1846"/>
                  </a:lnTo>
                  <a:cubicBezTo>
                    <a:pt x="102" y="1878"/>
                    <a:pt x="134" y="1893"/>
                    <a:pt x="185" y="1893"/>
                  </a:cubicBezTo>
                  <a:cubicBezTo>
                    <a:pt x="466" y="1893"/>
                    <a:pt x="1346" y="1472"/>
                    <a:pt x="1552" y="1161"/>
                  </a:cubicBezTo>
                  <a:cubicBezTo>
                    <a:pt x="1710" y="922"/>
                    <a:pt x="1591" y="182"/>
                    <a:pt x="1546" y="26"/>
                  </a:cubicBezTo>
                  <a:cubicBezTo>
                    <a:pt x="1541" y="9"/>
                    <a:pt x="1521" y="1"/>
                    <a:pt x="1489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102;p55">
              <a:extLst>
                <a:ext uri="{FF2B5EF4-FFF2-40B4-BE49-F238E27FC236}">
                  <a16:creationId xmlns="" xmlns:a16="http://schemas.microsoft.com/office/drawing/2014/main" id="{E61E21B6-C5E5-10D3-DD3C-C13CB07B7575}"/>
                </a:ext>
              </a:extLst>
            </p:cNvPr>
            <p:cNvSpPr/>
            <p:nvPr/>
          </p:nvSpPr>
          <p:spPr>
            <a:xfrm>
              <a:off x="2921650" y="4288200"/>
              <a:ext cx="39825" cy="103225"/>
            </a:xfrm>
            <a:custGeom>
              <a:avLst/>
              <a:gdLst/>
              <a:ahLst/>
              <a:cxnLst/>
              <a:rect l="l" t="t" r="r" b="b"/>
              <a:pathLst>
                <a:path w="1593" h="4129" extrusionOk="0">
                  <a:moveTo>
                    <a:pt x="632" y="1"/>
                  </a:moveTo>
                  <a:cubicBezTo>
                    <a:pt x="592" y="1"/>
                    <a:pt x="553" y="9"/>
                    <a:pt x="516" y="23"/>
                  </a:cubicBezTo>
                  <a:cubicBezTo>
                    <a:pt x="500" y="50"/>
                    <a:pt x="486" y="76"/>
                    <a:pt x="474" y="105"/>
                  </a:cubicBezTo>
                  <a:cubicBezTo>
                    <a:pt x="310" y="508"/>
                    <a:pt x="1" y="3063"/>
                    <a:pt x="381" y="3563"/>
                  </a:cubicBezTo>
                  <a:cubicBezTo>
                    <a:pt x="616" y="3875"/>
                    <a:pt x="883" y="4044"/>
                    <a:pt x="1150" y="4123"/>
                  </a:cubicBezTo>
                  <a:cubicBezTo>
                    <a:pt x="1174" y="4127"/>
                    <a:pt x="1197" y="4129"/>
                    <a:pt x="1219" y="4129"/>
                  </a:cubicBezTo>
                  <a:cubicBezTo>
                    <a:pt x="1469" y="4129"/>
                    <a:pt x="1592" y="3895"/>
                    <a:pt x="1579" y="3563"/>
                  </a:cubicBezTo>
                  <a:cubicBezTo>
                    <a:pt x="1566" y="3186"/>
                    <a:pt x="1405" y="1781"/>
                    <a:pt x="1235" y="934"/>
                  </a:cubicBezTo>
                  <a:cubicBezTo>
                    <a:pt x="1092" y="223"/>
                    <a:pt x="844" y="1"/>
                    <a:pt x="632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103;p55">
              <a:extLst>
                <a:ext uri="{FF2B5EF4-FFF2-40B4-BE49-F238E27FC236}">
                  <a16:creationId xmlns="" xmlns:a16="http://schemas.microsoft.com/office/drawing/2014/main" id="{5278CA55-C8FF-2BF7-A974-FAC1A131ABD7}"/>
                </a:ext>
              </a:extLst>
            </p:cNvPr>
            <p:cNvSpPr/>
            <p:nvPr/>
          </p:nvSpPr>
          <p:spPr>
            <a:xfrm>
              <a:off x="2952525" y="4305350"/>
              <a:ext cx="51675" cy="20475"/>
            </a:xfrm>
            <a:custGeom>
              <a:avLst/>
              <a:gdLst/>
              <a:ahLst/>
              <a:cxnLst/>
              <a:rect l="l" t="t" r="r" b="b"/>
              <a:pathLst>
                <a:path w="2067" h="819" extrusionOk="0">
                  <a:moveTo>
                    <a:pt x="2066" y="1"/>
                  </a:moveTo>
                  <a:cubicBezTo>
                    <a:pt x="1907" y="214"/>
                    <a:pt x="1360" y="468"/>
                    <a:pt x="764" y="597"/>
                  </a:cubicBezTo>
                  <a:cubicBezTo>
                    <a:pt x="663" y="619"/>
                    <a:pt x="574" y="628"/>
                    <a:pt x="497" y="628"/>
                  </a:cubicBezTo>
                  <a:cubicBezTo>
                    <a:pt x="121" y="628"/>
                    <a:pt x="16" y="400"/>
                    <a:pt x="0" y="248"/>
                  </a:cubicBezTo>
                  <a:lnTo>
                    <a:pt x="0" y="248"/>
                  </a:lnTo>
                  <a:cubicBezTo>
                    <a:pt x="30" y="651"/>
                    <a:pt x="224" y="819"/>
                    <a:pt x="542" y="819"/>
                  </a:cubicBezTo>
                  <a:cubicBezTo>
                    <a:pt x="733" y="819"/>
                    <a:pt x="970" y="758"/>
                    <a:pt x="1243" y="651"/>
                  </a:cubicBezTo>
                  <a:cubicBezTo>
                    <a:pt x="1969" y="365"/>
                    <a:pt x="2066" y="1"/>
                    <a:pt x="20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104;p55">
              <a:extLst>
                <a:ext uri="{FF2B5EF4-FFF2-40B4-BE49-F238E27FC236}">
                  <a16:creationId xmlns="" xmlns:a16="http://schemas.microsoft.com/office/drawing/2014/main" id="{226C7E6A-9015-DB5F-C43A-FBA970877AB5}"/>
                </a:ext>
              </a:extLst>
            </p:cNvPr>
            <p:cNvSpPr/>
            <p:nvPr/>
          </p:nvSpPr>
          <p:spPr>
            <a:xfrm>
              <a:off x="1500075" y="5283300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7" y="0"/>
                  </a:moveTo>
                  <a:cubicBezTo>
                    <a:pt x="1820" y="0"/>
                    <a:pt x="1" y="1051"/>
                    <a:pt x="1" y="2347"/>
                  </a:cubicBezTo>
                  <a:cubicBezTo>
                    <a:pt x="1" y="3643"/>
                    <a:pt x="1820" y="4693"/>
                    <a:pt x="4067" y="4693"/>
                  </a:cubicBezTo>
                  <a:cubicBezTo>
                    <a:pt x="6313" y="4693"/>
                    <a:pt x="8132" y="3643"/>
                    <a:pt x="8132" y="2347"/>
                  </a:cubicBezTo>
                  <a:cubicBezTo>
                    <a:pt x="8132" y="1051"/>
                    <a:pt x="6313" y="0"/>
                    <a:pt x="40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105;p55">
              <a:extLst>
                <a:ext uri="{FF2B5EF4-FFF2-40B4-BE49-F238E27FC236}">
                  <a16:creationId xmlns="" xmlns:a16="http://schemas.microsoft.com/office/drawing/2014/main" id="{9BD613F2-049C-1A88-CB75-DDF7AE46826D}"/>
                </a:ext>
              </a:extLst>
            </p:cNvPr>
            <p:cNvSpPr/>
            <p:nvPr/>
          </p:nvSpPr>
          <p:spPr>
            <a:xfrm>
              <a:off x="1573775" y="4856500"/>
              <a:ext cx="64850" cy="38875"/>
            </a:xfrm>
            <a:custGeom>
              <a:avLst/>
              <a:gdLst/>
              <a:ahLst/>
              <a:cxnLst/>
              <a:rect l="l" t="t" r="r" b="b"/>
              <a:pathLst>
                <a:path w="2594" h="1555" extrusionOk="0">
                  <a:moveTo>
                    <a:pt x="1347" y="1"/>
                  </a:moveTo>
                  <a:cubicBezTo>
                    <a:pt x="1242" y="1"/>
                    <a:pt x="1130" y="13"/>
                    <a:pt x="1009" y="39"/>
                  </a:cubicBezTo>
                  <a:cubicBezTo>
                    <a:pt x="459" y="161"/>
                    <a:pt x="1" y="340"/>
                    <a:pt x="1" y="783"/>
                  </a:cubicBezTo>
                  <a:lnTo>
                    <a:pt x="2220" y="1555"/>
                  </a:lnTo>
                  <a:cubicBezTo>
                    <a:pt x="2220" y="1555"/>
                    <a:pt x="2594" y="1179"/>
                    <a:pt x="2381" y="702"/>
                  </a:cubicBezTo>
                  <a:cubicBezTo>
                    <a:pt x="2205" y="305"/>
                    <a:pt x="1868" y="1"/>
                    <a:pt x="1347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106;p55">
              <a:extLst>
                <a:ext uri="{FF2B5EF4-FFF2-40B4-BE49-F238E27FC236}">
                  <a16:creationId xmlns="" xmlns:a16="http://schemas.microsoft.com/office/drawing/2014/main" id="{DCA4B66A-A44B-2C8F-A64D-281E7709A72D}"/>
                </a:ext>
              </a:extLst>
            </p:cNvPr>
            <p:cNvSpPr/>
            <p:nvPr/>
          </p:nvSpPr>
          <p:spPr>
            <a:xfrm>
              <a:off x="1530400" y="4936375"/>
              <a:ext cx="69400" cy="194675"/>
            </a:xfrm>
            <a:custGeom>
              <a:avLst/>
              <a:gdLst/>
              <a:ahLst/>
              <a:cxnLst/>
              <a:rect l="l" t="t" r="r" b="b"/>
              <a:pathLst>
                <a:path w="2776" h="7787" extrusionOk="0">
                  <a:moveTo>
                    <a:pt x="1219" y="0"/>
                  </a:moveTo>
                  <a:cubicBezTo>
                    <a:pt x="1038" y="0"/>
                    <a:pt x="839" y="156"/>
                    <a:pt x="685" y="549"/>
                  </a:cubicBezTo>
                  <a:cubicBezTo>
                    <a:pt x="452" y="1142"/>
                    <a:pt x="150" y="2234"/>
                    <a:pt x="50" y="3098"/>
                  </a:cubicBezTo>
                  <a:cubicBezTo>
                    <a:pt x="0" y="3518"/>
                    <a:pt x="5" y="4069"/>
                    <a:pt x="235" y="4802"/>
                  </a:cubicBezTo>
                  <a:cubicBezTo>
                    <a:pt x="414" y="5379"/>
                    <a:pt x="621" y="5670"/>
                    <a:pt x="878" y="6216"/>
                  </a:cubicBezTo>
                  <a:cubicBezTo>
                    <a:pt x="948" y="6365"/>
                    <a:pt x="1041" y="6506"/>
                    <a:pt x="1142" y="6804"/>
                  </a:cubicBezTo>
                  <a:cubicBezTo>
                    <a:pt x="1242" y="7103"/>
                    <a:pt x="1430" y="7425"/>
                    <a:pt x="1629" y="7599"/>
                  </a:cubicBezTo>
                  <a:cubicBezTo>
                    <a:pt x="1790" y="7739"/>
                    <a:pt x="1886" y="7787"/>
                    <a:pt x="1944" y="7787"/>
                  </a:cubicBezTo>
                  <a:cubicBezTo>
                    <a:pt x="1958" y="7787"/>
                    <a:pt x="1970" y="7784"/>
                    <a:pt x="1981" y="7779"/>
                  </a:cubicBezTo>
                  <a:cubicBezTo>
                    <a:pt x="2047" y="7748"/>
                    <a:pt x="2041" y="7679"/>
                    <a:pt x="1959" y="7588"/>
                  </a:cubicBezTo>
                  <a:cubicBezTo>
                    <a:pt x="1877" y="7499"/>
                    <a:pt x="1726" y="7364"/>
                    <a:pt x="1619" y="7126"/>
                  </a:cubicBezTo>
                  <a:lnTo>
                    <a:pt x="1619" y="7126"/>
                  </a:lnTo>
                  <a:cubicBezTo>
                    <a:pt x="1619" y="7126"/>
                    <a:pt x="1787" y="7331"/>
                    <a:pt x="1900" y="7445"/>
                  </a:cubicBezTo>
                  <a:cubicBezTo>
                    <a:pt x="2000" y="7546"/>
                    <a:pt x="2112" y="7634"/>
                    <a:pt x="2235" y="7705"/>
                  </a:cubicBezTo>
                  <a:cubicBezTo>
                    <a:pt x="2265" y="7722"/>
                    <a:pt x="2298" y="7729"/>
                    <a:pt x="2330" y="7729"/>
                  </a:cubicBezTo>
                  <a:cubicBezTo>
                    <a:pt x="2429" y="7729"/>
                    <a:pt x="2519" y="7661"/>
                    <a:pt x="2458" y="7591"/>
                  </a:cubicBezTo>
                  <a:cubicBezTo>
                    <a:pt x="2379" y="7499"/>
                    <a:pt x="2291" y="7448"/>
                    <a:pt x="2127" y="7277"/>
                  </a:cubicBezTo>
                  <a:cubicBezTo>
                    <a:pt x="2040" y="7188"/>
                    <a:pt x="1964" y="7086"/>
                    <a:pt x="1900" y="6979"/>
                  </a:cubicBezTo>
                  <a:lnTo>
                    <a:pt x="1900" y="6979"/>
                  </a:lnTo>
                  <a:cubicBezTo>
                    <a:pt x="1900" y="6979"/>
                    <a:pt x="2087" y="7155"/>
                    <a:pt x="2271" y="7272"/>
                  </a:cubicBezTo>
                  <a:cubicBezTo>
                    <a:pt x="2456" y="7390"/>
                    <a:pt x="2557" y="7400"/>
                    <a:pt x="2624" y="7404"/>
                  </a:cubicBezTo>
                  <a:cubicBezTo>
                    <a:pt x="2625" y="7404"/>
                    <a:pt x="2626" y="7404"/>
                    <a:pt x="2628" y="7404"/>
                  </a:cubicBezTo>
                  <a:cubicBezTo>
                    <a:pt x="2694" y="7404"/>
                    <a:pt x="2776" y="7321"/>
                    <a:pt x="2663" y="7221"/>
                  </a:cubicBezTo>
                  <a:cubicBezTo>
                    <a:pt x="2560" y="7131"/>
                    <a:pt x="2391" y="7060"/>
                    <a:pt x="2221" y="6855"/>
                  </a:cubicBezTo>
                  <a:cubicBezTo>
                    <a:pt x="2098" y="6707"/>
                    <a:pt x="2032" y="6584"/>
                    <a:pt x="2069" y="6584"/>
                  </a:cubicBezTo>
                  <a:cubicBezTo>
                    <a:pt x="2069" y="6584"/>
                    <a:pt x="2070" y="6584"/>
                    <a:pt x="2070" y="6584"/>
                  </a:cubicBezTo>
                  <a:cubicBezTo>
                    <a:pt x="2110" y="6587"/>
                    <a:pt x="2176" y="6678"/>
                    <a:pt x="2330" y="6744"/>
                  </a:cubicBezTo>
                  <a:cubicBezTo>
                    <a:pt x="2386" y="6767"/>
                    <a:pt x="2447" y="6778"/>
                    <a:pt x="2502" y="6778"/>
                  </a:cubicBezTo>
                  <a:cubicBezTo>
                    <a:pt x="2594" y="6778"/>
                    <a:pt x="2672" y="6748"/>
                    <a:pt x="2690" y="6694"/>
                  </a:cubicBezTo>
                  <a:cubicBezTo>
                    <a:pt x="2719" y="6608"/>
                    <a:pt x="2712" y="6625"/>
                    <a:pt x="2569" y="6537"/>
                  </a:cubicBezTo>
                  <a:cubicBezTo>
                    <a:pt x="2427" y="6448"/>
                    <a:pt x="2328" y="6326"/>
                    <a:pt x="2117" y="6218"/>
                  </a:cubicBezTo>
                  <a:cubicBezTo>
                    <a:pt x="1932" y="6122"/>
                    <a:pt x="1857" y="6080"/>
                    <a:pt x="1732" y="5932"/>
                  </a:cubicBezTo>
                  <a:cubicBezTo>
                    <a:pt x="1596" y="5771"/>
                    <a:pt x="1238" y="5317"/>
                    <a:pt x="1114" y="4760"/>
                  </a:cubicBezTo>
                  <a:cubicBezTo>
                    <a:pt x="968" y="4104"/>
                    <a:pt x="977" y="3493"/>
                    <a:pt x="1048" y="3123"/>
                  </a:cubicBezTo>
                  <a:cubicBezTo>
                    <a:pt x="1194" y="2372"/>
                    <a:pt x="1567" y="1338"/>
                    <a:pt x="1676" y="908"/>
                  </a:cubicBezTo>
                  <a:cubicBezTo>
                    <a:pt x="1787" y="480"/>
                    <a:pt x="1663" y="293"/>
                    <a:pt x="1475" y="113"/>
                  </a:cubicBezTo>
                  <a:cubicBezTo>
                    <a:pt x="1400" y="41"/>
                    <a:pt x="1312" y="0"/>
                    <a:pt x="121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107;p55">
              <a:extLst>
                <a:ext uri="{FF2B5EF4-FFF2-40B4-BE49-F238E27FC236}">
                  <a16:creationId xmlns="" xmlns:a16="http://schemas.microsoft.com/office/drawing/2014/main" id="{D02E01A8-846F-97C7-9B39-DD5A03901C4A}"/>
                </a:ext>
              </a:extLst>
            </p:cNvPr>
            <p:cNvSpPr/>
            <p:nvPr/>
          </p:nvSpPr>
          <p:spPr>
            <a:xfrm>
              <a:off x="1532650" y="4935200"/>
              <a:ext cx="43425" cy="63375"/>
            </a:xfrm>
            <a:custGeom>
              <a:avLst/>
              <a:gdLst/>
              <a:ahLst/>
              <a:cxnLst/>
              <a:rect l="l" t="t" r="r" b="b"/>
              <a:pathLst>
                <a:path w="1737" h="2535" extrusionOk="0">
                  <a:moveTo>
                    <a:pt x="1191" y="0"/>
                  </a:moveTo>
                  <a:cubicBezTo>
                    <a:pt x="790" y="0"/>
                    <a:pt x="606" y="295"/>
                    <a:pt x="459" y="674"/>
                  </a:cubicBezTo>
                  <a:cubicBezTo>
                    <a:pt x="295" y="1100"/>
                    <a:pt x="1" y="2246"/>
                    <a:pt x="1" y="2246"/>
                  </a:cubicBezTo>
                  <a:cubicBezTo>
                    <a:pt x="1" y="2246"/>
                    <a:pt x="157" y="2382"/>
                    <a:pt x="604" y="2489"/>
                  </a:cubicBezTo>
                  <a:cubicBezTo>
                    <a:pt x="744" y="2523"/>
                    <a:pt x="856" y="2535"/>
                    <a:pt x="943" y="2535"/>
                  </a:cubicBezTo>
                  <a:cubicBezTo>
                    <a:pt x="1135" y="2535"/>
                    <a:pt x="1210" y="2478"/>
                    <a:pt x="1210" y="2478"/>
                  </a:cubicBezTo>
                  <a:cubicBezTo>
                    <a:pt x="1287" y="2233"/>
                    <a:pt x="1606" y="1291"/>
                    <a:pt x="1671" y="791"/>
                  </a:cubicBezTo>
                  <a:cubicBezTo>
                    <a:pt x="1736" y="291"/>
                    <a:pt x="1661" y="64"/>
                    <a:pt x="1344" y="13"/>
                  </a:cubicBezTo>
                  <a:cubicBezTo>
                    <a:pt x="1290" y="4"/>
                    <a:pt x="1239" y="0"/>
                    <a:pt x="119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108;p55">
              <a:extLst>
                <a:ext uri="{FF2B5EF4-FFF2-40B4-BE49-F238E27FC236}">
                  <a16:creationId xmlns="" xmlns:a16="http://schemas.microsoft.com/office/drawing/2014/main" id="{722F98BB-F79E-D9D0-CD7B-E57255C71DCA}"/>
                </a:ext>
              </a:extLst>
            </p:cNvPr>
            <p:cNvSpPr/>
            <p:nvPr/>
          </p:nvSpPr>
          <p:spPr>
            <a:xfrm>
              <a:off x="1532100" y="4986375"/>
              <a:ext cx="32100" cy="13625"/>
            </a:xfrm>
            <a:custGeom>
              <a:avLst/>
              <a:gdLst/>
              <a:ahLst/>
              <a:cxnLst/>
              <a:rect l="l" t="t" r="r" b="b"/>
              <a:pathLst>
                <a:path w="1284" h="545" extrusionOk="0">
                  <a:moveTo>
                    <a:pt x="76" y="0"/>
                  </a:moveTo>
                  <a:lnTo>
                    <a:pt x="0" y="255"/>
                  </a:lnTo>
                  <a:cubicBezTo>
                    <a:pt x="0" y="255"/>
                    <a:pt x="168" y="415"/>
                    <a:pt x="621" y="506"/>
                  </a:cubicBezTo>
                  <a:cubicBezTo>
                    <a:pt x="763" y="534"/>
                    <a:pt x="875" y="544"/>
                    <a:pt x="962" y="544"/>
                  </a:cubicBezTo>
                  <a:cubicBezTo>
                    <a:pt x="1151" y="544"/>
                    <a:pt x="1220" y="498"/>
                    <a:pt x="1220" y="498"/>
                  </a:cubicBezTo>
                  <a:lnTo>
                    <a:pt x="1284" y="269"/>
                  </a:lnTo>
                  <a:lnTo>
                    <a:pt x="1284" y="269"/>
                  </a:lnTo>
                  <a:cubicBezTo>
                    <a:pt x="1211" y="277"/>
                    <a:pt x="1138" y="281"/>
                    <a:pt x="1065" y="281"/>
                  </a:cubicBezTo>
                  <a:cubicBezTo>
                    <a:pt x="938" y="281"/>
                    <a:pt x="811" y="269"/>
                    <a:pt x="687" y="247"/>
                  </a:cubicBezTo>
                  <a:cubicBezTo>
                    <a:pt x="469" y="204"/>
                    <a:pt x="262" y="121"/>
                    <a:pt x="7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109;p55">
              <a:extLst>
                <a:ext uri="{FF2B5EF4-FFF2-40B4-BE49-F238E27FC236}">
                  <a16:creationId xmlns="" xmlns:a16="http://schemas.microsoft.com/office/drawing/2014/main" id="{BA6CB13B-AF63-9814-55AF-4BA85534A03A}"/>
                </a:ext>
              </a:extLst>
            </p:cNvPr>
            <p:cNvSpPr/>
            <p:nvPr/>
          </p:nvSpPr>
          <p:spPr>
            <a:xfrm>
              <a:off x="1619850" y="5306950"/>
              <a:ext cx="54250" cy="48300"/>
            </a:xfrm>
            <a:custGeom>
              <a:avLst/>
              <a:gdLst/>
              <a:ahLst/>
              <a:cxnLst/>
              <a:rect l="l" t="t" r="r" b="b"/>
              <a:pathLst>
                <a:path w="2170" h="1932" extrusionOk="0">
                  <a:moveTo>
                    <a:pt x="1879" y="1"/>
                  </a:moveTo>
                  <a:cubicBezTo>
                    <a:pt x="1608" y="1"/>
                    <a:pt x="1073" y="458"/>
                    <a:pt x="863" y="458"/>
                  </a:cubicBezTo>
                  <a:cubicBezTo>
                    <a:pt x="843" y="458"/>
                    <a:pt x="827" y="454"/>
                    <a:pt x="813" y="445"/>
                  </a:cubicBezTo>
                  <a:cubicBezTo>
                    <a:pt x="799" y="436"/>
                    <a:pt x="781" y="432"/>
                    <a:pt x="762" y="432"/>
                  </a:cubicBezTo>
                  <a:cubicBezTo>
                    <a:pt x="545" y="432"/>
                    <a:pt x="53" y="951"/>
                    <a:pt x="53" y="951"/>
                  </a:cubicBezTo>
                  <a:cubicBezTo>
                    <a:pt x="53" y="951"/>
                    <a:pt x="54" y="1139"/>
                    <a:pt x="44" y="1306"/>
                  </a:cubicBezTo>
                  <a:cubicBezTo>
                    <a:pt x="31" y="1485"/>
                    <a:pt x="0" y="1767"/>
                    <a:pt x="187" y="1856"/>
                  </a:cubicBezTo>
                  <a:cubicBezTo>
                    <a:pt x="280" y="1901"/>
                    <a:pt x="383" y="1931"/>
                    <a:pt x="482" y="1931"/>
                  </a:cubicBezTo>
                  <a:cubicBezTo>
                    <a:pt x="581" y="1931"/>
                    <a:pt x="676" y="1901"/>
                    <a:pt x="751" y="1826"/>
                  </a:cubicBezTo>
                  <a:cubicBezTo>
                    <a:pt x="936" y="1638"/>
                    <a:pt x="1136" y="1442"/>
                    <a:pt x="1391" y="1271"/>
                  </a:cubicBezTo>
                  <a:cubicBezTo>
                    <a:pt x="1636" y="1105"/>
                    <a:pt x="1937" y="922"/>
                    <a:pt x="2059" y="620"/>
                  </a:cubicBezTo>
                  <a:cubicBezTo>
                    <a:pt x="2170" y="348"/>
                    <a:pt x="2131" y="120"/>
                    <a:pt x="1961" y="21"/>
                  </a:cubicBezTo>
                  <a:cubicBezTo>
                    <a:pt x="1938" y="7"/>
                    <a:pt x="1910" y="1"/>
                    <a:pt x="187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110;p55">
              <a:extLst>
                <a:ext uri="{FF2B5EF4-FFF2-40B4-BE49-F238E27FC236}">
                  <a16:creationId xmlns="" xmlns:a16="http://schemas.microsoft.com/office/drawing/2014/main" id="{33332314-0765-1573-64F3-5EBD1BFE495F}"/>
                </a:ext>
              </a:extLst>
            </p:cNvPr>
            <p:cNvSpPr/>
            <p:nvPr/>
          </p:nvSpPr>
          <p:spPr>
            <a:xfrm>
              <a:off x="1550950" y="5096675"/>
              <a:ext cx="88425" cy="234400"/>
            </a:xfrm>
            <a:custGeom>
              <a:avLst/>
              <a:gdLst/>
              <a:ahLst/>
              <a:cxnLst/>
              <a:rect l="l" t="t" r="r" b="b"/>
              <a:pathLst>
                <a:path w="3537" h="9376" extrusionOk="0">
                  <a:moveTo>
                    <a:pt x="0" y="1"/>
                  </a:moveTo>
                  <a:lnTo>
                    <a:pt x="1817" y="6052"/>
                  </a:lnTo>
                  <a:lnTo>
                    <a:pt x="2809" y="9362"/>
                  </a:lnTo>
                  <a:cubicBezTo>
                    <a:pt x="2809" y="9362"/>
                    <a:pt x="2854" y="9376"/>
                    <a:pt x="2923" y="9376"/>
                  </a:cubicBezTo>
                  <a:cubicBezTo>
                    <a:pt x="3079" y="9376"/>
                    <a:pt x="3362" y="9305"/>
                    <a:pt x="3537" y="8844"/>
                  </a:cubicBezTo>
                  <a:lnTo>
                    <a:pt x="3070" y="5013"/>
                  </a:lnTo>
                  <a:lnTo>
                    <a:pt x="2557" y="8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111;p55">
              <a:extLst>
                <a:ext uri="{FF2B5EF4-FFF2-40B4-BE49-F238E27FC236}">
                  <a16:creationId xmlns="" xmlns:a16="http://schemas.microsoft.com/office/drawing/2014/main" id="{F0A479C5-B4F1-340F-F185-4BCD0A3BFBE3}"/>
                </a:ext>
              </a:extLst>
            </p:cNvPr>
            <p:cNvSpPr/>
            <p:nvPr/>
          </p:nvSpPr>
          <p:spPr>
            <a:xfrm>
              <a:off x="1596375" y="5222000"/>
              <a:ext cx="43000" cy="109075"/>
            </a:xfrm>
            <a:custGeom>
              <a:avLst/>
              <a:gdLst/>
              <a:ahLst/>
              <a:cxnLst/>
              <a:rect l="l" t="t" r="r" b="b"/>
              <a:pathLst>
                <a:path w="1720" h="4363" extrusionOk="0">
                  <a:moveTo>
                    <a:pt x="1253" y="0"/>
                  </a:moveTo>
                  <a:lnTo>
                    <a:pt x="0" y="1039"/>
                  </a:lnTo>
                  <a:lnTo>
                    <a:pt x="992" y="4349"/>
                  </a:lnTo>
                  <a:cubicBezTo>
                    <a:pt x="992" y="4349"/>
                    <a:pt x="1037" y="4363"/>
                    <a:pt x="1106" y="4363"/>
                  </a:cubicBezTo>
                  <a:cubicBezTo>
                    <a:pt x="1262" y="4363"/>
                    <a:pt x="1545" y="4292"/>
                    <a:pt x="1720" y="3831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112;p55">
              <a:extLst>
                <a:ext uri="{FF2B5EF4-FFF2-40B4-BE49-F238E27FC236}">
                  <a16:creationId xmlns="" xmlns:a16="http://schemas.microsoft.com/office/drawing/2014/main" id="{013CDD76-A65F-C597-26E8-576AE536D868}"/>
                </a:ext>
              </a:extLst>
            </p:cNvPr>
            <p:cNvSpPr/>
            <p:nvPr/>
          </p:nvSpPr>
          <p:spPr>
            <a:xfrm>
              <a:off x="1542375" y="5317550"/>
              <a:ext cx="55975" cy="57350"/>
            </a:xfrm>
            <a:custGeom>
              <a:avLst/>
              <a:gdLst/>
              <a:ahLst/>
              <a:cxnLst/>
              <a:rect l="l" t="t" r="r" b="b"/>
              <a:pathLst>
                <a:path w="2239" h="2294" extrusionOk="0">
                  <a:moveTo>
                    <a:pt x="745" y="1"/>
                  </a:moveTo>
                  <a:cubicBezTo>
                    <a:pt x="598" y="173"/>
                    <a:pt x="425" y="210"/>
                    <a:pt x="294" y="276"/>
                  </a:cubicBezTo>
                  <a:cubicBezTo>
                    <a:pt x="245" y="299"/>
                    <a:pt x="202" y="327"/>
                    <a:pt x="162" y="362"/>
                  </a:cubicBezTo>
                  <a:cubicBezTo>
                    <a:pt x="0" y="511"/>
                    <a:pt x="63" y="721"/>
                    <a:pt x="171" y="878"/>
                  </a:cubicBezTo>
                  <a:cubicBezTo>
                    <a:pt x="229" y="963"/>
                    <a:pt x="300" y="1034"/>
                    <a:pt x="364" y="1112"/>
                  </a:cubicBezTo>
                  <a:cubicBezTo>
                    <a:pt x="476" y="1248"/>
                    <a:pt x="640" y="1460"/>
                    <a:pt x="716" y="1618"/>
                  </a:cubicBezTo>
                  <a:cubicBezTo>
                    <a:pt x="825" y="1848"/>
                    <a:pt x="890" y="2202"/>
                    <a:pt x="1245" y="2279"/>
                  </a:cubicBezTo>
                  <a:cubicBezTo>
                    <a:pt x="1288" y="2289"/>
                    <a:pt x="1332" y="2294"/>
                    <a:pt x="1377" y="2294"/>
                  </a:cubicBezTo>
                  <a:cubicBezTo>
                    <a:pt x="1481" y="2294"/>
                    <a:pt x="1590" y="2267"/>
                    <a:pt x="1724" y="2215"/>
                  </a:cubicBezTo>
                  <a:cubicBezTo>
                    <a:pt x="1914" y="2141"/>
                    <a:pt x="2162" y="1957"/>
                    <a:pt x="2162" y="1957"/>
                  </a:cubicBezTo>
                  <a:cubicBezTo>
                    <a:pt x="2239" y="1857"/>
                    <a:pt x="2137" y="1610"/>
                    <a:pt x="1813" y="1610"/>
                  </a:cubicBezTo>
                  <a:cubicBezTo>
                    <a:pt x="1792" y="1610"/>
                    <a:pt x="1770" y="1611"/>
                    <a:pt x="1746" y="1613"/>
                  </a:cubicBezTo>
                  <a:cubicBezTo>
                    <a:pt x="1486" y="1574"/>
                    <a:pt x="1307" y="605"/>
                    <a:pt x="1387" y="309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113;p55">
              <a:extLst>
                <a:ext uri="{FF2B5EF4-FFF2-40B4-BE49-F238E27FC236}">
                  <a16:creationId xmlns="" xmlns:a16="http://schemas.microsoft.com/office/drawing/2014/main" id="{D8C49824-CBE2-9D36-F252-4996C733B7E6}"/>
                </a:ext>
              </a:extLst>
            </p:cNvPr>
            <p:cNvSpPr/>
            <p:nvPr/>
          </p:nvSpPr>
          <p:spPr>
            <a:xfrm>
              <a:off x="1546400" y="5068650"/>
              <a:ext cx="97300" cy="258275"/>
            </a:xfrm>
            <a:custGeom>
              <a:avLst/>
              <a:gdLst/>
              <a:ahLst/>
              <a:cxnLst/>
              <a:rect l="l" t="t" r="r" b="b"/>
              <a:pathLst>
                <a:path w="3892" h="10331" extrusionOk="0">
                  <a:moveTo>
                    <a:pt x="154" y="0"/>
                  </a:moveTo>
                  <a:cubicBezTo>
                    <a:pt x="146" y="0"/>
                    <a:pt x="1" y="373"/>
                    <a:pt x="182" y="1122"/>
                  </a:cubicBezTo>
                  <a:cubicBezTo>
                    <a:pt x="376" y="1922"/>
                    <a:pt x="1665" y="2476"/>
                    <a:pt x="1665" y="2476"/>
                  </a:cubicBezTo>
                  <a:cubicBezTo>
                    <a:pt x="1665" y="2476"/>
                    <a:pt x="1964" y="4000"/>
                    <a:pt x="2104" y="4789"/>
                  </a:cubicBezTo>
                  <a:cubicBezTo>
                    <a:pt x="2224" y="5462"/>
                    <a:pt x="2337" y="6005"/>
                    <a:pt x="2337" y="6005"/>
                  </a:cubicBezTo>
                  <a:cubicBezTo>
                    <a:pt x="2337" y="6005"/>
                    <a:pt x="1771" y="6389"/>
                    <a:pt x="1351" y="7699"/>
                  </a:cubicBezTo>
                  <a:cubicBezTo>
                    <a:pt x="1158" y="8299"/>
                    <a:pt x="554" y="9991"/>
                    <a:pt x="554" y="9991"/>
                  </a:cubicBezTo>
                  <a:cubicBezTo>
                    <a:pt x="554" y="9991"/>
                    <a:pt x="673" y="10331"/>
                    <a:pt x="1084" y="10331"/>
                  </a:cubicBezTo>
                  <a:cubicBezTo>
                    <a:pt x="1126" y="10331"/>
                    <a:pt x="1172" y="10327"/>
                    <a:pt x="1221" y="10319"/>
                  </a:cubicBezTo>
                  <a:cubicBezTo>
                    <a:pt x="1221" y="10319"/>
                    <a:pt x="1916" y="9087"/>
                    <a:pt x="2484" y="8264"/>
                  </a:cubicBezTo>
                  <a:cubicBezTo>
                    <a:pt x="3053" y="7442"/>
                    <a:pt x="3767" y="6494"/>
                    <a:pt x="3794" y="5947"/>
                  </a:cubicBezTo>
                  <a:cubicBezTo>
                    <a:pt x="3891" y="3954"/>
                    <a:pt x="3695" y="2560"/>
                    <a:pt x="3632" y="1238"/>
                  </a:cubicBezTo>
                  <a:lnTo>
                    <a:pt x="153" y="6"/>
                  </a:lnTo>
                  <a:cubicBezTo>
                    <a:pt x="154" y="2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114;p55">
              <a:extLst>
                <a:ext uri="{FF2B5EF4-FFF2-40B4-BE49-F238E27FC236}">
                  <a16:creationId xmlns="" xmlns:a16="http://schemas.microsoft.com/office/drawing/2014/main" id="{62BA9ECD-CE64-D1E2-AB47-35CE5B2625A9}"/>
                </a:ext>
              </a:extLst>
            </p:cNvPr>
            <p:cNvSpPr/>
            <p:nvPr/>
          </p:nvSpPr>
          <p:spPr>
            <a:xfrm>
              <a:off x="1561050" y="5113800"/>
              <a:ext cx="40675" cy="89400"/>
            </a:xfrm>
            <a:custGeom>
              <a:avLst/>
              <a:gdLst/>
              <a:ahLst/>
              <a:cxnLst/>
              <a:rect l="l" t="t" r="r" b="b"/>
              <a:pathLst>
                <a:path w="1627" h="3576" extrusionOk="0">
                  <a:moveTo>
                    <a:pt x="0" y="0"/>
                  </a:moveTo>
                  <a:cubicBezTo>
                    <a:pt x="123" y="262"/>
                    <a:pt x="469" y="472"/>
                    <a:pt x="771" y="737"/>
                  </a:cubicBezTo>
                  <a:cubicBezTo>
                    <a:pt x="1027" y="963"/>
                    <a:pt x="1627" y="3575"/>
                    <a:pt x="1627" y="3575"/>
                  </a:cubicBezTo>
                  <a:lnTo>
                    <a:pt x="1080" y="601"/>
                  </a:lnTo>
                  <a:cubicBezTo>
                    <a:pt x="1080" y="601"/>
                    <a:pt x="359" y="328"/>
                    <a:pt x="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115;p55">
              <a:extLst>
                <a:ext uri="{FF2B5EF4-FFF2-40B4-BE49-F238E27FC236}">
                  <a16:creationId xmlns="" xmlns:a16="http://schemas.microsoft.com/office/drawing/2014/main" id="{F6721DFA-A298-396E-2AFE-12483A2AC5F3}"/>
                </a:ext>
              </a:extLst>
            </p:cNvPr>
            <p:cNvSpPr/>
            <p:nvPr/>
          </p:nvSpPr>
          <p:spPr>
            <a:xfrm>
              <a:off x="1564175" y="4863775"/>
              <a:ext cx="67900" cy="77025"/>
            </a:xfrm>
            <a:custGeom>
              <a:avLst/>
              <a:gdLst/>
              <a:ahLst/>
              <a:cxnLst/>
              <a:rect l="l" t="t" r="r" b="b"/>
              <a:pathLst>
                <a:path w="2716" h="3081" extrusionOk="0">
                  <a:moveTo>
                    <a:pt x="1403" y="0"/>
                  </a:moveTo>
                  <a:cubicBezTo>
                    <a:pt x="1374" y="0"/>
                    <a:pt x="1345" y="1"/>
                    <a:pt x="1316" y="3"/>
                  </a:cubicBezTo>
                  <a:cubicBezTo>
                    <a:pt x="760" y="38"/>
                    <a:pt x="288" y="425"/>
                    <a:pt x="144" y="965"/>
                  </a:cubicBezTo>
                  <a:cubicBezTo>
                    <a:pt x="1" y="1504"/>
                    <a:pt x="217" y="2075"/>
                    <a:pt x="683" y="2383"/>
                  </a:cubicBezTo>
                  <a:cubicBezTo>
                    <a:pt x="683" y="2383"/>
                    <a:pt x="748" y="2619"/>
                    <a:pt x="791" y="2667"/>
                  </a:cubicBezTo>
                  <a:cubicBezTo>
                    <a:pt x="1012" y="2921"/>
                    <a:pt x="1639" y="3080"/>
                    <a:pt x="1902" y="3080"/>
                  </a:cubicBezTo>
                  <a:cubicBezTo>
                    <a:pt x="1927" y="3080"/>
                    <a:pt x="1948" y="3079"/>
                    <a:pt x="1965" y="3076"/>
                  </a:cubicBezTo>
                  <a:cubicBezTo>
                    <a:pt x="2231" y="3035"/>
                    <a:pt x="2374" y="2922"/>
                    <a:pt x="2497" y="2630"/>
                  </a:cubicBezTo>
                  <a:cubicBezTo>
                    <a:pt x="2716" y="2112"/>
                    <a:pt x="2637" y="1426"/>
                    <a:pt x="2578" y="1102"/>
                  </a:cubicBezTo>
                  <a:cubicBezTo>
                    <a:pt x="2474" y="477"/>
                    <a:pt x="2033" y="0"/>
                    <a:pt x="14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116;p55">
              <a:extLst>
                <a:ext uri="{FF2B5EF4-FFF2-40B4-BE49-F238E27FC236}">
                  <a16:creationId xmlns="" xmlns:a16="http://schemas.microsoft.com/office/drawing/2014/main" id="{5EBDFCCB-B5A3-767B-EE98-A79D3F9D658F}"/>
                </a:ext>
              </a:extLst>
            </p:cNvPr>
            <p:cNvSpPr/>
            <p:nvPr/>
          </p:nvSpPr>
          <p:spPr>
            <a:xfrm>
              <a:off x="1563100" y="4927375"/>
              <a:ext cx="54325" cy="40775"/>
            </a:xfrm>
            <a:custGeom>
              <a:avLst/>
              <a:gdLst/>
              <a:ahLst/>
              <a:cxnLst/>
              <a:rect l="l" t="t" r="r" b="b"/>
              <a:pathLst>
                <a:path w="2173" h="1631" extrusionOk="0">
                  <a:moveTo>
                    <a:pt x="776" y="0"/>
                  </a:moveTo>
                  <a:cubicBezTo>
                    <a:pt x="776" y="0"/>
                    <a:pt x="729" y="351"/>
                    <a:pt x="701" y="412"/>
                  </a:cubicBezTo>
                  <a:cubicBezTo>
                    <a:pt x="690" y="437"/>
                    <a:pt x="661" y="446"/>
                    <a:pt x="619" y="446"/>
                  </a:cubicBezTo>
                  <a:cubicBezTo>
                    <a:pt x="531" y="446"/>
                    <a:pt x="384" y="407"/>
                    <a:pt x="206" y="391"/>
                  </a:cubicBezTo>
                  <a:cubicBezTo>
                    <a:pt x="202" y="391"/>
                    <a:pt x="198" y="391"/>
                    <a:pt x="194" y="391"/>
                  </a:cubicBezTo>
                  <a:cubicBezTo>
                    <a:pt x="24" y="391"/>
                    <a:pt x="1" y="736"/>
                    <a:pt x="131" y="1036"/>
                  </a:cubicBezTo>
                  <a:cubicBezTo>
                    <a:pt x="250" y="1309"/>
                    <a:pt x="709" y="1578"/>
                    <a:pt x="1125" y="1626"/>
                  </a:cubicBezTo>
                  <a:cubicBezTo>
                    <a:pt x="1155" y="1629"/>
                    <a:pt x="1186" y="1631"/>
                    <a:pt x="1217" y="1631"/>
                  </a:cubicBezTo>
                  <a:cubicBezTo>
                    <a:pt x="1628" y="1631"/>
                    <a:pt x="2173" y="1362"/>
                    <a:pt x="1942" y="1208"/>
                  </a:cubicBezTo>
                  <a:cubicBezTo>
                    <a:pt x="1695" y="1043"/>
                    <a:pt x="1687" y="975"/>
                    <a:pt x="1716" y="848"/>
                  </a:cubicBezTo>
                  <a:cubicBezTo>
                    <a:pt x="1745" y="722"/>
                    <a:pt x="1789" y="524"/>
                    <a:pt x="1789" y="524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117;p55">
              <a:extLst>
                <a:ext uri="{FF2B5EF4-FFF2-40B4-BE49-F238E27FC236}">
                  <a16:creationId xmlns="" xmlns:a16="http://schemas.microsoft.com/office/drawing/2014/main" id="{3DA9FE6B-C572-5DB8-9408-95A6C9E71EEB}"/>
                </a:ext>
              </a:extLst>
            </p:cNvPr>
            <p:cNvSpPr/>
            <p:nvPr/>
          </p:nvSpPr>
          <p:spPr>
            <a:xfrm>
              <a:off x="1563100" y="4863775"/>
              <a:ext cx="60450" cy="74200"/>
            </a:xfrm>
            <a:custGeom>
              <a:avLst/>
              <a:gdLst/>
              <a:ahLst/>
              <a:cxnLst/>
              <a:rect l="l" t="t" r="r" b="b"/>
              <a:pathLst>
                <a:path w="2418" h="2968" extrusionOk="0">
                  <a:moveTo>
                    <a:pt x="1445" y="0"/>
                  </a:moveTo>
                  <a:cubicBezTo>
                    <a:pt x="1417" y="0"/>
                    <a:pt x="1388" y="1"/>
                    <a:pt x="1359" y="3"/>
                  </a:cubicBezTo>
                  <a:cubicBezTo>
                    <a:pt x="993" y="27"/>
                    <a:pt x="654" y="205"/>
                    <a:pt x="428" y="492"/>
                  </a:cubicBezTo>
                  <a:cubicBezTo>
                    <a:pt x="57" y="540"/>
                    <a:pt x="0" y="1048"/>
                    <a:pt x="79" y="1478"/>
                  </a:cubicBezTo>
                  <a:cubicBezTo>
                    <a:pt x="155" y="1891"/>
                    <a:pt x="255" y="1983"/>
                    <a:pt x="473" y="2413"/>
                  </a:cubicBezTo>
                  <a:cubicBezTo>
                    <a:pt x="473" y="2413"/>
                    <a:pt x="654" y="2736"/>
                    <a:pt x="739" y="2782"/>
                  </a:cubicBezTo>
                  <a:cubicBezTo>
                    <a:pt x="844" y="2841"/>
                    <a:pt x="1036" y="2968"/>
                    <a:pt x="1229" y="2968"/>
                  </a:cubicBezTo>
                  <a:cubicBezTo>
                    <a:pt x="1298" y="2968"/>
                    <a:pt x="1367" y="2951"/>
                    <a:pt x="1433" y="2910"/>
                  </a:cubicBezTo>
                  <a:cubicBezTo>
                    <a:pt x="1573" y="2821"/>
                    <a:pt x="1754" y="2285"/>
                    <a:pt x="1699" y="2239"/>
                  </a:cubicBezTo>
                  <a:lnTo>
                    <a:pt x="1699" y="2239"/>
                  </a:lnTo>
                  <a:cubicBezTo>
                    <a:pt x="1699" y="2239"/>
                    <a:pt x="1673" y="2257"/>
                    <a:pt x="1631" y="2257"/>
                  </a:cubicBezTo>
                  <a:cubicBezTo>
                    <a:pt x="1577" y="2257"/>
                    <a:pt x="1497" y="2225"/>
                    <a:pt x="1421" y="2076"/>
                  </a:cubicBezTo>
                  <a:cubicBezTo>
                    <a:pt x="1334" y="1907"/>
                    <a:pt x="1307" y="1759"/>
                    <a:pt x="1413" y="1543"/>
                  </a:cubicBezTo>
                  <a:cubicBezTo>
                    <a:pt x="1464" y="1442"/>
                    <a:pt x="1550" y="1400"/>
                    <a:pt x="1635" y="1400"/>
                  </a:cubicBezTo>
                  <a:cubicBezTo>
                    <a:pt x="1731" y="1400"/>
                    <a:pt x="1823" y="1453"/>
                    <a:pt x="1859" y="1538"/>
                  </a:cubicBezTo>
                  <a:cubicBezTo>
                    <a:pt x="1924" y="1697"/>
                    <a:pt x="1939" y="1986"/>
                    <a:pt x="1939" y="1986"/>
                  </a:cubicBezTo>
                  <a:cubicBezTo>
                    <a:pt x="1939" y="1986"/>
                    <a:pt x="2119" y="1907"/>
                    <a:pt x="2145" y="1719"/>
                  </a:cubicBezTo>
                  <a:cubicBezTo>
                    <a:pt x="2163" y="1586"/>
                    <a:pt x="2154" y="1434"/>
                    <a:pt x="2141" y="1311"/>
                  </a:cubicBezTo>
                  <a:cubicBezTo>
                    <a:pt x="2128" y="1199"/>
                    <a:pt x="2154" y="1079"/>
                    <a:pt x="2233" y="997"/>
                  </a:cubicBezTo>
                  <a:cubicBezTo>
                    <a:pt x="2342" y="884"/>
                    <a:pt x="2289" y="715"/>
                    <a:pt x="2289" y="715"/>
                  </a:cubicBezTo>
                  <a:cubicBezTo>
                    <a:pt x="2340" y="667"/>
                    <a:pt x="2384" y="611"/>
                    <a:pt x="2417" y="551"/>
                  </a:cubicBezTo>
                  <a:cubicBezTo>
                    <a:pt x="2210" y="217"/>
                    <a:pt x="1871" y="0"/>
                    <a:pt x="1445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118;p55">
              <a:extLst>
                <a:ext uri="{FF2B5EF4-FFF2-40B4-BE49-F238E27FC236}">
                  <a16:creationId xmlns="" xmlns:a16="http://schemas.microsoft.com/office/drawing/2014/main" id="{6DCE73BE-5B39-E6D7-FD5C-4B8985E1765A}"/>
                </a:ext>
              </a:extLst>
            </p:cNvPr>
            <p:cNvSpPr/>
            <p:nvPr/>
          </p:nvSpPr>
          <p:spPr>
            <a:xfrm>
              <a:off x="1542200" y="4935225"/>
              <a:ext cx="97850" cy="173850"/>
            </a:xfrm>
            <a:custGeom>
              <a:avLst/>
              <a:gdLst/>
              <a:ahLst/>
              <a:cxnLst/>
              <a:rect l="l" t="t" r="r" b="b"/>
              <a:pathLst>
                <a:path w="3914" h="6954" extrusionOk="0">
                  <a:moveTo>
                    <a:pt x="859" y="0"/>
                  </a:moveTo>
                  <a:cubicBezTo>
                    <a:pt x="584" y="0"/>
                    <a:pt x="393" y="208"/>
                    <a:pt x="220" y="919"/>
                  </a:cubicBezTo>
                  <a:cubicBezTo>
                    <a:pt x="0" y="1820"/>
                    <a:pt x="250" y="2157"/>
                    <a:pt x="283" y="3575"/>
                  </a:cubicBezTo>
                  <a:cubicBezTo>
                    <a:pt x="292" y="3965"/>
                    <a:pt x="269" y="4685"/>
                    <a:pt x="262" y="5643"/>
                  </a:cubicBezTo>
                  <a:cubicBezTo>
                    <a:pt x="536" y="6143"/>
                    <a:pt x="1817" y="6857"/>
                    <a:pt x="2529" y="6942"/>
                  </a:cubicBezTo>
                  <a:cubicBezTo>
                    <a:pt x="2600" y="6950"/>
                    <a:pt x="2669" y="6954"/>
                    <a:pt x="2736" y="6954"/>
                  </a:cubicBezTo>
                  <a:cubicBezTo>
                    <a:pt x="3346" y="6954"/>
                    <a:pt x="3790" y="6642"/>
                    <a:pt x="3790" y="6642"/>
                  </a:cubicBezTo>
                  <a:cubicBezTo>
                    <a:pt x="3841" y="6342"/>
                    <a:pt x="3913" y="4256"/>
                    <a:pt x="3910" y="3073"/>
                  </a:cubicBezTo>
                  <a:cubicBezTo>
                    <a:pt x="3907" y="2052"/>
                    <a:pt x="3797" y="1443"/>
                    <a:pt x="3505" y="1223"/>
                  </a:cubicBezTo>
                  <a:cubicBezTo>
                    <a:pt x="3275" y="1048"/>
                    <a:pt x="2557" y="690"/>
                    <a:pt x="2557" y="690"/>
                  </a:cubicBezTo>
                  <a:cubicBezTo>
                    <a:pt x="2557" y="690"/>
                    <a:pt x="2533" y="727"/>
                    <a:pt x="2422" y="727"/>
                  </a:cubicBezTo>
                  <a:cubicBezTo>
                    <a:pt x="2338" y="727"/>
                    <a:pt x="2203" y="706"/>
                    <a:pt x="1990" y="630"/>
                  </a:cubicBezTo>
                  <a:cubicBezTo>
                    <a:pt x="1498" y="455"/>
                    <a:pt x="1413" y="309"/>
                    <a:pt x="1493" y="128"/>
                  </a:cubicBezTo>
                  <a:cubicBezTo>
                    <a:pt x="1493" y="128"/>
                    <a:pt x="1190" y="19"/>
                    <a:pt x="896" y="1"/>
                  </a:cubicBezTo>
                  <a:cubicBezTo>
                    <a:pt x="883" y="0"/>
                    <a:pt x="871" y="0"/>
                    <a:pt x="85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119;p55">
              <a:extLst>
                <a:ext uri="{FF2B5EF4-FFF2-40B4-BE49-F238E27FC236}">
                  <a16:creationId xmlns="" xmlns:a16="http://schemas.microsoft.com/office/drawing/2014/main" id="{B29FEFB2-3577-8A1A-69B3-F1B7AF2257C1}"/>
                </a:ext>
              </a:extLst>
            </p:cNvPr>
            <p:cNvSpPr/>
            <p:nvPr/>
          </p:nvSpPr>
          <p:spPr>
            <a:xfrm>
              <a:off x="1614150" y="4965075"/>
              <a:ext cx="105650" cy="188400"/>
            </a:xfrm>
            <a:custGeom>
              <a:avLst/>
              <a:gdLst/>
              <a:ahLst/>
              <a:cxnLst/>
              <a:rect l="l" t="t" r="r" b="b"/>
              <a:pathLst>
                <a:path w="4226" h="7536" extrusionOk="0">
                  <a:moveTo>
                    <a:pt x="444" y="1"/>
                  </a:moveTo>
                  <a:cubicBezTo>
                    <a:pt x="225" y="1"/>
                    <a:pt x="31" y="208"/>
                    <a:pt x="17" y="717"/>
                  </a:cubicBezTo>
                  <a:cubicBezTo>
                    <a:pt x="0" y="1357"/>
                    <a:pt x="87" y="2485"/>
                    <a:pt x="285" y="3333"/>
                  </a:cubicBezTo>
                  <a:cubicBezTo>
                    <a:pt x="381" y="3743"/>
                    <a:pt x="592" y="4387"/>
                    <a:pt x="1053" y="5118"/>
                  </a:cubicBezTo>
                  <a:cubicBezTo>
                    <a:pt x="1374" y="5629"/>
                    <a:pt x="1711" y="5970"/>
                    <a:pt x="2139" y="6397"/>
                  </a:cubicBezTo>
                  <a:cubicBezTo>
                    <a:pt x="2255" y="6513"/>
                    <a:pt x="2313" y="6627"/>
                    <a:pt x="2510" y="6876"/>
                  </a:cubicBezTo>
                  <a:cubicBezTo>
                    <a:pt x="2705" y="7123"/>
                    <a:pt x="2992" y="7362"/>
                    <a:pt x="3239" y="7457"/>
                  </a:cubicBezTo>
                  <a:cubicBezTo>
                    <a:pt x="3383" y="7513"/>
                    <a:pt x="3478" y="7535"/>
                    <a:pt x="3541" y="7535"/>
                  </a:cubicBezTo>
                  <a:cubicBezTo>
                    <a:pt x="3585" y="7535"/>
                    <a:pt x="3613" y="7524"/>
                    <a:pt x="3631" y="7507"/>
                  </a:cubicBezTo>
                  <a:cubicBezTo>
                    <a:pt x="3683" y="7455"/>
                    <a:pt x="3654" y="7392"/>
                    <a:pt x="3545" y="7336"/>
                  </a:cubicBezTo>
                  <a:cubicBezTo>
                    <a:pt x="3438" y="7279"/>
                    <a:pt x="3251" y="7203"/>
                    <a:pt x="3067" y="7016"/>
                  </a:cubicBezTo>
                  <a:lnTo>
                    <a:pt x="3067" y="7016"/>
                  </a:lnTo>
                  <a:cubicBezTo>
                    <a:pt x="3067" y="7016"/>
                    <a:pt x="3297" y="7152"/>
                    <a:pt x="3441" y="7221"/>
                  </a:cubicBezTo>
                  <a:cubicBezTo>
                    <a:pt x="3569" y="7282"/>
                    <a:pt x="3706" y="7327"/>
                    <a:pt x="3846" y="7352"/>
                  </a:cubicBezTo>
                  <a:cubicBezTo>
                    <a:pt x="3855" y="7354"/>
                    <a:pt x="3864" y="7355"/>
                    <a:pt x="3873" y="7355"/>
                  </a:cubicBezTo>
                  <a:cubicBezTo>
                    <a:pt x="3999" y="7355"/>
                    <a:pt x="4116" y="7224"/>
                    <a:pt x="4016" y="7168"/>
                  </a:cubicBezTo>
                  <a:cubicBezTo>
                    <a:pt x="3909" y="7109"/>
                    <a:pt x="3809" y="7092"/>
                    <a:pt x="3598" y="6986"/>
                  </a:cubicBezTo>
                  <a:cubicBezTo>
                    <a:pt x="3485" y="6930"/>
                    <a:pt x="3380" y="6863"/>
                    <a:pt x="3282" y="6782"/>
                  </a:cubicBezTo>
                  <a:lnTo>
                    <a:pt x="3282" y="6782"/>
                  </a:lnTo>
                  <a:cubicBezTo>
                    <a:pt x="3282" y="6782"/>
                    <a:pt x="3519" y="6884"/>
                    <a:pt x="3732" y="6933"/>
                  </a:cubicBezTo>
                  <a:cubicBezTo>
                    <a:pt x="3824" y="6953"/>
                    <a:pt x="3894" y="6960"/>
                    <a:pt x="3950" y="6960"/>
                  </a:cubicBezTo>
                  <a:cubicBezTo>
                    <a:pt x="4024" y="6960"/>
                    <a:pt x="4072" y="6947"/>
                    <a:pt x="4107" y="6936"/>
                  </a:cubicBezTo>
                  <a:cubicBezTo>
                    <a:pt x="4171" y="6917"/>
                    <a:pt x="4226" y="6808"/>
                    <a:pt x="4083" y="6752"/>
                  </a:cubicBezTo>
                  <a:cubicBezTo>
                    <a:pt x="3955" y="6701"/>
                    <a:pt x="3772" y="6691"/>
                    <a:pt x="3543" y="6556"/>
                  </a:cubicBezTo>
                  <a:cubicBezTo>
                    <a:pt x="3376" y="6458"/>
                    <a:pt x="3272" y="6367"/>
                    <a:pt x="3309" y="6355"/>
                  </a:cubicBezTo>
                  <a:cubicBezTo>
                    <a:pt x="3312" y="6353"/>
                    <a:pt x="3316" y="6353"/>
                    <a:pt x="3320" y="6353"/>
                  </a:cubicBezTo>
                  <a:cubicBezTo>
                    <a:pt x="3364" y="6353"/>
                    <a:pt x="3456" y="6407"/>
                    <a:pt x="3608" y="6415"/>
                  </a:cubicBezTo>
                  <a:cubicBezTo>
                    <a:pt x="3616" y="6415"/>
                    <a:pt x="3624" y="6416"/>
                    <a:pt x="3632" y="6416"/>
                  </a:cubicBezTo>
                  <a:cubicBezTo>
                    <a:pt x="3784" y="6416"/>
                    <a:pt x="3931" y="6332"/>
                    <a:pt x="3929" y="6246"/>
                  </a:cubicBezTo>
                  <a:cubicBezTo>
                    <a:pt x="3928" y="6155"/>
                    <a:pt x="3924" y="6172"/>
                    <a:pt x="3761" y="6137"/>
                  </a:cubicBezTo>
                  <a:cubicBezTo>
                    <a:pt x="3597" y="6104"/>
                    <a:pt x="3462" y="6022"/>
                    <a:pt x="3228" y="5991"/>
                  </a:cubicBezTo>
                  <a:cubicBezTo>
                    <a:pt x="3021" y="5964"/>
                    <a:pt x="2936" y="5949"/>
                    <a:pt x="2768" y="5853"/>
                  </a:cubicBezTo>
                  <a:cubicBezTo>
                    <a:pt x="2586" y="5748"/>
                    <a:pt x="2208" y="5270"/>
                    <a:pt x="1903" y="4788"/>
                  </a:cubicBezTo>
                  <a:cubicBezTo>
                    <a:pt x="1542" y="4221"/>
                    <a:pt x="1291" y="3387"/>
                    <a:pt x="1233" y="3016"/>
                  </a:cubicBezTo>
                  <a:cubicBezTo>
                    <a:pt x="1115" y="2260"/>
                    <a:pt x="1115" y="1160"/>
                    <a:pt x="1073" y="720"/>
                  </a:cubicBezTo>
                  <a:cubicBezTo>
                    <a:pt x="1030" y="279"/>
                    <a:pt x="849" y="144"/>
                    <a:pt x="613" y="39"/>
                  </a:cubicBezTo>
                  <a:cubicBezTo>
                    <a:pt x="557" y="14"/>
                    <a:pt x="499" y="1"/>
                    <a:pt x="44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120;p55">
              <a:extLst>
                <a:ext uri="{FF2B5EF4-FFF2-40B4-BE49-F238E27FC236}">
                  <a16:creationId xmlns="" xmlns:a16="http://schemas.microsoft.com/office/drawing/2014/main" id="{6179ABBC-2F9C-B684-2684-047580D32CDA}"/>
                </a:ext>
              </a:extLst>
            </p:cNvPr>
            <p:cNvSpPr/>
            <p:nvPr/>
          </p:nvSpPr>
          <p:spPr>
            <a:xfrm>
              <a:off x="1611825" y="4963750"/>
              <a:ext cx="33200" cy="64175"/>
            </a:xfrm>
            <a:custGeom>
              <a:avLst/>
              <a:gdLst/>
              <a:ahLst/>
              <a:cxnLst/>
              <a:rect l="l" t="t" r="r" b="b"/>
              <a:pathLst>
                <a:path w="1328" h="2567" extrusionOk="0">
                  <a:moveTo>
                    <a:pt x="551" y="0"/>
                  </a:moveTo>
                  <a:cubicBezTo>
                    <a:pt x="523" y="0"/>
                    <a:pt x="495" y="2"/>
                    <a:pt x="467" y="4"/>
                  </a:cubicBezTo>
                  <a:cubicBezTo>
                    <a:pt x="128" y="33"/>
                    <a:pt x="19" y="435"/>
                    <a:pt x="10" y="891"/>
                  </a:cubicBezTo>
                  <a:cubicBezTo>
                    <a:pt x="0" y="1347"/>
                    <a:pt x="112" y="2525"/>
                    <a:pt x="112" y="2525"/>
                  </a:cubicBezTo>
                  <a:cubicBezTo>
                    <a:pt x="112" y="2525"/>
                    <a:pt x="219" y="2566"/>
                    <a:pt x="464" y="2566"/>
                  </a:cubicBezTo>
                  <a:cubicBezTo>
                    <a:pt x="547" y="2566"/>
                    <a:pt x="646" y="2562"/>
                    <a:pt x="762" y="2549"/>
                  </a:cubicBezTo>
                  <a:cubicBezTo>
                    <a:pt x="1220" y="2498"/>
                    <a:pt x="1327" y="2333"/>
                    <a:pt x="1327" y="2333"/>
                  </a:cubicBezTo>
                  <a:cubicBezTo>
                    <a:pt x="1317" y="2076"/>
                    <a:pt x="1297" y="1082"/>
                    <a:pt x="1189" y="589"/>
                  </a:cubicBezTo>
                  <a:cubicBezTo>
                    <a:pt x="1090" y="140"/>
                    <a:pt x="837" y="0"/>
                    <a:pt x="55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121;p55">
              <a:extLst>
                <a:ext uri="{FF2B5EF4-FFF2-40B4-BE49-F238E27FC236}">
                  <a16:creationId xmlns="" xmlns:a16="http://schemas.microsoft.com/office/drawing/2014/main" id="{AA18F356-E61C-9E7D-0692-9F72CD29881D}"/>
                </a:ext>
              </a:extLst>
            </p:cNvPr>
            <p:cNvSpPr/>
            <p:nvPr/>
          </p:nvSpPr>
          <p:spPr>
            <a:xfrm>
              <a:off x="1614150" y="5017775"/>
              <a:ext cx="31150" cy="11850"/>
            </a:xfrm>
            <a:custGeom>
              <a:avLst/>
              <a:gdLst/>
              <a:ahLst/>
              <a:cxnLst/>
              <a:rect l="l" t="t" r="r" b="b"/>
              <a:pathLst>
                <a:path w="1246" h="474" extrusionOk="0">
                  <a:moveTo>
                    <a:pt x="1228" y="0"/>
                  </a:moveTo>
                  <a:cubicBezTo>
                    <a:pt x="1049" y="89"/>
                    <a:pt x="857" y="150"/>
                    <a:pt x="659" y="181"/>
                  </a:cubicBezTo>
                  <a:cubicBezTo>
                    <a:pt x="570" y="196"/>
                    <a:pt x="481" y="203"/>
                    <a:pt x="391" y="203"/>
                  </a:cubicBezTo>
                  <a:cubicBezTo>
                    <a:pt x="260" y="203"/>
                    <a:pt x="129" y="187"/>
                    <a:pt x="0" y="157"/>
                  </a:cubicBezTo>
                  <a:lnTo>
                    <a:pt x="0" y="157"/>
                  </a:lnTo>
                  <a:lnTo>
                    <a:pt x="16" y="424"/>
                  </a:lnTo>
                  <a:cubicBezTo>
                    <a:pt x="16" y="424"/>
                    <a:pt x="129" y="473"/>
                    <a:pt x="367" y="473"/>
                  </a:cubicBezTo>
                  <a:cubicBezTo>
                    <a:pt x="456" y="473"/>
                    <a:pt x="561" y="467"/>
                    <a:pt x="684" y="448"/>
                  </a:cubicBezTo>
                  <a:cubicBezTo>
                    <a:pt x="1142" y="379"/>
                    <a:pt x="1245" y="237"/>
                    <a:pt x="1245" y="237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122;p55">
              <a:extLst>
                <a:ext uri="{FF2B5EF4-FFF2-40B4-BE49-F238E27FC236}">
                  <a16:creationId xmlns="" xmlns:a16="http://schemas.microsoft.com/office/drawing/2014/main" id="{1276EBF1-65B0-38A3-AE06-983171AC4770}"/>
                </a:ext>
              </a:extLst>
            </p:cNvPr>
            <p:cNvSpPr/>
            <p:nvPr/>
          </p:nvSpPr>
          <p:spPr>
            <a:xfrm>
              <a:off x="1596775" y="4954075"/>
              <a:ext cx="22625" cy="11050"/>
            </a:xfrm>
            <a:custGeom>
              <a:avLst/>
              <a:gdLst/>
              <a:ahLst/>
              <a:cxnLst/>
              <a:rect l="l" t="t" r="r" b="b"/>
              <a:pathLst>
                <a:path w="905" h="442" extrusionOk="0">
                  <a:moveTo>
                    <a:pt x="453" y="0"/>
                  </a:moveTo>
                  <a:cubicBezTo>
                    <a:pt x="262" y="0"/>
                    <a:pt x="0" y="148"/>
                    <a:pt x="0" y="148"/>
                  </a:cubicBezTo>
                  <a:cubicBezTo>
                    <a:pt x="57" y="394"/>
                    <a:pt x="403" y="442"/>
                    <a:pt x="411" y="442"/>
                  </a:cubicBezTo>
                  <a:cubicBezTo>
                    <a:pt x="411" y="442"/>
                    <a:pt x="411" y="442"/>
                    <a:pt x="411" y="442"/>
                  </a:cubicBezTo>
                  <a:cubicBezTo>
                    <a:pt x="504" y="239"/>
                    <a:pt x="905" y="216"/>
                    <a:pt x="905" y="216"/>
                  </a:cubicBezTo>
                  <a:lnTo>
                    <a:pt x="566" y="25"/>
                  </a:lnTo>
                  <a:cubicBezTo>
                    <a:pt x="534" y="7"/>
                    <a:pt x="495" y="0"/>
                    <a:pt x="453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123;p55">
              <a:extLst>
                <a:ext uri="{FF2B5EF4-FFF2-40B4-BE49-F238E27FC236}">
                  <a16:creationId xmlns="" xmlns:a16="http://schemas.microsoft.com/office/drawing/2014/main" id="{B9B5340D-5123-DD90-3B7F-493DB187B489}"/>
                </a:ext>
              </a:extLst>
            </p:cNvPr>
            <p:cNvSpPr/>
            <p:nvPr/>
          </p:nvSpPr>
          <p:spPr>
            <a:xfrm>
              <a:off x="1560300" y="4935850"/>
              <a:ext cx="19225" cy="13750"/>
            </a:xfrm>
            <a:custGeom>
              <a:avLst/>
              <a:gdLst/>
              <a:ahLst/>
              <a:cxnLst/>
              <a:rect l="l" t="t" r="r" b="b"/>
              <a:pathLst>
                <a:path w="769" h="550" extrusionOk="0">
                  <a:moveTo>
                    <a:pt x="465" y="0"/>
                  </a:moveTo>
                  <a:cubicBezTo>
                    <a:pt x="442" y="0"/>
                    <a:pt x="419" y="2"/>
                    <a:pt x="396" y="5"/>
                  </a:cubicBezTo>
                  <a:cubicBezTo>
                    <a:pt x="178" y="39"/>
                    <a:pt x="0" y="523"/>
                    <a:pt x="0" y="523"/>
                  </a:cubicBezTo>
                  <a:lnTo>
                    <a:pt x="496" y="549"/>
                  </a:lnTo>
                  <a:cubicBezTo>
                    <a:pt x="531" y="374"/>
                    <a:pt x="769" y="103"/>
                    <a:pt x="769" y="103"/>
                  </a:cubicBezTo>
                  <a:cubicBezTo>
                    <a:pt x="681" y="36"/>
                    <a:pt x="574" y="0"/>
                    <a:pt x="465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124;p55">
              <a:extLst>
                <a:ext uri="{FF2B5EF4-FFF2-40B4-BE49-F238E27FC236}">
                  <a16:creationId xmlns="" xmlns:a16="http://schemas.microsoft.com/office/drawing/2014/main" id="{0EA10BA9-1FBE-58B5-34BB-385305BE002E}"/>
                </a:ext>
              </a:extLst>
            </p:cNvPr>
            <p:cNvSpPr/>
            <p:nvPr/>
          </p:nvSpPr>
          <p:spPr>
            <a:xfrm>
              <a:off x="1523450" y="4946900"/>
              <a:ext cx="95925" cy="124525"/>
            </a:xfrm>
            <a:custGeom>
              <a:avLst/>
              <a:gdLst/>
              <a:ahLst/>
              <a:cxnLst/>
              <a:rect l="l" t="t" r="r" b="b"/>
              <a:pathLst>
                <a:path w="3837" h="4981" extrusionOk="0">
                  <a:moveTo>
                    <a:pt x="1710" y="1"/>
                  </a:moveTo>
                  <a:cubicBezTo>
                    <a:pt x="463" y="1"/>
                    <a:pt x="0" y="3238"/>
                    <a:pt x="281" y="3800"/>
                  </a:cubicBezTo>
                  <a:cubicBezTo>
                    <a:pt x="579" y="4394"/>
                    <a:pt x="1761" y="4946"/>
                    <a:pt x="2169" y="4976"/>
                  </a:cubicBezTo>
                  <a:cubicBezTo>
                    <a:pt x="2208" y="4979"/>
                    <a:pt x="2248" y="4980"/>
                    <a:pt x="2288" y="4980"/>
                  </a:cubicBezTo>
                  <a:cubicBezTo>
                    <a:pt x="2666" y="4980"/>
                    <a:pt x="3080" y="4843"/>
                    <a:pt x="3440" y="4403"/>
                  </a:cubicBezTo>
                  <a:cubicBezTo>
                    <a:pt x="3837" y="3917"/>
                    <a:pt x="3622" y="1353"/>
                    <a:pt x="3474" y="943"/>
                  </a:cubicBezTo>
                  <a:cubicBezTo>
                    <a:pt x="3324" y="534"/>
                    <a:pt x="2572" y="235"/>
                    <a:pt x="1951" y="40"/>
                  </a:cubicBezTo>
                  <a:cubicBezTo>
                    <a:pt x="1867" y="13"/>
                    <a:pt x="1787" y="1"/>
                    <a:pt x="171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125;p55">
              <a:extLst>
                <a:ext uri="{FF2B5EF4-FFF2-40B4-BE49-F238E27FC236}">
                  <a16:creationId xmlns="" xmlns:a16="http://schemas.microsoft.com/office/drawing/2014/main" id="{CFD7939D-D21B-6E72-6B75-AA47D23F4195}"/>
                </a:ext>
              </a:extLst>
            </p:cNvPr>
            <p:cNvSpPr/>
            <p:nvPr/>
          </p:nvSpPr>
          <p:spPr>
            <a:xfrm>
              <a:off x="1531900" y="5008475"/>
              <a:ext cx="42875" cy="48500"/>
            </a:xfrm>
            <a:custGeom>
              <a:avLst/>
              <a:gdLst/>
              <a:ahLst/>
              <a:cxnLst/>
              <a:rect l="l" t="t" r="r" b="b"/>
              <a:pathLst>
                <a:path w="1715" h="1940" extrusionOk="0">
                  <a:moveTo>
                    <a:pt x="248" y="1"/>
                  </a:moveTo>
                  <a:cubicBezTo>
                    <a:pt x="220" y="1"/>
                    <a:pt x="202" y="8"/>
                    <a:pt x="197" y="24"/>
                  </a:cubicBezTo>
                  <a:cubicBezTo>
                    <a:pt x="147" y="179"/>
                    <a:pt x="1" y="914"/>
                    <a:pt x="150" y="1158"/>
                  </a:cubicBezTo>
                  <a:cubicBezTo>
                    <a:pt x="346" y="1481"/>
                    <a:pt x="1228" y="1940"/>
                    <a:pt x="1497" y="1940"/>
                  </a:cubicBezTo>
                  <a:cubicBezTo>
                    <a:pt x="1543" y="1940"/>
                    <a:pt x="1572" y="1926"/>
                    <a:pt x="1575" y="1896"/>
                  </a:cubicBezTo>
                  <a:cubicBezTo>
                    <a:pt x="1602" y="1693"/>
                    <a:pt x="1714" y="830"/>
                    <a:pt x="1714" y="830"/>
                  </a:cubicBezTo>
                  <a:cubicBezTo>
                    <a:pt x="1596" y="584"/>
                    <a:pt x="502" y="1"/>
                    <a:pt x="24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126;p55">
              <a:extLst>
                <a:ext uri="{FF2B5EF4-FFF2-40B4-BE49-F238E27FC236}">
                  <a16:creationId xmlns="" xmlns:a16="http://schemas.microsoft.com/office/drawing/2014/main" id="{489236B5-9373-3AD0-E6A7-FC310B09680D}"/>
                </a:ext>
              </a:extLst>
            </p:cNvPr>
            <p:cNvSpPr/>
            <p:nvPr/>
          </p:nvSpPr>
          <p:spPr>
            <a:xfrm>
              <a:off x="1578850" y="4967700"/>
              <a:ext cx="40525" cy="102650"/>
            </a:xfrm>
            <a:custGeom>
              <a:avLst/>
              <a:gdLst/>
              <a:ahLst/>
              <a:cxnLst/>
              <a:rect l="l" t="t" r="r" b="b"/>
              <a:pathLst>
                <a:path w="1621" h="4106" extrusionOk="0">
                  <a:moveTo>
                    <a:pt x="1090" y="1"/>
                  </a:moveTo>
                  <a:cubicBezTo>
                    <a:pt x="882" y="1"/>
                    <a:pt x="631" y="219"/>
                    <a:pt x="466" y="913"/>
                  </a:cubicBezTo>
                  <a:cubicBezTo>
                    <a:pt x="266" y="1752"/>
                    <a:pt x="53" y="3150"/>
                    <a:pt x="26" y="3526"/>
                  </a:cubicBezTo>
                  <a:cubicBezTo>
                    <a:pt x="1" y="3864"/>
                    <a:pt x="120" y="4105"/>
                    <a:pt x="381" y="4105"/>
                  </a:cubicBezTo>
                  <a:cubicBezTo>
                    <a:pt x="398" y="4105"/>
                    <a:pt x="416" y="4104"/>
                    <a:pt x="435" y="4102"/>
                  </a:cubicBezTo>
                  <a:cubicBezTo>
                    <a:pt x="704" y="4032"/>
                    <a:pt x="976" y="3873"/>
                    <a:pt x="1224" y="3571"/>
                  </a:cubicBezTo>
                  <a:cubicBezTo>
                    <a:pt x="1621" y="3085"/>
                    <a:pt x="1406" y="521"/>
                    <a:pt x="1258" y="111"/>
                  </a:cubicBezTo>
                  <a:cubicBezTo>
                    <a:pt x="1247" y="83"/>
                    <a:pt x="1233" y="55"/>
                    <a:pt x="1217" y="28"/>
                  </a:cubicBezTo>
                  <a:cubicBezTo>
                    <a:pt x="1177" y="11"/>
                    <a:pt x="1135" y="1"/>
                    <a:pt x="109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127;p55">
              <a:extLst>
                <a:ext uri="{FF2B5EF4-FFF2-40B4-BE49-F238E27FC236}">
                  <a16:creationId xmlns="" xmlns:a16="http://schemas.microsoft.com/office/drawing/2014/main" id="{47AC8A54-C641-FEE4-C260-E8B743AE39ED}"/>
                </a:ext>
              </a:extLst>
            </p:cNvPr>
            <p:cNvSpPr/>
            <p:nvPr/>
          </p:nvSpPr>
          <p:spPr>
            <a:xfrm>
              <a:off x="1539075" y="4982400"/>
              <a:ext cx="51450" cy="21900"/>
            </a:xfrm>
            <a:custGeom>
              <a:avLst/>
              <a:gdLst/>
              <a:ahLst/>
              <a:cxnLst/>
              <a:rect l="l" t="t" r="r" b="b"/>
              <a:pathLst>
                <a:path w="2058" h="876" extrusionOk="0">
                  <a:moveTo>
                    <a:pt x="1" y="0"/>
                  </a:moveTo>
                  <a:cubicBezTo>
                    <a:pt x="1" y="0"/>
                    <a:pt x="84" y="369"/>
                    <a:pt x="800" y="681"/>
                  </a:cubicBezTo>
                  <a:cubicBezTo>
                    <a:pt x="1085" y="804"/>
                    <a:pt x="1330" y="875"/>
                    <a:pt x="1527" y="875"/>
                  </a:cubicBezTo>
                  <a:cubicBezTo>
                    <a:pt x="1827" y="875"/>
                    <a:pt x="2014" y="712"/>
                    <a:pt x="2057" y="325"/>
                  </a:cubicBezTo>
                  <a:lnTo>
                    <a:pt x="2057" y="325"/>
                  </a:lnTo>
                  <a:cubicBezTo>
                    <a:pt x="2036" y="471"/>
                    <a:pt x="1928" y="686"/>
                    <a:pt x="1579" y="686"/>
                  </a:cubicBezTo>
                  <a:cubicBezTo>
                    <a:pt x="1494" y="686"/>
                    <a:pt x="1395" y="674"/>
                    <a:pt x="1280" y="644"/>
                  </a:cubicBezTo>
                  <a:cubicBezTo>
                    <a:pt x="690" y="494"/>
                    <a:pt x="153" y="221"/>
                    <a:pt x="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128;p55">
              <a:extLst>
                <a:ext uri="{FF2B5EF4-FFF2-40B4-BE49-F238E27FC236}">
                  <a16:creationId xmlns="" xmlns:a16="http://schemas.microsoft.com/office/drawing/2014/main" id="{CDE11315-491E-BB56-6F9D-9BC20AC93724}"/>
                </a:ext>
              </a:extLst>
            </p:cNvPr>
            <p:cNvSpPr/>
            <p:nvPr/>
          </p:nvSpPr>
          <p:spPr>
            <a:xfrm>
              <a:off x="1139950" y="4994225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6" y="0"/>
                  </a:moveTo>
                  <a:cubicBezTo>
                    <a:pt x="1821" y="0"/>
                    <a:pt x="0" y="1051"/>
                    <a:pt x="0" y="2347"/>
                  </a:cubicBezTo>
                  <a:cubicBezTo>
                    <a:pt x="0" y="3643"/>
                    <a:pt x="1821" y="4693"/>
                    <a:pt x="4066" y="4693"/>
                  </a:cubicBezTo>
                  <a:cubicBezTo>
                    <a:pt x="6312" y="4693"/>
                    <a:pt x="8133" y="3643"/>
                    <a:pt x="8133" y="2347"/>
                  </a:cubicBezTo>
                  <a:cubicBezTo>
                    <a:pt x="8133" y="1051"/>
                    <a:pt x="6312" y="0"/>
                    <a:pt x="406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129;p55">
              <a:extLst>
                <a:ext uri="{FF2B5EF4-FFF2-40B4-BE49-F238E27FC236}">
                  <a16:creationId xmlns="" xmlns:a16="http://schemas.microsoft.com/office/drawing/2014/main" id="{E02FBABB-387E-2738-9EA6-4A03DC38AC63}"/>
                </a:ext>
              </a:extLst>
            </p:cNvPr>
            <p:cNvSpPr/>
            <p:nvPr/>
          </p:nvSpPr>
          <p:spPr>
            <a:xfrm>
              <a:off x="1211950" y="4549050"/>
              <a:ext cx="41875" cy="99475"/>
            </a:xfrm>
            <a:custGeom>
              <a:avLst/>
              <a:gdLst/>
              <a:ahLst/>
              <a:cxnLst/>
              <a:rect l="l" t="t" r="r" b="b"/>
              <a:pathLst>
                <a:path w="1675" h="3979" extrusionOk="0">
                  <a:moveTo>
                    <a:pt x="998" y="1"/>
                  </a:moveTo>
                  <a:cubicBezTo>
                    <a:pt x="966" y="1"/>
                    <a:pt x="932" y="3"/>
                    <a:pt x="896" y="7"/>
                  </a:cubicBezTo>
                  <a:cubicBezTo>
                    <a:pt x="345" y="71"/>
                    <a:pt x="24" y="469"/>
                    <a:pt x="48" y="1519"/>
                  </a:cubicBezTo>
                  <a:cubicBezTo>
                    <a:pt x="73" y="2569"/>
                    <a:pt x="104" y="3215"/>
                    <a:pt x="47" y="3436"/>
                  </a:cubicBezTo>
                  <a:cubicBezTo>
                    <a:pt x="1" y="3616"/>
                    <a:pt x="411" y="3978"/>
                    <a:pt x="851" y="3978"/>
                  </a:cubicBezTo>
                  <a:cubicBezTo>
                    <a:pt x="949" y="3978"/>
                    <a:pt x="1049" y="3960"/>
                    <a:pt x="1145" y="3918"/>
                  </a:cubicBezTo>
                  <a:cubicBezTo>
                    <a:pt x="1675" y="3685"/>
                    <a:pt x="1435" y="155"/>
                    <a:pt x="1435" y="155"/>
                  </a:cubicBezTo>
                  <a:cubicBezTo>
                    <a:pt x="1435" y="155"/>
                    <a:pt x="1291" y="1"/>
                    <a:pt x="998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130;p55">
              <a:extLst>
                <a:ext uri="{FF2B5EF4-FFF2-40B4-BE49-F238E27FC236}">
                  <a16:creationId xmlns="" xmlns:a16="http://schemas.microsoft.com/office/drawing/2014/main" id="{0608F0FF-4A7C-01D3-18BE-6C2EB79EB828}"/>
                </a:ext>
              </a:extLst>
            </p:cNvPr>
            <p:cNvSpPr/>
            <p:nvPr/>
          </p:nvSpPr>
          <p:spPr>
            <a:xfrm>
              <a:off x="1234025" y="4550825"/>
              <a:ext cx="15175" cy="9725"/>
            </a:xfrm>
            <a:custGeom>
              <a:avLst/>
              <a:gdLst/>
              <a:ahLst/>
              <a:cxnLst/>
              <a:rect l="l" t="t" r="r" b="b"/>
              <a:pathLst>
                <a:path w="607" h="389" extrusionOk="0">
                  <a:moveTo>
                    <a:pt x="465" y="0"/>
                  </a:moveTo>
                  <a:cubicBezTo>
                    <a:pt x="423" y="0"/>
                    <a:pt x="372" y="7"/>
                    <a:pt x="312" y="27"/>
                  </a:cubicBezTo>
                  <a:cubicBezTo>
                    <a:pt x="68" y="106"/>
                    <a:pt x="0" y="389"/>
                    <a:pt x="0" y="389"/>
                  </a:cubicBezTo>
                  <a:cubicBezTo>
                    <a:pt x="225" y="125"/>
                    <a:pt x="606" y="35"/>
                    <a:pt x="606" y="35"/>
                  </a:cubicBezTo>
                  <a:cubicBezTo>
                    <a:pt x="606" y="35"/>
                    <a:pt x="560" y="0"/>
                    <a:pt x="46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131;p55">
              <a:extLst>
                <a:ext uri="{FF2B5EF4-FFF2-40B4-BE49-F238E27FC236}">
                  <a16:creationId xmlns="" xmlns:a16="http://schemas.microsoft.com/office/drawing/2014/main" id="{B4663923-B66E-AF01-C2AB-5EB909E96472}"/>
                </a:ext>
              </a:extLst>
            </p:cNvPr>
            <p:cNvSpPr/>
            <p:nvPr/>
          </p:nvSpPr>
          <p:spPr>
            <a:xfrm>
              <a:off x="1271350" y="4630625"/>
              <a:ext cx="105200" cy="187550"/>
            </a:xfrm>
            <a:custGeom>
              <a:avLst/>
              <a:gdLst/>
              <a:ahLst/>
              <a:cxnLst/>
              <a:rect l="l" t="t" r="r" b="b"/>
              <a:pathLst>
                <a:path w="4208" h="7502" extrusionOk="0">
                  <a:moveTo>
                    <a:pt x="315" y="1"/>
                  </a:moveTo>
                  <a:cubicBezTo>
                    <a:pt x="135" y="1"/>
                    <a:pt x="16" y="169"/>
                    <a:pt x="8" y="655"/>
                  </a:cubicBezTo>
                  <a:cubicBezTo>
                    <a:pt x="0" y="1294"/>
                    <a:pt x="52" y="2473"/>
                    <a:pt x="263" y="3318"/>
                  </a:cubicBezTo>
                  <a:cubicBezTo>
                    <a:pt x="364" y="3727"/>
                    <a:pt x="553" y="4360"/>
                    <a:pt x="1023" y="5085"/>
                  </a:cubicBezTo>
                  <a:cubicBezTo>
                    <a:pt x="1353" y="5592"/>
                    <a:pt x="1682" y="5961"/>
                    <a:pt x="2116" y="6383"/>
                  </a:cubicBezTo>
                  <a:cubicBezTo>
                    <a:pt x="2235" y="6497"/>
                    <a:pt x="2294" y="6611"/>
                    <a:pt x="2493" y="6856"/>
                  </a:cubicBezTo>
                  <a:cubicBezTo>
                    <a:pt x="2692" y="7100"/>
                    <a:pt x="2983" y="7336"/>
                    <a:pt x="3230" y="7427"/>
                  </a:cubicBezTo>
                  <a:cubicBezTo>
                    <a:pt x="3372" y="7481"/>
                    <a:pt x="3467" y="7502"/>
                    <a:pt x="3529" y="7502"/>
                  </a:cubicBezTo>
                  <a:cubicBezTo>
                    <a:pt x="3576" y="7502"/>
                    <a:pt x="3605" y="7490"/>
                    <a:pt x="3622" y="7472"/>
                  </a:cubicBezTo>
                  <a:cubicBezTo>
                    <a:pt x="3673" y="7420"/>
                    <a:pt x="3643" y="7357"/>
                    <a:pt x="3534" y="7302"/>
                  </a:cubicBezTo>
                  <a:cubicBezTo>
                    <a:pt x="3427" y="7246"/>
                    <a:pt x="3237" y="7174"/>
                    <a:pt x="3052" y="6988"/>
                  </a:cubicBezTo>
                  <a:lnTo>
                    <a:pt x="3052" y="6988"/>
                  </a:lnTo>
                  <a:cubicBezTo>
                    <a:pt x="3052" y="6988"/>
                    <a:pt x="3283" y="7121"/>
                    <a:pt x="3428" y="7189"/>
                  </a:cubicBezTo>
                  <a:cubicBezTo>
                    <a:pt x="3557" y="7248"/>
                    <a:pt x="3693" y="7290"/>
                    <a:pt x="3833" y="7314"/>
                  </a:cubicBezTo>
                  <a:cubicBezTo>
                    <a:pt x="3842" y="7315"/>
                    <a:pt x="3851" y="7316"/>
                    <a:pt x="3860" y="7316"/>
                  </a:cubicBezTo>
                  <a:cubicBezTo>
                    <a:pt x="3987" y="7316"/>
                    <a:pt x="4103" y="7182"/>
                    <a:pt x="4002" y="7128"/>
                  </a:cubicBezTo>
                  <a:cubicBezTo>
                    <a:pt x="3895" y="7070"/>
                    <a:pt x="3795" y="7053"/>
                    <a:pt x="3581" y="6952"/>
                  </a:cubicBezTo>
                  <a:cubicBezTo>
                    <a:pt x="3468" y="6898"/>
                    <a:pt x="3362" y="6830"/>
                    <a:pt x="3264" y="6752"/>
                  </a:cubicBezTo>
                  <a:lnTo>
                    <a:pt x="3264" y="6752"/>
                  </a:lnTo>
                  <a:cubicBezTo>
                    <a:pt x="3264" y="6752"/>
                    <a:pt x="3500" y="6851"/>
                    <a:pt x="3716" y="6895"/>
                  </a:cubicBezTo>
                  <a:cubicBezTo>
                    <a:pt x="3804" y="6914"/>
                    <a:pt x="3872" y="6920"/>
                    <a:pt x="3926" y="6920"/>
                  </a:cubicBezTo>
                  <a:cubicBezTo>
                    <a:pt x="4005" y="6920"/>
                    <a:pt x="4054" y="6906"/>
                    <a:pt x="4092" y="6894"/>
                  </a:cubicBezTo>
                  <a:cubicBezTo>
                    <a:pt x="4154" y="6875"/>
                    <a:pt x="4208" y="6764"/>
                    <a:pt x="4065" y="6710"/>
                  </a:cubicBezTo>
                  <a:cubicBezTo>
                    <a:pt x="3936" y="6661"/>
                    <a:pt x="3753" y="6654"/>
                    <a:pt x="3522" y="6522"/>
                  </a:cubicBezTo>
                  <a:cubicBezTo>
                    <a:pt x="3354" y="6427"/>
                    <a:pt x="3248" y="6337"/>
                    <a:pt x="3284" y="6323"/>
                  </a:cubicBezTo>
                  <a:cubicBezTo>
                    <a:pt x="3288" y="6322"/>
                    <a:pt x="3291" y="6322"/>
                    <a:pt x="3296" y="6322"/>
                  </a:cubicBezTo>
                  <a:cubicBezTo>
                    <a:pt x="3339" y="6322"/>
                    <a:pt x="3431" y="6375"/>
                    <a:pt x="3585" y="6381"/>
                  </a:cubicBezTo>
                  <a:cubicBezTo>
                    <a:pt x="3590" y="6382"/>
                    <a:pt x="3595" y="6382"/>
                    <a:pt x="3600" y="6382"/>
                  </a:cubicBezTo>
                  <a:cubicBezTo>
                    <a:pt x="3756" y="6382"/>
                    <a:pt x="3907" y="6295"/>
                    <a:pt x="3903" y="6208"/>
                  </a:cubicBezTo>
                  <a:cubicBezTo>
                    <a:pt x="3900" y="6117"/>
                    <a:pt x="3867" y="6162"/>
                    <a:pt x="3703" y="6129"/>
                  </a:cubicBezTo>
                  <a:cubicBezTo>
                    <a:pt x="3538" y="6097"/>
                    <a:pt x="3409" y="6007"/>
                    <a:pt x="3173" y="5980"/>
                  </a:cubicBezTo>
                  <a:cubicBezTo>
                    <a:pt x="2966" y="5955"/>
                    <a:pt x="2832" y="5934"/>
                    <a:pt x="2652" y="5859"/>
                  </a:cubicBezTo>
                  <a:cubicBezTo>
                    <a:pt x="2472" y="5785"/>
                    <a:pt x="2066" y="5333"/>
                    <a:pt x="1753" y="4855"/>
                  </a:cubicBezTo>
                  <a:cubicBezTo>
                    <a:pt x="1385" y="4293"/>
                    <a:pt x="1125" y="3470"/>
                    <a:pt x="1059" y="3099"/>
                  </a:cubicBezTo>
                  <a:cubicBezTo>
                    <a:pt x="921" y="2298"/>
                    <a:pt x="900" y="1192"/>
                    <a:pt x="919" y="807"/>
                  </a:cubicBezTo>
                  <a:cubicBezTo>
                    <a:pt x="942" y="343"/>
                    <a:pt x="740" y="149"/>
                    <a:pt x="502" y="47"/>
                  </a:cubicBezTo>
                  <a:cubicBezTo>
                    <a:pt x="435" y="18"/>
                    <a:pt x="372" y="1"/>
                    <a:pt x="31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132;p55">
              <a:extLst>
                <a:ext uri="{FF2B5EF4-FFF2-40B4-BE49-F238E27FC236}">
                  <a16:creationId xmlns="" xmlns:a16="http://schemas.microsoft.com/office/drawing/2014/main" id="{0468F0DF-3074-3E07-3C2B-54A963151FA6}"/>
                </a:ext>
              </a:extLst>
            </p:cNvPr>
            <p:cNvSpPr/>
            <p:nvPr/>
          </p:nvSpPr>
          <p:spPr>
            <a:xfrm>
              <a:off x="1270125" y="4629975"/>
              <a:ext cx="27125" cy="53575"/>
            </a:xfrm>
            <a:custGeom>
              <a:avLst/>
              <a:gdLst/>
              <a:ahLst/>
              <a:cxnLst/>
              <a:rect l="l" t="t" r="r" b="b"/>
              <a:pathLst>
                <a:path w="1085" h="2143" extrusionOk="0">
                  <a:moveTo>
                    <a:pt x="372" y="0"/>
                  </a:moveTo>
                  <a:cubicBezTo>
                    <a:pt x="204" y="0"/>
                    <a:pt x="134" y="127"/>
                    <a:pt x="78" y="409"/>
                  </a:cubicBezTo>
                  <a:cubicBezTo>
                    <a:pt x="1" y="798"/>
                    <a:pt x="97" y="2061"/>
                    <a:pt x="97" y="2096"/>
                  </a:cubicBezTo>
                  <a:cubicBezTo>
                    <a:pt x="239" y="2129"/>
                    <a:pt x="363" y="2143"/>
                    <a:pt x="470" y="2143"/>
                  </a:cubicBezTo>
                  <a:cubicBezTo>
                    <a:pt x="925" y="2143"/>
                    <a:pt x="1084" y="1901"/>
                    <a:pt x="1084" y="1901"/>
                  </a:cubicBezTo>
                  <a:cubicBezTo>
                    <a:pt x="1084" y="1901"/>
                    <a:pt x="1023" y="1067"/>
                    <a:pt x="1001" y="692"/>
                  </a:cubicBezTo>
                  <a:cubicBezTo>
                    <a:pt x="981" y="316"/>
                    <a:pt x="790" y="118"/>
                    <a:pt x="605" y="52"/>
                  </a:cubicBezTo>
                  <a:cubicBezTo>
                    <a:pt x="511" y="18"/>
                    <a:pt x="434" y="0"/>
                    <a:pt x="37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133;p55">
              <a:extLst>
                <a:ext uri="{FF2B5EF4-FFF2-40B4-BE49-F238E27FC236}">
                  <a16:creationId xmlns="" xmlns:a16="http://schemas.microsoft.com/office/drawing/2014/main" id="{099EAD54-4BB3-F006-ADC9-4C5EF06EBABA}"/>
                </a:ext>
              </a:extLst>
            </p:cNvPr>
            <p:cNvSpPr/>
            <p:nvPr/>
          </p:nvSpPr>
          <p:spPr>
            <a:xfrm>
              <a:off x="1237650" y="4999825"/>
              <a:ext cx="58500" cy="48875"/>
            </a:xfrm>
            <a:custGeom>
              <a:avLst/>
              <a:gdLst/>
              <a:ahLst/>
              <a:cxnLst/>
              <a:rect l="l" t="t" r="r" b="b"/>
              <a:pathLst>
                <a:path w="2340" h="1955" extrusionOk="0">
                  <a:moveTo>
                    <a:pt x="226" y="1"/>
                  </a:moveTo>
                  <a:cubicBezTo>
                    <a:pt x="198" y="102"/>
                    <a:pt x="164" y="201"/>
                    <a:pt x="123" y="297"/>
                  </a:cubicBezTo>
                  <a:cubicBezTo>
                    <a:pt x="67" y="429"/>
                    <a:pt x="0" y="652"/>
                    <a:pt x="9" y="767"/>
                  </a:cubicBezTo>
                  <a:cubicBezTo>
                    <a:pt x="17" y="883"/>
                    <a:pt x="256" y="1080"/>
                    <a:pt x="429" y="1129"/>
                  </a:cubicBezTo>
                  <a:cubicBezTo>
                    <a:pt x="601" y="1178"/>
                    <a:pt x="846" y="1407"/>
                    <a:pt x="927" y="1550"/>
                  </a:cubicBezTo>
                  <a:cubicBezTo>
                    <a:pt x="1043" y="1753"/>
                    <a:pt x="1405" y="1944"/>
                    <a:pt x="1656" y="1953"/>
                  </a:cubicBezTo>
                  <a:cubicBezTo>
                    <a:pt x="1692" y="1954"/>
                    <a:pt x="1730" y="1955"/>
                    <a:pt x="1767" y="1955"/>
                  </a:cubicBezTo>
                  <a:cubicBezTo>
                    <a:pt x="1985" y="1955"/>
                    <a:pt x="2202" y="1931"/>
                    <a:pt x="2266" y="1854"/>
                  </a:cubicBezTo>
                  <a:cubicBezTo>
                    <a:pt x="2340" y="1763"/>
                    <a:pt x="2274" y="1640"/>
                    <a:pt x="1814" y="1195"/>
                  </a:cubicBezTo>
                  <a:cubicBezTo>
                    <a:pt x="1353" y="751"/>
                    <a:pt x="1039" y="476"/>
                    <a:pt x="928" y="11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134;p55">
              <a:extLst>
                <a:ext uri="{FF2B5EF4-FFF2-40B4-BE49-F238E27FC236}">
                  <a16:creationId xmlns="" xmlns:a16="http://schemas.microsoft.com/office/drawing/2014/main" id="{D281D9A0-A7B1-A299-1F17-6DEAFA927731}"/>
                </a:ext>
              </a:extLst>
            </p:cNvPr>
            <p:cNvSpPr/>
            <p:nvPr/>
          </p:nvSpPr>
          <p:spPr>
            <a:xfrm>
              <a:off x="1220050" y="5033975"/>
              <a:ext cx="28000" cy="61575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207" y="0"/>
                  </a:moveTo>
                  <a:cubicBezTo>
                    <a:pt x="153" y="140"/>
                    <a:pt x="49" y="220"/>
                    <a:pt x="78" y="588"/>
                  </a:cubicBezTo>
                  <a:cubicBezTo>
                    <a:pt x="107" y="957"/>
                    <a:pt x="74" y="1106"/>
                    <a:pt x="37" y="1407"/>
                  </a:cubicBezTo>
                  <a:cubicBezTo>
                    <a:pt x="1" y="1709"/>
                    <a:pt x="155" y="2123"/>
                    <a:pt x="299" y="2316"/>
                  </a:cubicBezTo>
                  <a:cubicBezTo>
                    <a:pt x="366" y="2406"/>
                    <a:pt x="489" y="2462"/>
                    <a:pt x="613" y="2462"/>
                  </a:cubicBezTo>
                  <a:cubicBezTo>
                    <a:pt x="754" y="2462"/>
                    <a:pt x="897" y="2389"/>
                    <a:pt x="964" y="2206"/>
                  </a:cubicBezTo>
                  <a:cubicBezTo>
                    <a:pt x="1089" y="1862"/>
                    <a:pt x="1119" y="1574"/>
                    <a:pt x="1031" y="1229"/>
                  </a:cubicBezTo>
                  <a:cubicBezTo>
                    <a:pt x="943" y="884"/>
                    <a:pt x="1060" y="621"/>
                    <a:pt x="1002" y="390"/>
                  </a:cubicBezTo>
                  <a:cubicBezTo>
                    <a:pt x="970" y="255"/>
                    <a:pt x="923" y="125"/>
                    <a:pt x="86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135;p55">
              <a:extLst>
                <a:ext uri="{FF2B5EF4-FFF2-40B4-BE49-F238E27FC236}">
                  <a16:creationId xmlns="" xmlns:a16="http://schemas.microsoft.com/office/drawing/2014/main" id="{7A76D95F-9DBA-DDDC-D7AF-9D56081B5A96}"/>
                </a:ext>
              </a:extLst>
            </p:cNvPr>
            <p:cNvSpPr/>
            <p:nvPr/>
          </p:nvSpPr>
          <p:spPr>
            <a:xfrm>
              <a:off x="1207050" y="4773225"/>
              <a:ext cx="101500" cy="263150"/>
            </a:xfrm>
            <a:custGeom>
              <a:avLst/>
              <a:gdLst/>
              <a:ahLst/>
              <a:cxnLst/>
              <a:rect l="l" t="t" r="r" b="b"/>
              <a:pathLst>
                <a:path w="4060" h="10526" extrusionOk="0">
                  <a:moveTo>
                    <a:pt x="2159" y="1773"/>
                  </a:moveTo>
                  <a:lnTo>
                    <a:pt x="2264" y="1803"/>
                  </a:lnTo>
                  <a:lnTo>
                    <a:pt x="2508" y="4821"/>
                  </a:lnTo>
                  <a:cubicBezTo>
                    <a:pt x="2508" y="4821"/>
                    <a:pt x="2174" y="5355"/>
                    <a:pt x="2033" y="5900"/>
                  </a:cubicBezTo>
                  <a:cubicBezTo>
                    <a:pt x="1920" y="6338"/>
                    <a:pt x="1612" y="8119"/>
                    <a:pt x="1495" y="8799"/>
                  </a:cubicBezTo>
                  <a:lnTo>
                    <a:pt x="1495" y="8799"/>
                  </a:lnTo>
                  <a:cubicBezTo>
                    <a:pt x="1529" y="8372"/>
                    <a:pt x="1566" y="7948"/>
                    <a:pt x="1602" y="7644"/>
                  </a:cubicBezTo>
                  <a:cubicBezTo>
                    <a:pt x="1711" y="6724"/>
                    <a:pt x="1747" y="6052"/>
                    <a:pt x="1843" y="5513"/>
                  </a:cubicBezTo>
                  <a:cubicBezTo>
                    <a:pt x="1961" y="4843"/>
                    <a:pt x="2159" y="1773"/>
                    <a:pt x="2159" y="1773"/>
                  </a:cubicBezTo>
                  <a:close/>
                  <a:moveTo>
                    <a:pt x="3740" y="0"/>
                  </a:moveTo>
                  <a:lnTo>
                    <a:pt x="254" y="179"/>
                  </a:lnTo>
                  <a:cubicBezTo>
                    <a:pt x="1" y="1264"/>
                    <a:pt x="335" y="2982"/>
                    <a:pt x="389" y="3871"/>
                  </a:cubicBezTo>
                  <a:cubicBezTo>
                    <a:pt x="444" y="4762"/>
                    <a:pt x="522" y="5798"/>
                    <a:pt x="522" y="5798"/>
                  </a:cubicBezTo>
                  <a:cubicBezTo>
                    <a:pt x="522" y="5798"/>
                    <a:pt x="250" y="6737"/>
                    <a:pt x="264" y="7460"/>
                  </a:cubicBezTo>
                  <a:cubicBezTo>
                    <a:pt x="278" y="8230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2"/>
                    <a:pt x="1382" y="10430"/>
                  </a:cubicBezTo>
                  <a:cubicBezTo>
                    <a:pt x="1382" y="10430"/>
                    <a:pt x="1421" y="9795"/>
                    <a:pt x="1473" y="9088"/>
                  </a:cubicBezTo>
                  <a:lnTo>
                    <a:pt x="1473" y="9088"/>
                  </a:lnTo>
                  <a:cubicBezTo>
                    <a:pt x="1528" y="9139"/>
                    <a:pt x="1676" y="9258"/>
                    <a:pt x="1872" y="9258"/>
                  </a:cubicBezTo>
                  <a:cubicBezTo>
                    <a:pt x="1957" y="9258"/>
                    <a:pt x="2052" y="9236"/>
                    <a:pt x="2151" y="9176"/>
                  </a:cubicBezTo>
                  <a:cubicBezTo>
                    <a:pt x="2151" y="9176"/>
                    <a:pt x="3644" y="5633"/>
                    <a:pt x="3831" y="5310"/>
                  </a:cubicBezTo>
                  <a:cubicBezTo>
                    <a:pt x="4030" y="496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136;p55">
              <a:extLst>
                <a:ext uri="{FF2B5EF4-FFF2-40B4-BE49-F238E27FC236}">
                  <a16:creationId xmlns="" xmlns:a16="http://schemas.microsoft.com/office/drawing/2014/main" id="{95CDC0A7-23BC-27C3-930E-E12EF48DD028}"/>
                </a:ext>
              </a:extLst>
            </p:cNvPr>
            <p:cNvSpPr/>
            <p:nvPr/>
          </p:nvSpPr>
          <p:spPr>
            <a:xfrm>
              <a:off x="1225550" y="4608975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577" y="0"/>
                  </a:moveTo>
                  <a:cubicBezTo>
                    <a:pt x="577" y="0"/>
                    <a:pt x="635" y="1021"/>
                    <a:pt x="616" y="1095"/>
                  </a:cubicBezTo>
                  <a:cubicBezTo>
                    <a:pt x="596" y="1170"/>
                    <a:pt x="215" y="1242"/>
                    <a:pt x="108" y="1330"/>
                  </a:cubicBezTo>
                  <a:cubicBezTo>
                    <a:pt x="0" y="1419"/>
                    <a:pt x="659" y="2456"/>
                    <a:pt x="995" y="2609"/>
                  </a:cubicBezTo>
                  <a:cubicBezTo>
                    <a:pt x="1046" y="2632"/>
                    <a:pt x="1113" y="2643"/>
                    <a:pt x="1190" y="2643"/>
                  </a:cubicBezTo>
                  <a:cubicBezTo>
                    <a:pt x="1624" y="2643"/>
                    <a:pt x="2385" y="2298"/>
                    <a:pt x="2447" y="1857"/>
                  </a:cubicBezTo>
                  <a:cubicBezTo>
                    <a:pt x="2516" y="1381"/>
                    <a:pt x="2152" y="1009"/>
                    <a:pt x="2012" y="879"/>
                  </a:cubicBezTo>
                  <a:cubicBezTo>
                    <a:pt x="1975" y="871"/>
                    <a:pt x="1929" y="869"/>
                    <a:pt x="1885" y="869"/>
                  </a:cubicBezTo>
                  <a:cubicBezTo>
                    <a:pt x="1835" y="869"/>
                    <a:pt x="1787" y="872"/>
                    <a:pt x="1754" y="872"/>
                  </a:cubicBezTo>
                  <a:cubicBezTo>
                    <a:pt x="1742" y="872"/>
                    <a:pt x="1732" y="871"/>
                    <a:pt x="1725" y="870"/>
                  </a:cubicBezTo>
                  <a:lnTo>
                    <a:pt x="1696" y="376"/>
                  </a:lnTo>
                  <a:cubicBezTo>
                    <a:pt x="1240" y="230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137;p55">
              <a:extLst>
                <a:ext uri="{FF2B5EF4-FFF2-40B4-BE49-F238E27FC236}">
                  <a16:creationId xmlns="" xmlns:a16="http://schemas.microsoft.com/office/drawing/2014/main" id="{7DA7DA03-0EC3-A023-973A-048836639CF3}"/>
                </a:ext>
              </a:extLst>
            </p:cNvPr>
            <p:cNvSpPr/>
            <p:nvPr/>
          </p:nvSpPr>
          <p:spPr>
            <a:xfrm>
              <a:off x="1215650" y="4630625"/>
              <a:ext cx="101050" cy="96525"/>
            </a:xfrm>
            <a:custGeom>
              <a:avLst/>
              <a:gdLst/>
              <a:ahLst/>
              <a:cxnLst/>
              <a:rect l="l" t="t" r="r" b="b"/>
              <a:pathLst>
                <a:path w="4042" h="3861" extrusionOk="0">
                  <a:moveTo>
                    <a:pt x="2317" y="1"/>
                  </a:moveTo>
                  <a:cubicBezTo>
                    <a:pt x="2272" y="1"/>
                    <a:pt x="2228" y="2"/>
                    <a:pt x="2195" y="4"/>
                  </a:cubicBezTo>
                  <a:cubicBezTo>
                    <a:pt x="2195" y="4"/>
                    <a:pt x="2481" y="259"/>
                    <a:pt x="2623" y="582"/>
                  </a:cubicBezTo>
                  <a:cubicBezTo>
                    <a:pt x="2752" y="879"/>
                    <a:pt x="2654" y="1189"/>
                    <a:pt x="2404" y="1299"/>
                  </a:cubicBezTo>
                  <a:cubicBezTo>
                    <a:pt x="2290" y="1350"/>
                    <a:pt x="2185" y="1375"/>
                    <a:pt x="2085" y="1375"/>
                  </a:cubicBezTo>
                  <a:cubicBezTo>
                    <a:pt x="1869" y="1375"/>
                    <a:pt x="1679" y="1257"/>
                    <a:pt x="1469" y="1031"/>
                  </a:cubicBezTo>
                  <a:cubicBezTo>
                    <a:pt x="1260" y="806"/>
                    <a:pt x="1161" y="515"/>
                    <a:pt x="831" y="328"/>
                  </a:cubicBezTo>
                  <a:cubicBezTo>
                    <a:pt x="544" y="371"/>
                    <a:pt x="215" y="523"/>
                    <a:pt x="170" y="680"/>
                  </a:cubicBezTo>
                  <a:cubicBezTo>
                    <a:pt x="116" y="862"/>
                    <a:pt x="1" y="1725"/>
                    <a:pt x="247" y="2383"/>
                  </a:cubicBezTo>
                  <a:cubicBezTo>
                    <a:pt x="493" y="3039"/>
                    <a:pt x="781" y="3484"/>
                    <a:pt x="924" y="3768"/>
                  </a:cubicBezTo>
                  <a:cubicBezTo>
                    <a:pt x="924" y="3768"/>
                    <a:pt x="1221" y="3861"/>
                    <a:pt x="1648" y="3861"/>
                  </a:cubicBezTo>
                  <a:cubicBezTo>
                    <a:pt x="2037" y="3861"/>
                    <a:pt x="2532" y="3784"/>
                    <a:pt x="3010" y="3490"/>
                  </a:cubicBezTo>
                  <a:cubicBezTo>
                    <a:pt x="3010" y="3490"/>
                    <a:pt x="3111" y="2956"/>
                    <a:pt x="3117" y="2579"/>
                  </a:cubicBezTo>
                  <a:cubicBezTo>
                    <a:pt x="4042" y="1778"/>
                    <a:pt x="3256" y="783"/>
                    <a:pt x="2477" y="9"/>
                  </a:cubicBezTo>
                  <a:cubicBezTo>
                    <a:pt x="2434" y="3"/>
                    <a:pt x="2374" y="1"/>
                    <a:pt x="2317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138;p55">
              <a:extLst>
                <a:ext uri="{FF2B5EF4-FFF2-40B4-BE49-F238E27FC236}">
                  <a16:creationId xmlns="" xmlns:a16="http://schemas.microsoft.com/office/drawing/2014/main" id="{7032E974-925B-84F0-F246-382735AE7003}"/>
                </a:ext>
              </a:extLst>
            </p:cNvPr>
            <p:cNvSpPr/>
            <p:nvPr/>
          </p:nvSpPr>
          <p:spPr>
            <a:xfrm>
              <a:off x="1239975" y="4609000"/>
              <a:ext cx="28550" cy="24400"/>
            </a:xfrm>
            <a:custGeom>
              <a:avLst/>
              <a:gdLst/>
              <a:ahLst/>
              <a:cxnLst/>
              <a:rect l="l" t="t" r="r" b="b"/>
              <a:pathLst>
                <a:path w="114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85"/>
                    <a:pt x="16" y="320"/>
                  </a:cubicBezTo>
                  <a:cubicBezTo>
                    <a:pt x="16" y="320"/>
                    <a:pt x="48" y="669"/>
                    <a:pt x="624" y="942"/>
                  </a:cubicBezTo>
                  <a:cubicBezTo>
                    <a:pt x="662" y="959"/>
                    <a:pt x="740" y="976"/>
                    <a:pt x="824" y="976"/>
                  </a:cubicBezTo>
                  <a:cubicBezTo>
                    <a:pt x="964" y="976"/>
                    <a:pt x="1121" y="931"/>
                    <a:pt x="1142" y="775"/>
                  </a:cubicBezTo>
                  <a:lnTo>
                    <a:pt x="1119" y="375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139;p55">
              <a:extLst>
                <a:ext uri="{FF2B5EF4-FFF2-40B4-BE49-F238E27FC236}">
                  <a16:creationId xmlns="" xmlns:a16="http://schemas.microsoft.com/office/drawing/2014/main" id="{B0DB22C1-CDDF-0E2E-3B9F-5C0372FF3A83}"/>
                </a:ext>
              </a:extLst>
            </p:cNvPr>
            <p:cNvSpPr/>
            <p:nvPr/>
          </p:nvSpPr>
          <p:spPr>
            <a:xfrm>
              <a:off x="1224775" y="4549625"/>
              <a:ext cx="66525" cy="78075"/>
            </a:xfrm>
            <a:custGeom>
              <a:avLst/>
              <a:gdLst/>
              <a:ahLst/>
              <a:cxnLst/>
              <a:rect l="l" t="t" r="r" b="b"/>
              <a:pathLst>
                <a:path w="2661" h="3123" extrusionOk="0">
                  <a:moveTo>
                    <a:pt x="1340" y="0"/>
                  </a:moveTo>
                  <a:cubicBezTo>
                    <a:pt x="1317" y="0"/>
                    <a:pt x="1293" y="1"/>
                    <a:pt x="1269" y="2"/>
                  </a:cubicBezTo>
                  <a:cubicBezTo>
                    <a:pt x="550" y="42"/>
                    <a:pt x="0" y="657"/>
                    <a:pt x="40" y="1376"/>
                  </a:cubicBezTo>
                  <a:cubicBezTo>
                    <a:pt x="63" y="1796"/>
                    <a:pt x="286" y="2154"/>
                    <a:pt x="608" y="2374"/>
                  </a:cubicBezTo>
                  <a:cubicBezTo>
                    <a:pt x="608" y="2374"/>
                    <a:pt x="668" y="2611"/>
                    <a:pt x="712" y="2662"/>
                  </a:cubicBezTo>
                  <a:cubicBezTo>
                    <a:pt x="951" y="2940"/>
                    <a:pt x="1586" y="3120"/>
                    <a:pt x="1795" y="3122"/>
                  </a:cubicBezTo>
                  <a:cubicBezTo>
                    <a:pt x="1797" y="3122"/>
                    <a:pt x="1799" y="3123"/>
                    <a:pt x="1801" y="3123"/>
                  </a:cubicBezTo>
                  <a:cubicBezTo>
                    <a:pt x="1980" y="3123"/>
                    <a:pt x="2135" y="2954"/>
                    <a:pt x="2305" y="2676"/>
                  </a:cubicBezTo>
                  <a:cubicBezTo>
                    <a:pt x="2661" y="2091"/>
                    <a:pt x="2574" y="1440"/>
                    <a:pt x="2517" y="1117"/>
                  </a:cubicBezTo>
                  <a:cubicBezTo>
                    <a:pt x="2420" y="484"/>
                    <a:pt x="1977" y="0"/>
                    <a:pt x="13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140;p55">
              <a:extLst>
                <a:ext uri="{FF2B5EF4-FFF2-40B4-BE49-F238E27FC236}">
                  <a16:creationId xmlns="" xmlns:a16="http://schemas.microsoft.com/office/drawing/2014/main" id="{7385D46E-A55B-540E-806A-E8624827FCA2}"/>
                </a:ext>
              </a:extLst>
            </p:cNvPr>
            <p:cNvSpPr/>
            <p:nvPr/>
          </p:nvSpPr>
          <p:spPr>
            <a:xfrm>
              <a:off x="1224150" y="4549625"/>
              <a:ext cx="61125" cy="59375"/>
            </a:xfrm>
            <a:custGeom>
              <a:avLst/>
              <a:gdLst/>
              <a:ahLst/>
              <a:cxnLst/>
              <a:rect l="l" t="t" r="r" b="b"/>
              <a:pathLst>
                <a:path w="2445" h="2375" extrusionOk="0">
                  <a:moveTo>
                    <a:pt x="1366" y="0"/>
                  </a:moveTo>
                  <a:cubicBezTo>
                    <a:pt x="1277" y="0"/>
                    <a:pt x="1186" y="10"/>
                    <a:pt x="1094" y="29"/>
                  </a:cubicBezTo>
                  <a:cubicBezTo>
                    <a:pt x="544" y="143"/>
                    <a:pt x="97" y="605"/>
                    <a:pt x="46" y="1165"/>
                  </a:cubicBezTo>
                  <a:cubicBezTo>
                    <a:pt x="1" y="1668"/>
                    <a:pt x="263" y="2120"/>
                    <a:pt x="633" y="2374"/>
                  </a:cubicBezTo>
                  <a:cubicBezTo>
                    <a:pt x="619" y="2330"/>
                    <a:pt x="277" y="1821"/>
                    <a:pt x="628" y="1708"/>
                  </a:cubicBezTo>
                  <a:lnTo>
                    <a:pt x="628" y="1708"/>
                  </a:lnTo>
                  <a:cubicBezTo>
                    <a:pt x="684" y="1773"/>
                    <a:pt x="698" y="1872"/>
                    <a:pt x="701" y="1975"/>
                  </a:cubicBezTo>
                  <a:cubicBezTo>
                    <a:pt x="701" y="1975"/>
                    <a:pt x="876" y="1959"/>
                    <a:pt x="836" y="1755"/>
                  </a:cubicBezTo>
                  <a:cubicBezTo>
                    <a:pt x="825" y="1699"/>
                    <a:pt x="815" y="1646"/>
                    <a:pt x="806" y="1598"/>
                  </a:cubicBezTo>
                  <a:cubicBezTo>
                    <a:pt x="774" y="1440"/>
                    <a:pt x="815" y="1281"/>
                    <a:pt x="906" y="1146"/>
                  </a:cubicBezTo>
                  <a:cubicBezTo>
                    <a:pt x="978" y="1039"/>
                    <a:pt x="1041" y="889"/>
                    <a:pt x="998" y="721"/>
                  </a:cubicBezTo>
                  <a:lnTo>
                    <a:pt x="998" y="721"/>
                  </a:lnTo>
                  <a:cubicBezTo>
                    <a:pt x="998" y="721"/>
                    <a:pt x="1253" y="835"/>
                    <a:pt x="1622" y="835"/>
                  </a:cubicBezTo>
                  <a:cubicBezTo>
                    <a:pt x="1735" y="835"/>
                    <a:pt x="1857" y="825"/>
                    <a:pt x="1987" y="797"/>
                  </a:cubicBezTo>
                  <a:cubicBezTo>
                    <a:pt x="2221" y="749"/>
                    <a:pt x="2379" y="661"/>
                    <a:pt x="2444" y="589"/>
                  </a:cubicBezTo>
                  <a:cubicBezTo>
                    <a:pt x="2212" y="234"/>
                    <a:pt x="1816" y="0"/>
                    <a:pt x="1366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141;p55">
              <a:extLst>
                <a:ext uri="{FF2B5EF4-FFF2-40B4-BE49-F238E27FC236}">
                  <a16:creationId xmlns="" xmlns:a16="http://schemas.microsoft.com/office/drawing/2014/main" id="{0F284281-DB97-26AF-B570-DAA5CF22656C}"/>
                </a:ext>
              </a:extLst>
            </p:cNvPr>
            <p:cNvSpPr/>
            <p:nvPr/>
          </p:nvSpPr>
          <p:spPr>
            <a:xfrm>
              <a:off x="1223225" y="45896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1"/>
                  </a:moveTo>
                  <a:cubicBezTo>
                    <a:pt x="329" y="1"/>
                    <a:pt x="243" y="34"/>
                    <a:pt x="189" y="119"/>
                  </a:cubicBezTo>
                  <a:cubicBezTo>
                    <a:pt x="1" y="414"/>
                    <a:pt x="268" y="847"/>
                    <a:pt x="503" y="847"/>
                  </a:cubicBezTo>
                  <a:cubicBezTo>
                    <a:pt x="506" y="847"/>
                    <a:pt x="509" y="847"/>
                    <a:pt x="512" y="847"/>
                  </a:cubicBezTo>
                  <a:cubicBezTo>
                    <a:pt x="639" y="841"/>
                    <a:pt x="670" y="775"/>
                    <a:pt x="670" y="775"/>
                  </a:cubicBezTo>
                  <a:lnTo>
                    <a:pt x="665" y="109"/>
                  </a:lnTo>
                  <a:cubicBezTo>
                    <a:pt x="618" y="48"/>
                    <a:pt x="516" y="1"/>
                    <a:pt x="41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142;p55">
              <a:extLst>
                <a:ext uri="{FF2B5EF4-FFF2-40B4-BE49-F238E27FC236}">
                  <a16:creationId xmlns="" xmlns:a16="http://schemas.microsoft.com/office/drawing/2014/main" id="{615E77B4-8E40-5C36-36A4-A41EEE9F8DC8}"/>
                </a:ext>
              </a:extLst>
            </p:cNvPr>
            <p:cNvSpPr/>
            <p:nvPr/>
          </p:nvSpPr>
          <p:spPr>
            <a:xfrm>
              <a:off x="1213400" y="4714050"/>
              <a:ext cx="88950" cy="82925"/>
            </a:xfrm>
            <a:custGeom>
              <a:avLst/>
              <a:gdLst/>
              <a:ahLst/>
              <a:cxnLst/>
              <a:rect l="l" t="t" r="r" b="b"/>
              <a:pathLst>
                <a:path w="3558" h="3317" extrusionOk="0">
                  <a:moveTo>
                    <a:pt x="2691" y="1"/>
                  </a:moveTo>
                  <a:cubicBezTo>
                    <a:pt x="2065" y="1"/>
                    <a:pt x="944" y="298"/>
                    <a:pt x="944" y="298"/>
                  </a:cubicBezTo>
                  <a:cubicBezTo>
                    <a:pt x="1014" y="431"/>
                    <a:pt x="1025" y="576"/>
                    <a:pt x="790" y="913"/>
                  </a:cubicBezTo>
                  <a:cubicBezTo>
                    <a:pt x="558" y="1251"/>
                    <a:pt x="87" y="1982"/>
                    <a:pt x="0" y="2546"/>
                  </a:cubicBezTo>
                  <a:cubicBezTo>
                    <a:pt x="186" y="2744"/>
                    <a:pt x="450" y="3150"/>
                    <a:pt x="1257" y="3277"/>
                  </a:cubicBezTo>
                  <a:cubicBezTo>
                    <a:pt x="1428" y="3304"/>
                    <a:pt x="1592" y="3316"/>
                    <a:pt x="1749" y="3316"/>
                  </a:cubicBezTo>
                  <a:cubicBezTo>
                    <a:pt x="2660" y="3316"/>
                    <a:pt x="3325" y="2908"/>
                    <a:pt x="3557" y="2655"/>
                  </a:cubicBezTo>
                  <a:cubicBezTo>
                    <a:pt x="3557" y="2655"/>
                    <a:pt x="3543" y="2167"/>
                    <a:pt x="3339" y="1286"/>
                  </a:cubicBezTo>
                  <a:cubicBezTo>
                    <a:pt x="3217" y="757"/>
                    <a:pt x="3148" y="566"/>
                    <a:pt x="3100" y="153"/>
                  </a:cubicBezTo>
                  <a:cubicBezTo>
                    <a:pt x="3087" y="41"/>
                    <a:pt x="2923" y="1"/>
                    <a:pt x="269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143;p55">
              <a:extLst>
                <a:ext uri="{FF2B5EF4-FFF2-40B4-BE49-F238E27FC236}">
                  <a16:creationId xmlns="" xmlns:a16="http://schemas.microsoft.com/office/drawing/2014/main" id="{570A6CFD-547E-8906-CC94-5F4EC9D39B9D}"/>
                </a:ext>
              </a:extLst>
            </p:cNvPr>
            <p:cNvSpPr/>
            <p:nvPr/>
          </p:nvSpPr>
          <p:spPr>
            <a:xfrm>
              <a:off x="1181300" y="4723850"/>
              <a:ext cx="136700" cy="128250"/>
            </a:xfrm>
            <a:custGeom>
              <a:avLst/>
              <a:gdLst/>
              <a:ahLst/>
              <a:cxnLst/>
              <a:rect l="l" t="t" r="r" b="b"/>
              <a:pathLst>
                <a:path w="5468" h="5130" extrusionOk="0">
                  <a:moveTo>
                    <a:pt x="4418" y="0"/>
                  </a:moveTo>
                  <a:cubicBezTo>
                    <a:pt x="4121" y="264"/>
                    <a:pt x="3760" y="349"/>
                    <a:pt x="3420" y="349"/>
                  </a:cubicBezTo>
                  <a:cubicBezTo>
                    <a:pt x="2813" y="349"/>
                    <a:pt x="2271" y="80"/>
                    <a:pt x="2271" y="80"/>
                  </a:cubicBezTo>
                  <a:cubicBezTo>
                    <a:pt x="2036" y="873"/>
                    <a:pt x="623" y="1787"/>
                    <a:pt x="0" y="3440"/>
                  </a:cubicBezTo>
                  <a:cubicBezTo>
                    <a:pt x="0" y="3440"/>
                    <a:pt x="677" y="4942"/>
                    <a:pt x="2836" y="5113"/>
                  </a:cubicBezTo>
                  <a:cubicBezTo>
                    <a:pt x="2985" y="5124"/>
                    <a:pt x="3126" y="5130"/>
                    <a:pt x="3259" y="5130"/>
                  </a:cubicBezTo>
                  <a:cubicBezTo>
                    <a:pt x="5013" y="5130"/>
                    <a:pt x="5467" y="4199"/>
                    <a:pt x="5467" y="4199"/>
                  </a:cubicBezTo>
                  <a:cubicBezTo>
                    <a:pt x="5230" y="2627"/>
                    <a:pt x="4418" y="0"/>
                    <a:pt x="441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144;p55">
              <a:extLst>
                <a:ext uri="{FF2B5EF4-FFF2-40B4-BE49-F238E27FC236}">
                  <a16:creationId xmlns="" xmlns:a16="http://schemas.microsoft.com/office/drawing/2014/main" id="{66ABD14F-C63B-2E26-AED6-66C138F26164}"/>
                </a:ext>
              </a:extLst>
            </p:cNvPr>
            <p:cNvSpPr/>
            <p:nvPr/>
          </p:nvSpPr>
          <p:spPr>
            <a:xfrm>
              <a:off x="1253800" y="4630450"/>
              <a:ext cx="37575" cy="141675"/>
            </a:xfrm>
            <a:custGeom>
              <a:avLst/>
              <a:gdLst/>
              <a:ahLst/>
              <a:cxnLst/>
              <a:rect l="l" t="t" r="r" b="b"/>
              <a:pathLst>
                <a:path w="1503" h="5667" extrusionOk="0">
                  <a:moveTo>
                    <a:pt x="764" y="1"/>
                  </a:moveTo>
                  <a:cubicBezTo>
                    <a:pt x="717" y="1"/>
                    <a:pt x="671" y="5"/>
                    <a:pt x="625" y="13"/>
                  </a:cubicBezTo>
                  <a:cubicBezTo>
                    <a:pt x="625" y="13"/>
                    <a:pt x="1042" y="241"/>
                    <a:pt x="1141" y="966"/>
                  </a:cubicBezTo>
                  <a:cubicBezTo>
                    <a:pt x="1187" y="1301"/>
                    <a:pt x="1070" y="2306"/>
                    <a:pt x="899" y="2917"/>
                  </a:cubicBezTo>
                  <a:cubicBezTo>
                    <a:pt x="353" y="4855"/>
                    <a:pt x="1" y="5545"/>
                    <a:pt x="1" y="5545"/>
                  </a:cubicBezTo>
                  <a:lnTo>
                    <a:pt x="235" y="5667"/>
                  </a:lnTo>
                  <a:cubicBezTo>
                    <a:pt x="235" y="5667"/>
                    <a:pt x="978" y="3770"/>
                    <a:pt x="1240" y="2445"/>
                  </a:cubicBezTo>
                  <a:cubicBezTo>
                    <a:pt x="1502" y="1119"/>
                    <a:pt x="1447" y="384"/>
                    <a:pt x="866" y="8"/>
                  </a:cubicBezTo>
                  <a:cubicBezTo>
                    <a:pt x="832" y="3"/>
                    <a:pt x="798" y="1"/>
                    <a:pt x="764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145;p55">
              <a:extLst>
                <a:ext uri="{FF2B5EF4-FFF2-40B4-BE49-F238E27FC236}">
                  <a16:creationId xmlns="" xmlns:a16="http://schemas.microsoft.com/office/drawing/2014/main" id="{E05715A9-D196-F7A1-3A58-76F8ED6643D0}"/>
                </a:ext>
              </a:extLst>
            </p:cNvPr>
            <p:cNvSpPr/>
            <p:nvPr/>
          </p:nvSpPr>
          <p:spPr>
            <a:xfrm>
              <a:off x="1182500" y="4756500"/>
              <a:ext cx="86875" cy="70475"/>
            </a:xfrm>
            <a:custGeom>
              <a:avLst/>
              <a:gdLst/>
              <a:ahLst/>
              <a:cxnLst/>
              <a:rect l="l" t="t" r="r" b="b"/>
              <a:pathLst>
                <a:path w="3475" h="2819" extrusionOk="0">
                  <a:moveTo>
                    <a:pt x="1226" y="1"/>
                  </a:moveTo>
                  <a:cubicBezTo>
                    <a:pt x="1164" y="1"/>
                    <a:pt x="1117" y="10"/>
                    <a:pt x="1088" y="30"/>
                  </a:cubicBezTo>
                  <a:cubicBezTo>
                    <a:pt x="992" y="96"/>
                    <a:pt x="1" y="1512"/>
                    <a:pt x="476" y="1975"/>
                  </a:cubicBezTo>
                  <a:cubicBezTo>
                    <a:pt x="914" y="2402"/>
                    <a:pt x="2241" y="2818"/>
                    <a:pt x="2714" y="2818"/>
                  </a:cubicBezTo>
                  <a:cubicBezTo>
                    <a:pt x="2754" y="2818"/>
                    <a:pt x="2789" y="2815"/>
                    <a:pt x="2816" y="2809"/>
                  </a:cubicBezTo>
                  <a:cubicBezTo>
                    <a:pt x="3156" y="2728"/>
                    <a:pt x="3450" y="2524"/>
                    <a:pt x="3462" y="2286"/>
                  </a:cubicBezTo>
                  <a:cubicBezTo>
                    <a:pt x="3474" y="2049"/>
                    <a:pt x="3231" y="744"/>
                    <a:pt x="3087" y="625"/>
                  </a:cubicBezTo>
                  <a:cubicBezTo>
                    <a:pt x="2959" y="518"/>
                    <a:pt x="1691" y="1"/>
                    <a:pt x="122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146;p55">
              <a:extLst>
                <a:ext uri="{FF2B5EF4-FFF2-40B4-BE49-F238E27FC236}">
                  <a16:creationId xmlns="" xmlns:a16="http://schemas.microsoft.com/office/drawing/2014/main" id="{94BE4FB8-1F29-1CC5-CC96-AA99B4C2F5FC}"/>
                </a:ext>
              </a:extLst>
            </p:cNvPr>
            <p:cNvSpPr/>
            <p:nvPr/>
          </p:nvSpPr>
          <p:spPr>
            <a:xfrm>
              <a:off x="1243975" y="4770775"/>
              <a:ext cx="25400" cy="55575"/>
            </a:xfrm>
            <a:custGeom>
              <a:avLst/>
              <a:gdLst/>
              <a:ahLst/>
              <a:cxnLst/>
              <a:rect l="l" t="t" r="r" b="b"/>
              <a:pathLst>
                <a:path w="1016" h="2223" extrusionOk="0">
                  <a:moveTo>
                    <a:pt x="537" y="1"/>
                  </a:moveTo>
                  <a:cubicBezTo>
                    <a:pt x="404" y="1"/>
                    <a:pt x="166" y="1203"/>
                    <a:pt x="77" y="1560"/>
                  </a:cubicBezTo>
                  <a:cubicBezTo>
                    <a:pt x="0" y="1860"/>
                    <a:pt x="19" y="2222"/>
                    <a:pt x="328" y="2222"/>
                  </a:cubicBezTo>
                  <a:cubicBezTo>
                    <a:pt x="386" y="2222"/>
                    <a:pt x="454" y="2210"/>
                    <a:pt x="534" y="2181"/>
                  </a:cubicBezTo>
                  <a:cubicBezTo>
                    <a:pt x="793" y="2081"/>
                    <a:pt x="994" y="1910"/>
                    <a:pt x="1003" y="1714"/>
                  </a:cubicBezTo>
                  <a:cubicBezTo>
                    <a:pt x="1015" y="1476"/>
                    <a:pt x="772" y="173"/>
                    <a:pt x="628" y="53"/>
                  </a:cubicBezTo>
                  <a:cubicBezTo>
                    <a:pt x="599" y="33"/>
                    <a:pt x="570" y="15"/>
                    <a:pt x="539" y="1"/>
                  </a:cubicBezTo>
                  <a:cubicBezTo>
                    <a:pt x="538" y="1"/>
                    <a:pt x="538" y="1"/>
                    <a:pt x="537" y="1"/>
                  </a:cubicBezTo>
                  <a:close/>
                </a:path>
              </a:pathLst>
            </a:custGeom>
            <a:solidFill>
              <a:srgbClr val="EB5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147;p55">
              <a:extLst>
                <a:ext uri="{FF2B5EF4-FFF2-40B4-BE49-F238E27FC236}">
                  <a16:creationId xmlns="" xmlns:a16="http://schemas.microsoft.com/office/drawing/2014/main" id="{F2AB79DF-BFFE-85EB-1E0E-2A97524B3CBB}"/>
                </a:ext>
              </a:extLst>
            </p:cNvPr>
            <p:cNvSpPr/>
            <p:nvPr/>
          </p:nvSpPr>
          <p:spPr>
            <a:xfrm>
              <a:off x="1180625" y="4640750"/>
              <a:ext cx="59925" cy="169600"/>
            </a:xfrm>
            <a:custGeom>
              <a:avLst/>
              <a:gdLst/>
              <a:ahLst/>
              <a:cxnLst/>
              <a:rect l="l" t="t" r="r" b="b"/>
              <a:pathLst>
                <a:path w="2397" h="6784" extrusionOk="0">
                  <a:moveTo>
                    <a:pt x="1950" y="1"/>
                  </a:moveTo>
                  <a:cubicBezTo>
                    <a:pt x="1757" y="1"/>
                    <a:pt x="1521" y="159"/>
                    <a:pt x="1288" y="475"/>
                  </a:cubicBezTo>
                  <a:cubicBezTo>
                    <a:pt x="912" y="991"/>
                    <a:pt x="623" y="1320"/>
                    <a:pt x="312" y="2014"/>
                  </a:cubicBezTo>
                  <a:cubicBezTo>
                    <a:pt x="138" y="2399"/>
                    <a:pt x="1" y="2776"/>
                    <a:pt x="148" y="3628"/>
                  </a:cubicBezTo>
                  <a:cubicBezTo>
                    <a:pt x="249" y="4223"/>
                    <a:pt x="394" y="4624"/>
                    <a:pt x="628" y="5182"/>
                  </a:cubicBezTo>
                  <a:cubicBezTo>
                    <a:pt x="691" y="5333"/>
                    <a:pt x="701" y="5462"/>
                    <a:pt x="787" y="5766"/>
                  </a:cubicBezTo>
                  <a:cubicBezTo>
                    <a:pt x="874" y="6070"/>
                    <a:pt x="1048" y="6400"/>
                    <a:pt x="1240" y="6582"/>
                  </a:cubicBezTo>
                  <a:cubicBezTo>
                    <a:pt x="1399" y="6733"/>
                    <a:pt x="1493" y="6784"/>
                    <a:pt x="1551" y="6784"/>
                  </a:cubicBezTo>
                  <a:cubicBezTo>
                    <a:pt x="1563" y="6784"/>
                    <a:pt x="1573" y="6781"/>
                    <a:pt x="1583" y="6778"/>
                  </a:cubicBezTo>
                  <a:cubicBezTo>
                    <a:pt x="1650" y="6750"/>
                    <a:pt x="1648" y="6680"/>
                    <a:pt x="1569" y="6587"/>
                  </a:cubicBezTo>
                  <a:cubicBezTo>
                    <a:pt x="1492" y="6494"/>
                    <a:pt x="1347" y="6352"/>
                    <a:pt x="1250" y="6109"/>
                  </a:cubicBezTo>
                  <a:lnTo>
                    <a:pt x="1250" y="6109"/>
                  </a:lnTo>
                  <a:cubicBezTo>
                    <a:pt x="1250" y="6109"/>
                    <a:pt x="1410" y="6321"/>
                    <a:pt x="1517" y="6441"/>
                  </a:cubicBezTo>
                  <a:cubicBezTo>
                    <a:pt x="1612" y="6547"/>
                    <a:pt x="1720" y="6640"/>
                    <a:pt x="1841" y="6717"/>
                  </a:cubicBezTo>
                  <a:cubicBezTo>
                    <a:pt x="1872" y="6736"/>
                    <a:pt x="1908" y="6744"/>
                    <a:pt x="1942" y="6744"/>
                  </a:cubicBezTo>
                  <a:cubicBezTo>
                    <a:pt x="2038" y="6744"/>
                    <a:pt x="2125" y="6682"/>
                    <a:pt x="2069" y="6611"/>
                  </a:cubicBezTo>
                  <a:cubicBezTo>
                    <a:pt x="1993" y="6514"/>
                    <a:pt x="1907" y="6461"/>
                    <a:pt x="1752" y="6283"/>
                  </a:cubicBezTo>
                  <a:cubicBezTo>
                    <a:pt x="1668" y="6189"/>
                    <a:pt x="1597" y="6085"/>
                    <a:pt x="1538" y="5974"/>
                  </a:cubicBezTo>
                  <a:lnTo>
                    <a:pt x="1538" y="5974"/>
                  </a:lnTo>
                  <a:cubicBezTo>
                    <a:pt x="1538" y="5974"/>
                    <a:pt x="1718" y="6159"/>
                    <a:pt x="1896" y="6284"/>
                  </a:cubicBezTo>
                  <a:cubicBezTo>
                    <a:pt x="2076" y="6411"/>
                    <a:pt x="2176" y="6425"/>
                    <a:pt x="2243" y="6431"/>
                  </a:cubicBezTo>
                  <a:cubicBezTo>
                    <a:pt x="2245" y="6432"/>
                    <a:pt x="2248" y="6432"/>
                    <a:pt x="2251" y="6432"/>
                  </a:cubicBezTo>
                  <a:cubicBezTo>
                    <a:pt x="2316" y="6432"/>
                    <a:pt x="2396" y="6353"/>
                    <a:pt x="2291" y="6250"/>
                  </a:cubicBezTo>
                  <a:cubicBezTo>
                    <a:pt x="2191" y="6155"/>
                    <a:pt x="2025" y="6076"/>
                    <a:pt x="1865" y="5864"/>
                  </a:cubicBezTo>
                  <a:cubicBezTo>
                    <a:pt x="1749" y="5711"/>
                    <a:pt x="1688" y="5588"/>
                    <a:pt x="1724" y="5588"/>
                  </a:cubicBezTo>
                  <a:cubicBezTo>
                    <a:pt x="1724" y="5588"/>
                    <a:pt x="1725" y="5588"/>
                    <a:pt x="1725" y="5588"/>
                  </a:cubicBezTo>
                  <a:cubicBezTo>
                    <a:pt x="1764" y="5591"/>
                    <a:pt x="1826" y="5686"/>
                    <a:pt x="1978" y="5759"/>
                  </a:cubicBezTo>
                  <a:cubicBezTo>
                    <a:pt x="2039" y="5788"/>
                    <a:pt x="2106" y="5801"/>
                    <a:pt x="2166" y="5801"/>
                  </a:cubicBezTo>
                  <a:cubicBezTo>
                    <a:pt x="2251" y="5801"/>
                    <a:pt x="2321" y="5775"/>
                    <a:pt x="2340" y="5725"/>
                  </a:cubicBezTo>
                  <a:cubicBezTo>
                    <a:pt x="2373" y="5641"/>
                    <a:pt x="2323" y="5669"/>
                    <a:pt x="2185" y="5575"/>
                  </a:cubicBezTo>
                  <a:cubicBezTo>
                    <a:pt x="2047" y="5480"/>
                    <a:pt x="1963" y="5346"/>
                    <a:pt x="1758" y="5229"/>
                  </a:cubicBezTo>
                  <a:cubicBezTo>
                    <a:pt x="1577" y="5126"/>
                    <a:pt x="1462" y="5032"/>
                    <a:pt x="1357" y="4869"/>
                  </a:cubicBezTo>
                  <a:cubicBezTo>
                    <a:pt x="1228" y="4668"/>
                    <a:pt x="1060" y="4146"/>
                    <a:pt x="961" y="3584"/>
                  </a:cubicBezTo>
                  <a:cubicBezTo>
                    <a:pt x="844" y="2921"/>
                    <a:pt x="1057" y="2530"/>
                    <a:pt x="1264" y="2215"/>
                  </a:cubicBezTo>
                  <a:cubicBezTo>
                    <a:pt x="1720" y="1521"/>
                    <a:pt x="1954" y="1256"/>
                    <a:pt x="2168" y="933"/>
                  </a:cubicBezTo>
                  <a:cubicBezTo>
                    <a:pt x="2373" y="621"/>
                    <a:pt x="2372" y="296"/>
                    <a:pt x="2192" y="107"/>
                  </a:cubicBezTo>
                  <a:cubicBezTo>
                    <a:pt x="2124" y="36"/>
                    <a:pt x="2042" y="1"/>
                    <a:pt x="195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148;p55">
              <a:extLst>
                <a:ext uri="{FF2B5EF4-FFF2-40B4-BE49-F238E27FC236}">
                  <a16:creationId xmlns="" xmlns:a16="http://schemas.microsoft.com/office/drawing/2014/main" id="{4D529668-43CE-2643-EB59-5C670F7344A0}"/>
                </a:ext>
              </a:extLst>
            </p:cNvPr>
            <p:cNvSpPr/>
            <p:nvPr/>
          </p:nvSpPr>
          <p:spPr>
            <a:xfrm>
              <a:off x="1196325" y="4640200"/>
              <a:ext cx="43275" cy="49550"/>
            </a:xfrm>
            <a:custGeom>
              <a:avLst/>
              <a:gdLst/>
              <a:ahLst/>
              <a:cxnLst/>
              <a:rect l="l" t="t" r="r" b="b"/>
              <a:pathLst>
                <a:path w="1731" h="1982" extrusionOk="0">
                  <a:moveTo>
                    <a:pt x="1330" y="1"/>
                  </a:moveTo>
                  <a:cubicBezTo>
                    <a:pt x="1183" y="1"/>
                    <a:pt x="1000" y="78"/>
                    <a:pt x="791" y="277"/>
                  </a:cubicBezTo>
                  <a:cubicBezTo>
                    <a:pt x="457" y="591"/>
                    <a:pt x="0" y="1338"/>
                    <a:pt x="0" y="1338"/>
                  </a:cubicBezTo>
                  <a:cubicBezTo>
                    <a:pt x="0" y="1338"/>
                    <a:pt x="138" y="1975"/>
                    <a:pt x="869" y="1981"/>
                  </a:cubicBezTo>
                  <a:cubicBezTo>
                    <a:pt x="869" y="1981"/>
                    <a:pt x="1117" y="1580"/>
                    <a:pt x="1353" y="1271"/>
                  </a:cubicBezTo>
                  <a:cubicBezTo>
                    <a:pt x="1588" y="962"/>
                    <a:pt x="1712" y="758"/>
                    <a:pt x="1721" y="542"/>
                  </a:cubicBezTo>
                  <a:cubicBezTo>
                    <a:pt x="1730" y="326"/>
                    <a:pt x="1670" y="164"/>
                    <a:pt x="1551" y="73"/>
                  </a:cubicBezTo>
                  <a:cubicBezTo>
                    <a:pt x="1491" y="28"/>
                    <a:pt x="1417" y="1"/>
                    <a:pt x="133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149;p55">
              <a:extLst>
                <a:ext uri="{FF2B5EF4-FFF2-40B4-BE49-F238E27FC236}">
                  <a16:creationId xmlns="" xmlns:a16="http://schemas.microsoft.com/office/drawing/2014/main" id="{93A1E881-E956-1B7A-FD1C-1CCF8050ABF3}"/>
                </a:ext>
              </a:extLst>
            </p:cNvPr>
            <p:cNvSpPr/>
            <p:nvPr/>
          </p:nvSpPr>
          <p:spPr>
            <a:xfrm>
              <a:off x="2354225" y="4244150"/>
              <a:ext cx="214525" cy="123800"/>
            </a:xfrm>
            <a:custGeom>
              <a:avLst/>
              <a:gdLst/>
              <a:ahLst/>
              <a:cxnLst/>
              <a:rect l="l" t="t" r="r" b="b"/>
              <a:pathLst>
                <a:path w="8581" h="4952" extrusionOk="0">
                  <a:moveTo>
                    <a:pt x="4290" y="0"/>
                  </a:moveTo>
                  <a:cubicBezTo>
                    <a:pt x="1921" y="0"/>
                    <a:pt x="0" y="1109"/>
                    <a:pt x="0" y="2476"/>
                  </a:cubicBezTo>
                  <a:cubicBezTo>
                    <a:pt x="0" y="3844"/>
                    <a:pt x="1921" y="4951"/>
                    <a:pt x="4290" y="4951"/>
                  </a:cubicBezTo>
                  <a:cubicBezTo>
                    <a:pt x="6660" y="4951"/>
                    <a:pt x="8580" y="3844"/>
                    <a:pt x="8580" y="2476"/>
                  </a:cubicBezTo>
                  <a:cubicBezTo>
                    <a:pt x="8580" y="1109"/>
                    <a:pt x="6660" y="0"/>
                    <a:pt x="4290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150;p55">
              <a:extLst>
                <a:ext uri="{FF2B5EF4-FFF2-40B4-BE49-F238E27FC236}">
                  <a16:creationId xmlns="" xmlns:a16="http://schemas.microsoft.com/office/drawing/2014/main" id="{5927EC11-0DE3-E4F7-62A1-2B1D7407CAD6}"/>
                </a:ext>
              </a:extLst>
            </p:cNvPr>
            <p:cNvSpPr/>
            <p:nvPr/>
          </p:nvSpPr>
          <p:spPr>
            <a:xfrm>
              <a:off x="2405625" y="3805425"/>
              <a:ext cx="103975" cy="134375"/>
            </a:xfrm>
            <a:custGeom>
              <a:avLst/>
              <a:gdLst/>
              <a:ahLst/>
              <a:cxnLst/>
              <a:rect l="l" t="t" r="r" b="b"/>
              <a:pathLst>
                <a:path w="4159" h="5375" extrusionOk="0">
                  <a:moveTo>
                    <a:pt x="1327" y="0"/>
                  </a:moveTo>
                  <a:cubicBezTo>
                    <a:pt x="1263" y="0"/>
                    <a:pt x="1077" y="28"/>
                    <a:pt x="908" y="323"/>
                  </a:cubicBezTo>
                  <a:cubicBezTo>
                    <a:pt x="699" y="686"/>
                    <a:pt x="776" y="1710"/>
                    <a:pt x="647" y="2338"/>
                  </a:cubicBezTo>
                  <a:cubicBezTo>
                    <a:pt x="518" y="2964"/>
                    <a:pt x="217" y="3317"/>
                    <a:pt x="109" y="3827"/>
                  </a:cubicBezTo>
                  <a:cubicBezTo>
                    <a:pt x="0" y="4336"/>
                    <a:pt x="173" y="5188"/>
                    <a:pt x="1398" y="5342"/>
                  </a:cubicBezTo>
                  <a:cubicBezTo>
                    <a:pt x="1574" y="5364"/>
                    <a:pt x="1744" y="5375"/>
                    <a:pt x="1908" y="5375"/>
                  </a:cubicBezTo>
                  <a:cubicBezTo>
                    <a:pt x="2882" y="5375"/>
                    <a:pt x="3610" y="5013"/>
                    <a:pt x="3858" y="4678"/>
                  </a:cubicBezTo>
                  <a:cubicBezTo>
                    <a:pt x="4149" y="4289"/>
                    <a:pt x="4158" y="3459"/>
                    <a:pt x="3858" y="3011"/>
                  </a:cubicBezTo>
                  <a:cubicBezTo>
                    <a:pt x="3559" y="2564"/>
                    <a:pt x="3332" y="2201"/>
                    <a:pt x="3340" y="1620"/>
                  </a:cubicBezTo>
                  <a:lnTo>
                    <a:pt x="1350" y="2"/>
                  </a:lnTo>
                  <a:cubicBezTo>
                    <a:pt x="1350" y="2"/>
                    <a:pt x="1342" y="0"/>
                    <a:pt x="1327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151;p55">
              <a:extLst>
                <a:ext uri="{FF2B5EF4-FFF2-40B4-BE49-F238E27FC236}">
                  <a16:creationId xmlns="" xmlns:a16="http://schemas.microsoft.com/office/drawing/2014/main" id="{53245945-3A0C-1178-1393-A82F4F29A73C}"/>
                </a:ext>
              </a:extLst>
            </p:cNvPr>
            <p:cNvSpPr/>
            <p:nvPr/>
          </p:nvSpPr>
          <p:spPr>
            <a:xfrm>
              <a:off x="2476550" y="3723325"/>
              <a:ext cx="89450" cy="184375"/>
            </a:xfrm>
            <a:custGeom>
              <a:avLst/>
              <a:gdLst/>
              <a:ahLst/>
              <a:cxnLst/>
              <a:rect l="l" t="t" r="r" b="b"/>
              <a:pathLst>
                <a:path w="3578" h="7375" extrusionOk="0">
                  <a:moveTo>
                    <a:pt x="2781" y="1"/>
                  </a:moveTo>
                  <a:cubicBezTo>
                    <a:pt x="2722" y="1"/>
                    <a:pt x="2678" y="30"/>
                    <a:pt x="2694" y="91"/>
                  </a:cubicBezTo>
                  <a:cubicBezTo>
                    <a:pt x="2726" y="209"/>
                    <a:pt x="2784" y="292"/>
                    <a:pt x="2856" y="516"/>
                  </a:cubicBezTo>
                  <a:cubicBezTo>
                    <a:pt x="2896" y="636"/>
                    <a:pt x="2921" y="760"/>
                    <a:pt x="2932" y="884"/>
                  </a:cubicBezTo>
                  <a:cubicBezTo>
                    <a:pt x="2932" y="884"/>
                    <a:pt x="2839" y="644"/>
                    <a:pt x="2725" y="459"/>
                  </a:cubicBezTo>
                  <a:cubicBezTo>
                    <a:pt x="2609" y="273"/>
                    <a:pt x="2523" y="220"/>
                    <a:pt x="2465" y="187"/>
                  </a:cubicBezTo>
                  <a:cubicBezTo>
                    <a:pt x="2453" y="180"/>
                    <a:pt x="2437" y="176"/>
                    <a:pt x="2421" y="176"/>
                  </a:cubicBezTo>
                  <a:cubicBezTo>
                    <a:pt x="2365" y="176"/>
                    <a:pt x="2303" y="224"/>
                    <a:pt x="2349" y="334"/>
                  </a:cubicBezTo>
                  <a:cubicBezTo>
                    <a:pt x="2402" y="461"/>
                    <a:pt x="2524" y="598"/>
                    <a:pt x="2588" y="857"/>
                  </a:cubicBezTo>
                  <a:cubicBezTo>
                    <a:pt x="2633" y="1033"/>
                    <a:pt x="2642" y="1167"/>
                    <a:pt x="2613" y="1167"/>
                  </a:cubicBezTo>
                  <a:cubicBezTo>
                    <a:pt x="2611" y="1167"/>
                    <a:pt x="2610" y="1167"/>
                    <a:pt x="2608" y="1166"/>
                  </a:cubicBezTo>
                  <a:lnTo>
                    <a:pt x="2435" y="1483"/>
                  </a:lnTo>
                  <a:cubicBezTo>
                    <a:pt x="2560" y="1648"/>
                    <a:pt x="2637" y="1762"/>
                    <a:pt x="2706" y="1943"/>
                  </a:cubicBezTo>
                  <a:cubicBezTo>
                    <a:pt x="2776" y="2124"/>
                    <a:pt x="2691" y="2747"/>
                    <a:pt x="2484" y="3278"/>
                  </a:cubicBezTo>
                  <a:cubicBezTo>
                    <a:pt x="2305" y="3739"/>
                    <a:pt x="2127" y="4139"/>
                    <a:pt x="1903" y="4440"/>
                  </a:cubicBezTo>
                  <a:cubicBezTo>
                    <a:pt x="1418" y="5092"/>
                    <a:pt x="702" y="5828"/>
                    <a:pt x="409" y="6081"/>
                  </a:cubicBezTo>
                  <a:cubicBezTo>
                    <a:pt x="309" y="6168"/>
                    <a:pt x="257" y="6196"/>
                    <a:pt x="153" y="6196"/>
                  </a:cubicBezTo>
                  <a:cubicBezTo>
                    <a:pt x="136" y="6196"/>
                    <a:pt x="117" y="6195"/>
                    <a:pt x="97" y="6194"/>
                  </a:cubicBezTo>
                  <a:lnTo>
                    <a:pt x="97" y="6194"/>
                  </a:lnTo>
                  <a:cubicBezTo>
                    <a:pt x="0" y="6384"/>
                    <a:pt x="87" y="6745"/>
                    <a:pt x="147" y="6907"/>
                  </a:cubicBezTo>
                  <a:cubicBezTo>
                    <a:pt x="212" y="7079"/>
                    <a:pt x="500" y="7374"/>
                    <a:pt x="682" y="7374"/>
                  </a:cubicBezTo>
                  <a:cubicBezTo>
                    <a:pt x="749" y="7374"/>
                    <a:pt x="801" y="7334"/>
                    <a:pt x="822" y="7232"/>
                  </a:cubicBezTo>
                  <a:cubicBezTo>
                    <a:pt x="840" y="7144"/>
                    <a:pt x="846" y="6920"/>
                    <a:pt x="928" y="6845"/>
                  </a:cubicBezTo>
                  <a:cubicBezTo>
                    <a:pt x="1396" y="6411"/>
                    <a:pt x="2194" y="5645"/>
                    <a:pt x="2661" y="4910"/>
                  </a:cubicBezTo>
                  <a:cubicBezTo>
                    <a:pt x="2886" y="4553"/>
                    <a:pt x="3023" y="4304"/>
                    <a:pt x="3223" y="3675"/>
                  </a:cubicBezTo>
                  <a:cubicBezTo>
                    <a:pt x="3406" y="3101"/>
                    <a:pt x="3449" y="2575"/>
                    <a:pt x="3455" y="1972"/>
                  </a:cubicBezTo>
                  <a:cubicBezTo>
                    <a:pt x="3456" y="1806"/>
                    <a:pt x="3498" y="1684"/>
                    <a:pt x="3538" y="1372"/>
                  </a:cubicBezTo>
                  <a:cubicBezTo>
                    <a:pt x="3578" y="1058"/>
                    <a:pt x="3548" y="687"/>
                    <a:pt x="3444" y="444"/>
                  </a:cubicBezTo>
                  <a:cubicBezTo>
                    <a:pt x="3340" y="200"/>
                    <a:pt x="3264" y="129"/>
                    <a:pt x="3206" y="129"/>
                  </a:cubicBezTo>
                  <a:cubicBezTo>
                    <a:pt x="3132" y="129"/>
                    <a:pt x="3108" y="193"/>
                    <a:pt x="3143" y="310"/>
                  </a:cubicBezTo>
                  <a:cubicBezTo>
                    <a:pt x="3178" y="426"/>
                    <a:pt x="3254" y="613"/>
                    <a:pt x="3248" y="875"/>
                  </a:cubicBezTo>
                  <a:cubicBezTo>
                    <a:pt x="3248" y="875"/>
                    <a:pt x="3186" y="617"/>
                    <a:pt x="3134" y="465"/>
                  </a:cubicBezTo>
                  <a:cubicBezTo>
                    <a:pt x="3088" y="331"/>
                    <a:pt x="3025" y="202"/>
                    <a:pt x="2945" y="84"/>
                  </a:cubicBezTo>
                  <a:cubicBezTo>
                    <a:pt x="2906" y="29"/>
                    <a:pt x="2837" y="1"/>
                    <a:pt x="278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152;p55">
              <a:extLst>
                <a:ext uri="{FF2B5EF4-FFF2-40B4-BE49-F238E27FC236}">
                  <a16:creationId xmlns="" xmlns:a16="http://schemas.microsoft.com/office/drawing/2014/main" id="{EE9C6EED-3569-A633-BBBB-FB4CF1D87EF9}"/>
                </a:ext>
              </a:extLst>
            </p:cNvPr>
            <p:cNvSpPr/>
            <p:nvPr/>
          </p:nvSpPr>
          <p:spPr>
            <a:xfrm>
              <a:off x="2470900" y="3830550"/>
              <a:ext cx="77150" cy="69100"/>
            </a:xfrm>
            <a:custGeom>
              <a:avLst/>
              <a:gdLst/>
              <a:ahLst/>
              <a:cxnLst/>
              <a:rect l="l" t="t" r="r" b="b"/>
              <a:pathLst>
                <a:path w="3086" h="2764" extrusionOk="0">
                  <a:moveTo>
                    <a:pt x="1971" y="1"/>
                  </a:moveTo>
                  <a:cubicBezTo>
                    <a:pt x="1615" y="1"/>
                    <a:pt x="1477" y="453"/>
                    <a:pt x="1308" y="760"/>
                  </a:cubicBezTo>
                  <a:cubicBezTo>
                    <a:pt x="886" y="1527"/>
                    <a:pt x="442" y="1743"/>
                    <a:pt x="247" y="1885"/>
                  </a:cubicBezTo>
                  <a:cubicBezTo>
                    <a:pt x="0" y="2554"/>
                    <a:pt x="1069" y="2764"/>
                    <a:pt x="1069" y="2764"/>
                  </a:cubicBezTo>
                  <a:cubicBezTo>
                    <a:pt x="1996" y="2443"/>
                    <a:pt x="2966" y="1452"/>
                    <a:pt x="3027" y="1112"/>
                  </a:cubicBezTo>
                  <a:cubicBezTo>
                    <a:pt x="3086" y="772"/>
                    <a:pt x="2978" y="472"/>
                    <a:pt x="2978" y="472"/>
                  </a:cubicBezTo>
                  <a:cubicBezTo>
                    <a:pt x="2926" y="480"/>
                    <a:pt x="2877" y="484"/>
                    <a:pt x="2831" y="484"/>
                  </a:cubicBezTo>
                  <a:cubicBezTo>
                    <a:pt x="2331" y="484"/>
                    <a:pt x="2198" y="54"/>
                    <a:pt x="2198" y="54"/>
                  </a:cubicBezTo>
                  <a:cubicBezTo>
                    <a:pt x="2113" y="17"/>
                    <a:pt x="2038" y="1"/>
                    <a:pt x="1971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153;p55">
              <a:extLst>
                <a:ext uri="{FF2B5EF4-FFF2-40B4-BE49-F238E27FC236}">
                  <a16:creationId xmlns="" xmlns:a16="http://schemas.microsoft.com/office/drawing/2014/main" id="{3E4B99D9-C2F3-E4FA-632A-F5BC6683E56D}"/>
                </a:ext>
              </a:extLst>
            </p:cNvPr>
            <p:cNvSpPr/>
            <p:nvPr/>
          </p:nvSpPr>
          <p:spPr>
            <a:xfrm>
              <a:off x="2469000" y="4257025"/>
              <a:ext cx="61950" cy="43125"/>
            </a:xfrm>
            <a:custGeom>
              <a:avLst/>
              <a:gdLst/>
              <a:ahLst/>
              <a:cxnLst/>
              <a:rect l="l" t="t" r="r" b="b"/>
              <a:pathLst>
                <a:path w="2478" h="1725" extrusionOk="0">
                  <a:moveTo>
                    <a:pt x="127" y="1"/>
                  </a:moveTo>
                  <a:cubicBezTo>
                    <a:pt x="115" y="104"/>
                    <a:pt x="96" y="208"/>
                    <a:pt x="70" y="310"/>
                  </a:cubicBezTo>
                  <a:cubicBezTo>
                    <a:pt x="32" y="448"/>
                    <a:pt x="0" y="678"/>
                    <a:pt x="25" y="791"/>
                  </a:cubicBezTo>
                  <a:cubicBezTo>
                    <a:pt x="49" y="903"/>
                    <a:pt x="315" y="1064"/>
                    <a:pt x="494" y="1087"/>
                  </a:cubicBezTo>
                  <a:cubicBezTo>
                    <a:pt x="672" y="1111"/>
                    <a:pt x="948" y="1300"/>
                    <a:pt x="1049" y="1429"/>
                  </a:cubicBezTo>
                  <a:cubicBezTo>
                    <a:pt x="1181" y="1597"/>
                    <a:pt x="1514" y="1725"/>
                    <a:pt x="1760" y="1725"/>
                  </a:cubicBezTo>
                  <a:cubicBezTo>
                    <a:pt x="1784" y="1725"/>
                    <a:pt x="1807" y="1724"/>
                    <a:pt x="1828" y="1721"/>
                  </a:cubicBezTo>
                  <a:cubicBezTo>
                    <a:pt x="2077" y="1692"/>
                    <a:pt x="2358" y="1633"/>
                    <a:pt x="2417" y="1533"/>
                  </a:cubicBezTo>
                  <a:cubicBezTo>
                    <a:pt x="2478" y="1432"/>
                    <a:pt x="2394" y="1320"/>
                    <a:pt x="1872" y="948"/>
                  </a:cubicBezTo>
                  <a:cubicBezTo>
                    <a:pt x="1351" y="576"/>
                    <a:pt x="1001" y="351"/>
                    <a:pt x="837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154;p55">
              <a:extLst>
                <a:ext uri="{FF2B5EF4-FFF2-40B4-BE49-F238E27FC236}">
                  <a16:creationId xmlns="" xmlns:a16="http://schemas.microsoft.com/office/drawing/2014/main" id="{41544586-73CC-6202-DA90-21B750AF2457}"/>
                </a:ext>
              </a:extLst>
            </p:cNvPr>
            <p:cNvSpPr/>
            <p:nvPr/>
          </p:nvSpPr>
          <p:spPr>
            <a:xfrm>
              <a:off x="2423800" y="4281275"/>
              <a:ext cx="28000" cy="61600"/>
            </a:xfrm>
            <a:custGeom>
              <a:avLst/>
              <a:gdLst/>
              <a:ahLst/>
              <a:cxnLst/>
              <a:rect l="l" t="t" r="r" b="b"/>
              <a:pathLst>
                <a:path w="1120" h="2464" extrusionOk="0">
                  <a:moveTo>
                    <a:pt x="862" y="1"/>
                  </a:moveTo>
                  <a:lnTo>
                    <a:pt x="207" y="2"/>
                  </a:lnTo>
                  <a:cubicBezTo>
                    <a:pt x="153" y="142"/>
                    <a:pt x="49" y="222"/>
                    <a:pt x="78" y="590"/>
                  </a:cubicBezTo>
                  <a:cubicBezTo>
                    <a:pt x="107" y="959"/>
                    <a:pt x="74" y="1106"/>
                    <a:pt x="38" y="1409"/>
                  </a:cubicBezTo>
                  <a:cubicBezTo>
                    <a:pt x="1" y="1711"/>
                    <a:pt x="155" y="2124"/>
                    <a:pt x="300" y="2316"/>
                  </a:cubicBezTo>
                  <a:cubicBezTo>
                    <a:pt x="367" y="2407"/>
                    <a:pt x="490" y="2464"/>
                    <a:pt x="613" y="2464"/>
                  </a:cubicBezTo>
                  <a:cubicBezTo>
                    <a:pt x="754" y="2464"/>
                    <a:pt x="897" y="2390"/>
                    <a:pt x="964" y="2208"/>
                  </a:cubicBezTo>
                  <a:cubicBezTo>
                    <a:pt x="1089" y="1864"/>
                    <a:pt x="1119" y="1575"/>
                    <a:pt x="1031" y="1230"/>
                  </a:cubicBezTo>
                  <a:cubicBezTo>
                    <a:pt x="943" y="885"/>
                    <a:pt x="1060" y="622"/>
                    <a:pt x="1002" y="391"/>
                  </a:cubicBezTo>
                  <a:cubicBezTo>
                    <a:pt x="970" y="257"/>
                    <a:pt x="923" y="126"/>
                    <a:pt x="8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155;p55">
              <a:extLst>
                <a:ext uri="{FF2B5EF4-FFF2-40B4-BE49-F238E27FC236}">
                  <a16:creationId xmlns="" xmlns:a16="http://schemas.microsoft.com/office/drawing/2014/main" id="{D66B8D8D-C58C-5DFD-4EBF-5565090E28CE}"/>
                </a:ext>
              </a:extLst>
            </p:cNvPr>
            <p:cNvSpPr/>
            <p:nvPr/>
          </p:nvSpPr>
          <p:spPr>
            <a:xfrm>
              <a:off x="2410800" y="4020575"/>
              <a:ext cx="101500" cy="263125"/>
            </a:xfrm>
            <a:custGeom>
              <a:avLst/>
              <a:gdLst/>
              <a:ahLst/>
              <a:cxnLst/>
              <a:rect l="l" t="t" r="r" b="b"/>
              <a:pathLst>
                <a:path w="4060" h="10525" extrusionOk="0">
                  <a:moveTo>
                    <a:pt x="3740" y="0"/>
                  </a:moveTo>
                  <a:lnTo>
                    <a:pt x="253" y="179"/>
                  </a:lnTo>
                  <a:cubicBezTo>
                    <a:pt x="1" y="1263"/>
                    <a:pt x="335" y="2982"/>
                    <a:pt x="389" y="3871"/>
                  </a:cubicBezTo>
                  <a:cubicBezTo>
                    <a:pt x="444" y="4761"/>
                    <a:pt x="522" y="5798"/>
                    <a:pt x="522" y="5798"/>
                  </a:cubicBezTo>
                  <a:cubicBezTo>
                    <a:pt x="522" y="5798"/>
                    <a:pt x="251" y="6737"/>
                    <a:pt x="264" y="7459"/>
                  </a:cubicBezTo>
                  <a:cubicBezTo>
                    <a:pt x="277" y="8229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1"/>
                    <a:pt x="1382" y="10430"/>
                  </a:cubicBezTo>
                  <a:cubicBezTo>
                    <a:pt x="1382" y="10430"/>
                    <a:pt x="1497" y="8526"/>
                    <a:pt x="1602" y="7644"/>
                  </a:cubicBezTo>
                  <a:cubicBezTo>
                    <a:pt x="1711" y="6723"/>
                    <a:pt x="1747" y="6051"/>
                    <a:pt x="1842" y="5513"/>
                  </a:cubicBezTo>
                  <a:cubicBezTo>
                    <a:pt x="1960" y="4842"/>
                    <a:pt x="2159" y="1773"/>
                    <a:pt x="2159" y="1773"/>
                  </a:cubicBezTo>
                  <a:lnTo>
                    <a:pt x="2264" y="1803"/>
                  </a:lnTo>
                  <a:lnTo>
                    <a:pt x="2579" y="5338"/>
                  </a:lnTo>
                  <a:cubicBezTo>
                    <a:pt x="2579" y="5338"/>
                    <a:pt x="2344" y="5846"/>
                    <a:pt x="2344" y="6255"/>
                  </a:cubicBezTo>
                  <a:cubicBezTo>
                    <a:pt x="2344" y="6819"/>
                    <a:pt x="2455" y="9459"/>
                    <a:pt x="2455" y="9459"/>
                  </a:cubicBezTo>
                  <a:cubicBezTo>
                    <a:pt x="2455" y="9459"/>
                    <a:pt x="2599" y="9569"/>
                    <a:pt x="2812" y="9569"/>
                  </a:cubicBezTo>
                  <a:cubicBezTo>
                    <a:pt x="2916" y="9569"/>
                    <a:pt x="3036" y="9543"/>
                    <a:pt x="3165" y="9465"/>
                  </a:cubicBezTo>
                  <a:cubicBezTo>
                    <a:pt x="3165" y="9465"/>
                    <a:pt x="3730" y="5841"/>
                    <a:pt x="3810" y="5415"/>
                  </a:cubicBezTo>
                  <a:cubicBezTo>
                    <a:pt x="3885" y="502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156;p55">
              <a:extLst>
                <a:ext uri="{FF2B5EF4-FFF2-40B4-BE49-F238E27FC236}">
                  <a16:creationId xmlns="" xmlns:a16="http://schemas.microsoft.com/office/drawing/2014/main" id="{09040451-9E91-DC44-3FE2-CEA02B987DD8}"/>
                </a:ext>
              </a:extLst>
            </p:cNvPr>
            <p:cNvSpPr/>
            <p:nvPr/>
          </p:nvSpPr>
          <p:spPr>
            <a:xfrm>
              <a:off x="2429300" y="3856300"/>
              <a:ext cx="62900" cy="66125"/>
            </a:xfrm>
            <a:custGeom>
              <a:avLst/>
              <a:gdLst/>
              <a:ahLst/>
              <a:cxnLst/>
              <a:rect l="l" t="t" r="r" b="b"/>
              <a:pathLst>
                <a:path w="2516" h="264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577" y="1"/>
                    <a:pt x="634" y="1022"/>
                    <a:pt x="616" y="1095"/>
                  </a:cubicBezTo>
                  <a:cubicBezTo>
                    <a:pt x="597" y="1170"/>
                    <a:pt x="215" y="1243"/>
                    <a:pt x="108" y="1331"/>
                  </a:cubicBezTo>
                  <a:cubicBezTo>
                    <a:pt x="0" y="1420"/>
                    <a:pt x="658" y="2456"/>
                    <a:pt x="995" y="2611"/>
                  </a:cubicBezTo>
                  <a:cubicBezTo>
                    <a:pt x="1045" y="2634"/>
                    <a:pt x="1112" y="2645"/>
                    <a:pt x="1189" y="2645"/>
                  </a:cubicBezTo>
                  <a:cubicBezTo>
                    <a:pt x="1623" y="2645"/>
                    <a:pt x="2385" y="2299"/>
                    <a:pt x="2448" y="1858"/>
                  </a:cubicBezTo>
                  <a:cubicBezTo>
                    <a:pt x="2515" y="1381"/>
                    <a:pt x="2152" y="1010"/>
                    <a:pt x="2012" y="879"/>
                  </a:cubicBezTo>
                  <a:cubicBezTo>
                    <a:pt x="1975" y="872"/>
                    <a:pt x="1929" y="870"/>
                    <a:pt x="1885" y="870"/>
                  </a:cubicBezTo>
                  <a:cubicBezTo>
                    <a:pt x="1835" y="870"/>
                    <a:pt x="1787" y="872"/>
                    <a:pt x="1754" y="872"/>
                  </a:cubicBezTo>
                  <a:cubicBezTo>
                    <a:pt x="1742" y="872"/>
                    <a:pt x="1732" y="872"/>
                    <a:pt x="1725" y="871"/>
                  </a:cubicBezTo>
                  <a:lnTo>
                    <a:pt x="1696" y="376"/>
                  </a:lnTo>
                  <a:cubicBezTo>
                    <a:pt x="1240" y="230"/>
                    <a:pt x="577" y="1"/>
                    <a:pt x="57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157;p55">
              <a:extLst>
                <a:ext uri="{FF2B5EF4-FFF2-40B4-BE49-F238E27FC236}">
                  <a16:creationId xmlns="" xmlns:a16="http://schemas.microsoft.com/office/drawing/2014/main" id="{B1348845-A9F5-1F8D-ABB6-A2E0CD1B9D6F}"/>
                </a:ext>
              </a:extLst>
            </p:cNvPr>
            <p:cNvSpPr/>
            <p:nvPr/>
          </p:nvSpPr>
          <p:spPr>
            <a:xfrm>
              <a:off x="2419400" y="3878000"/>
              <a:ext cx="101050" cy="96500"/>
            </a:xfrm>
            <a:custGeom>
              <a:avLst/>
              <a:gdLst/>
              <a:ahLst/>
              <a:cxnLst/>
              <a:rect l="l" t="t" r="r" b="b"/>
              <a:pathLst>
                <a:path w="4042" h="3860" extrusionOk="0">
                  <a:moveTo>
                    <a:pt x="2329" y="0"/>
                  </a:moveTo>
                  <a:cubicBezTo>
                    <a:pt x="2280" y="0"/>
                    <a:pt x="2231" y="2"/>
                    <a:pt x="2196" y="4"/>
                  </a:cubicBezTo>
                  <a:cubicBezTo>
                    <a:pt x="2196" y="4"/>
                    <a:pt x="2480" y="258"/>
                    <a:pt x="2621" y="581"/>
                  </a:cubicBezTo>
                  <a:cubicBezTo>
                    <a:pt x="2752" y="878"/>
                    <a:pt x="2653" y="1188"/>
                    <a:pt x="2404" y="1298"/>
                  </a:cubicBezTo>
                  <a:cubicBezTo>
                    <a:pt x="2290" y="1348"/>
                    <a:pt x="2185" y="1373"/>
                    <a:pt x="2086" y="1373"/>
                  </a:cubicBezTo>
                  <a:cubicBezTo>
                    <a:pt x="1870" y="1373"/>
                    <a:pt x="1679" y="1256"/>
                    <a:pt x="1469" y="1030"/>
                  </a:cubicBezTo>
                  <a:cubicBezTo>
                    <a:pt x="1260" y="804"/>
                    <a:pt x="1161" y="513"/>
                    <a:pt x="830" y="326"/>
                  </a:cubicBezTo>
                  <a:cubicBezTo>
                    <a:pt x="544" y="370"/>
                    <a:pt x="215" y="522"/>
                    <a:pt x="170" y="679"/>
                  </a:cubicBezTo>
                  <a:cubicBezTo>
                    <a:pt x="117" y="861"/>
                    <a:pt x="1" y="1724"/>
                    <a:pt x="247" y="2381"/>
                  </a:cubicBezTo>
                  <a:cubicBezTo>
                    <a:pt x="492" y="3038"/>
                    <a:pt x="781" y="3483"/>
                    <a:pt x="923" y="3766"/>
                  </a:cubicBezTo>
                  <a:cubicBezTo>
                    <a:pt x="923" y="3766"/>
                    <a:pt x="1220" y="3859"/>
                    <a:pt x="1647" y="3859"/>
                  </a:cubicBezTo>
                  <a:cubicBezTo>
                    <a:pt x="2036" y="3859"/>
                    <a:pt x="2532" y="3783"/>
                    <a:pt x="3009" y="3489"/>
                  </a:cubicBezTo>
                  <a:cubicBezTo>
                    <a:pt x="3009" y="3489"/>
                    <a:pt x="3110" y="2954"/>
                    <a:pt x="3116" y="2579"/>
                  </a:cubicBezTo>
                  <a:cubicBezTo>
                    <a:pt x="4042" y="1777"/>
                    <a:pt x="3256" y="781"/>
                    <a:pt x="2477" y="8"/>
                  </a:cubicBezTo>
                  <a:cubicBezTo>
                    <a:pt x="2437" y="2"/>
                    <a:pt x="2383" y="0"/>
                    <a:pt x="232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158;p55">
              <a:extLst>
                <a:ext uri="{FF2B5EF4-FFF2-40B4-BE49-F238E27FC236}">
                  <a16:creationId xmlns="" xmlns:a16="http://schemas.microsoft.com/office/drawing/2014/main" id="{9892E110-B34F-FF13-1E5C-ABAEBD4E8326}"/>
                </a:ext>
              </a:extLst>
            </p:cNvPr>
            <p:cNvSpPr/>
            <p:nvPr/>
          </p:nvSpPr>
          <p:spPr>
            <a:xfrm>
              <a:off x="2373925" y="3877650"/>
              <a:ext cx="144575" cy="387325"/>
            </a:xfrm>
            <a:custGeom>
              <a:avLst/>
              <a:gdLst/>
              <a:ahLst/>
              <a:cxnLst/>
              <a:rect l="l" t="t" r="r" b="b"/>
              <a:pathLst>
                <a:path w="5783" h="15493" extrusionOk="0">
                  <a:moveTo>
                    <a:pt x="4105" y="0"/>
                  </a:moveTo>
                  <a:cubicBezTo>
                    <a:pt x="4049" y="0"/>
                    <a:pt x="3994" y="6"/>
                    <a:pt x="3940" y="17"/>
                  </a:cubicBezTo>
                  <a:cubicBezTo>
                    <a:pt x="4080" y="290"/>
                    <a:pt x="3934" y="562"/>
                    <a:pt x="3934" y="562"/>
                  </a:cubicBezTo>
                  <a:cubicBezTo>
                    <a:pt x="3934" y="562"/>
                    <a:pt x="4022" y="1169"/>
                    <a:pt x="4022" y="1201"/>
                  </a:cubicBezTo>
                  <a:cubicBezTo>
                    <a:pt x="4022" y="1202"/>
                    <a:pt x="4022" y="1202"/>
                    <a:pt x="4021" y="1202"/>
                  </a:cubicBezTo>
                  <a:cubicBezTo>
                    <a:pt x="4001" y="1202"/>
                    <a:pt x="3634" y="649"/>
                    <a:pt x="3634" y="649"/>
                  </a:cubicBezTo>
                  <a:cubicBezTo>
                    <a:pt x="3628" y="649"/>
                    <a:pt x="3621" y="650"/>
                    <a:pt x="3614" y="650"/>
                  </a:cubicBezTo>
                  <a:cubicBezTo>
                    <a:pt x="3186" y="650"/>
                    <a:pt x="2831" y="241"/>
                    <a:pt x="2831" y="241"/>
                  </a:cubicBezTo>
                  <a:cubicBezTo>
                    <a:pt x="2831" y="241"/>
                    <a:pt x="2212" y="350"/>
                    <a:pt x="1915" y="623"/>
                  </a:cubicBezTo>
                  <a:cubicBezTo>
                    <a:pt x="1617" y="895"/>
                    <a:pt x="1741" y="1540"/>
                    <a:pt x="1833" y="1974"/>
                  </a:cubicBezTo>
                  <a:cubicBezTo>
                    <a:pt x="1925" y="2407"/>
                    <a:pt x="2410" y="3284"/>
                    <a:pt x="2534" y="3627"/>
                  </a:cubicBezTo>
                  <a:cubicBezTo>
                    <a:pt x="2660" y="3970"/>
                    <a:pt x="2497" y="4106"/>
                    <a:pt x="2311" y="4354"/>
                  </a:cubicBezTo>
                  <a:cubicBezTo>
                    <a:pt x="2125" y="4601"/>
                    <a:pt x="1257" y="5642"/>
                    <a:pt x="1010" y="7041"/>
                  </a:cubicBezTo>
                  <a:cubicBezTo>
                    <a:pt x="762" y="8439"/>
                    <a:pt x="263" y="13768"/>
                    <a:pt x="130" y="14431"/>
                  </a:cubicBezTo>
                  <a:cubicBezTo>
                    <a:pt x="0" y="15077"/>
                    <a:pt x="1154" y="15493"/>
                    <a:pt x="2004" y="15493"/>
                  </a:cubicBezTo>
                  <a:cubicBezTo>
                    <a:pt x="2027" y="15493"/>
                    <a:pt x="2051" y="15493"/>
                    <a:pt x="2074" y="15492"/>
                  </a:cubicBezTo>
                  <a:cubicBezTo>
                    <a:pt x="2930" y="15467"/>
                    <a:pt x="5096" y="14604"/>
                    <a:pt x="5621" y="13502"/>
                  </a:cubicBezTo>
                  <a:cubicBezTo>
                    <a:pt x="5608" y="12721"/>
                    <a:pt x="5782" y="7663"/>
                    <a:pt x="5621" y="6487"/>
                  </a:cubicBezTo>
                  <a:cubicBezTo>
                    <a:pt x="5459" y="5310"/>
                    <a:pt x="5063" y="2596"/>
                    <a:pt x="5063" y="2596"/>
                  </a:cubicBezTo>
                  <a:cubicBezTo>
                    <a:pt x="5063" y="2596"/>
                    <a:pt x="5285" y="2348"/>
                    <a:pt x="5354" y="2055"/>
                  </a:cubicBezTo>
                  <a:cubicBezTo>
                    <a:pt x="5444" y="1670"/>
                    <a:pt x="5332" y="1214"/>
                    <a:pt x="5075" y="810"/>
                  </a:cubicBezTo>
                  <a:cubicBezTo>
                    <a:pt x="4818" y="407"/>
                    <a:pt x="4296" y="22"/>
                    <a:pt x="4296" y="22"/>
                  </a:cubicBezTo>
                  <a:cubicBezTo>
                    <a:pt x="4233" y="8"/>
                    <a:pt x="4169" y="0"/>
                    <a:pt x="4105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159;p55">
              <a:extLst>
                <a:ext uri="{FF2B5EF4-FFF2-40B4-BE49-F238E27FC236}">
                  <a16:creationId xmlns="" xmlns:a16="http://schemas.microsoft.com/office/drawing/2014/main" id="{6FD507D8-EF11-2693-71D7-33FC075A7B3A}"/>
                </a:ext>
              </a:extLst>
            </p:cNvPr>
            <p:cNvSpPr/>
            <p:nvPr/>
          </p:nvSpPr>
          <p:spPr>
            <a:xfrm>
              <a:off x="2443725" y="3856300"/>
              <a:ext cx="28550" cy="24425"/>
            </a:xfrm>
            <a:custGeom>
              <a:avLst/>
              <a:gdLst/>
              <a:ahLst/>
              <a:cxnLst/>
              <a:rect l="l" t="t" r="r" b="b"/>
              <a:pathLst>
                <a:path w="1142" h="977" extrusionOk="0">
                  <a:moveTo>
                    <a:pt x="0" y="1"/>
                  </a:moveTo>
                  <a:cubicBezTo>
                    <a:pt x="0" y="1"/>
                    <a:pt x="10" y="186"/>
                    <a:pt x="16" y="321"/>
                  </a:cubicBezTo>
                  <a:cubicBezTo>
                    <a:pt x="16" y="321"/>
                    <a:pt x="49" y="671"/>
                    <a:pt x="624" y="942"/>
                  </a:cubicBezTo>
                  <a:cubicBezTo>
                    <a:pt x="662" y="960"/>
                    <a:pt x="741" y="977"/>
                    <a:pt x="826" y="977"/>
                  </a:cubicBezTo>
                  <a:cubicBezTo>
                    <a:pt x="966" y="977"/>
                    <a:pt x="1121" y="932"/>
                    <a:pt x="1142" y="778"/>
                  </a:cubicBezTo>
                  <a:lnTo>
                    <a:pt x="1119" y="377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160;p55">
              <a:extLst>
                <a:ext uri="{FF2B5EF4-FFF2-40B4-BE49-F238E27FC236}">
                  <a16:creationId xmlns="" xmlns:a16="http://schemas.microsoft.com/office/drawing/2014/main" id="{73571A9A-0917-9312-8A7A-E32CA9A85CC8}"/>
                </a:ext>
              </a:extLst>
            </p:cNvPr>
            <p:cNvSpPr/>
            <p:nvPr/>
          </p:nvSpPr>
          <p:spPr>
            <a:xfrm>
              <a:off x="2428525" y="3796950"/>
              <a:ext cx="66525" cy="78100"/>
            </a:xfrm>
            <a:custGeom>
              <a:avLst/>
              <a:gdLst/>
              <a:ahLst/>
              <a:cxnLst/>
              <a:rect l="l" t="t" r="r" b="b"/>
              <a:pathLst>
                <a:path w="2661" h="3124" extrusionOk="0">
                  <a:moveTo>
                    <a:pt x="1341" y="1"/>
                  </a:moveTo>
                  <a:cubicBezTo>
                    <a:pt x="1317" y="1"/>
                    <a:pt x="1293" y="1"/>
                    <a:pt x="1269" y="3"/>
                  </a:cubicBezTo>
                  <a:cubicBezTo>
                    <a:pt x="550" y="43"/>
                    <a:pt x="0" y="658"/>
                    <a:pt x="40" y="1377"/>
                  </a:cubicBezTo>
                  <a:cubicBezTo>
                    <a:pt x="63" y="1797"/>
                    <a:pt x="286" y="2154"/>
                    <a:pt x="608" y="2375"/>
                  </a:cubicBezTo>
                  <a:cubicBezTo>
                    <a:pt x="608" y="2375"/>
                    <a:pt x="669" y="2611"/>
                    <a:pt x="712" y="2662"/>
                  </a:cubicBezTo>
                  <a:cubicBezTo>
                    <a:pt x="951" y="2941"/>
                    <a:pt x="1586" y="3121"/>
                    <a:pt x="1796" y="3123"/>
                  </a:cubicBezTo>
                  <a:cubicBezTo>
                    <a:pt x="1797" y="3123"/>
                    <a:pt x="1799" y="3123"/>
                    <a:pt x="1801" y="3123"/>
                  </a:cubicBezTo>
                  <a:cubicBezTo>
                    <a:pt x="1980" y="3123"/>
                    <a:pt x="2135" y="2955"/>
                    <a:pt x="2305" y="2677"/>
                  </a:cubicBezTo>
                  <a:cubicBezTo>
                    <a:pt x="2661" y="2091"/>
                    <a:pt x="2573" y="1441"/>
                    <a:pt x="2517" y="1118"/>
                  </a:cubicBezTo>
                  <a:cubicBezTo>
                    <a:pt x="2421" y="485"/>
                    <a:pt x="1977" y="1"/>
                    <a:pt x="134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161;p55">
              <a:extLst>
                <a:ext uri="{FF2B5EF4-FFF2-40B4-BE49-F238E27FC236}">
                  <a16:creationId xmlns="" xmlns:a16="http://schemas.microsoft.com/office/drawing/2014/main" id="{E594BA76-9956-C406-8818-86C3BC79C554}"/>
                </a:ext>
              </a:extLst>
            </p:cNvPr>
            <p:cNvSpPr/>
            <p:nvPr/>
          </p:nvSpPr>
          <p:spPr>
            <a:xfrm>
              <a:off x="2463900" y="3809575"/>
              <a:ext cx="34025" cy="22325"/>
            </a:xfrm>
            <a:custGeom>
              <a:avLst/>
              <a:gdLst/>
              <a:ahLst/>
              <a:cxnLst/>
              <a:rect l="l" t="t" r="r" b="b"/>
              <a:pathLst>
                <a:path w="1361" h="893" extrusionOk="0">
                  <a:moveTo>
                    <a:pt x="724" y="1"/>
                  </a:moveTo>
                  <a:cubicBezTo>
                    <a:pt x="392" y="1"/>
                    <a:pt x="0" y="165"/>
                    <a:pt x="0" y="165"/>
                  </a:cubicBezTo>
                  <a:cubicBezTo>
                    <a:pt x="0" y="165"/>
                    <a:pt x="138" y="593"/>
                    <a:pt x="607" y="779"/>
                  </a:cubicBezTo>
                  <a:cubicBezTo>
                    <a:pt x="835" y="869"/>
                    <a:pt x="983" y="892"/>
                    <a:pt x="1076" y="892"/>
                  </a:cubicBezTo>
                  <a:cubicBezTo>
                    <a:pt x="1175" y="892"/>
                    <a:pt x="1211" y="866"/>
                    <a:pt x="1211" y="866"/>
                  </a:cubicBezTo>
                  <a:cubicBezTo>
                    <a:pt x="1211" y="866"/>
                    <a:pt x="1360" y="332"/>
                    <a:pt x="1055" y="91"/>
                  </a:cubicBezTo>
                  <a:cubicBezTo>
                    <a:pt x="970" y="25"/>
                    <a:pt x="852" y="1"/>
                    <a:pt x="724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162;p55">
              <a:extLst>
                <a:ext uri="{FF2B5EF4-FFF2-40B4-BE49-F238E27FC236}">
                  <a16:creationId xmlns="" xmlns:a16="http://schemas.microsoft.com/office/drawing/2014/main" id="{158598C6-9DDD-10B3-37F3-7C14B544AF46}"/>
                </a:ext>
              </a:extLst>
            </p:cNvPr>
            <p:cNvSpPr/>
            <p:nvPr/>
          </p:nvSpPr>
          <p:spPr>
            <a:xfrm>
              <a:off x="2426525" y="3796625"/>
              <a:ext cx="63775" cy="59700"/>
            </a:xfrm>
            <a:custGeom>
              <a:avLst/>
              <a:gdLst/>
              <a:ahLst/>
              <a:cxnLst/>
              <a:rect l="l" t="t" r="r" b="b"/>
              <a:pathLst>
                <a:path w="2551" h="2388" extrusionOk="0">
                  <a:moveTo>
                    <a:pt x="1415" y="1"/>
                  </a:moveTo>
                  <a:cubicBezTo>
                    <a:pt x="1323" y="1"/>
                    <a:pt x="1231" y="10"/>
                    <a:pt x="1138" y="28"/>
                  </a:cubicBezTo>
                  <a:cubicBezTo>
                    <a:pt x="665" y="118"/>
                    <a:pt x="301" y="472"/>
                    <a:pt x="171" y="936"/>
                  </a:cubicBezTo>
                  <a:cubicBezTo>
                    <a:pt x="0" y="1546"/>
                    <a:pt x="256" y="2091"/>
                    <a:pt x="688" y="2388"/>
                  </a:cubicBezTo>
                  <a:cubicBezTo>
                    <a:pt x="674" y="2343"/>
                    <a:pt x="332" y="1834"/>
                    <a:pt x="683" y="1722"/>
                  </a:cubicBezTo>
                  <a:lnTo>
                    <a:pt x="683" y="1722"/>
                  </a:lnTo>
                  <a:cubicBezTo>
                    <a:pt x="688" y="1771"/>
                    <a:pt x="697" y="1952"/>
                    <a:pt x="715" y="2066"/>
                  </a:cubicBezTo>
                  <a:cubicBezTo>
                    <a:pt x="715" y="2066"/>
                    <a:pt x="717" y="2066"/>
                    <a:pt x="721" y="2066"/>
                  </a:cubicBezTo>
                  <a:cubicBezTo>
                    <a:pt x="750" y="2066"/>
                    <a:pt x="885" y="2055"/>
                    <a:pt x="880" y="1864"/>
                  </a:cubicBezTo>
                  <a:cubicBezTo>
                    <a:pt x="879" y="1806"/>
                    <a:pt x="868" y="1707"/>
                    <a:pt x="869" y="1660"/>
                  </a:cubicBezTo>
                  <a:cubicBezTo>
                    <a:pt x="873" y="1504"/>
                    <a:pt x="867" y="1397"/>
                    <a:pt x="956" y="1263"/>
                  </a:cubicBezTo>
                  <a:cubicBezTo>
                    <a:pt x="996" y="1206"/>
                    <a:pt x="1013" y="1140"/>
                    <a:pt x="1037" y="1067"/>
                  </a:cubicBezTo>
                  <a:cubicBezTo>
                    <a:pt x="1095" y="883"/>
                    <a:pt x="1228" y="725"/>
                    <a:pt x="1410" y="665"/>
                  </a:cubicBezTo>
                  <a:cubicBezTo>
                    <a:pt x="1459" y="649"/>
                    <a:pt x="1513" y="638"/>
                    <a:pt x="1571" y="638"/>
                  </a:cubicBezTo>
                  <a:cubicBezTo>
                    <a:pt x="1718" y="638"/>
                    <a:pt x="1891" y="705"/>
                    <a:pt x="2075" y="911"/>
                  </a:cubicBezTo>
                  <a:cubicBezTo>
                    <a:pt x="2213" y="693"/>
                    <a:pt x="2313" y="628"/>
                    <a:pt x="2390" y="628"/>
                  </a:cubicBezTo>
                  <a:cubicBezTo>
                    <a:pt x="2459" y="628"/>
                    <a:pt x="2509" y="681"/>
                    <a:pt x="2550" y="722"/>
                  </a:cubicBezTo>
                  <a:cubicBezTo>
                    <a:pt x="2312" y="228"/>
                    <a:pt x="1874" y="1"/>
                    <a:pt x="141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163;p55">
              <a:extLst>
                <a:ext uri="{FF2B5EF4-FFF2-40B4-BE49-F238E27FC236}">
                  <a16:creationId xmlns="" xmlns:a16="http://schemas.microsoft.com/office/drawing/2014/main" id="{6F629299-AF87-E5D5-C10F-733AF604EFB8}"/>
                </a:ext>
              </a:extLst>
            </p:cNvPr>
            <p:cNvSpPr/>
            <p:nvPr/>
          </p:nvSpPr>
          <p:spPr>
            <a:xfrm>
              <a:off x="2426950" y="3836975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414" y="0"/>
                  </a:moveTo>
                  <a:cubicBezTo>
                    <a:pt x="329" y="0"/>
                    <a:pt x="244" y="33"/>
                    <a:pt x="190" y="118"/>
                  </a:cubicBezTo>
                  <a:cubicBezTo>
                    <a:pt x="1" y="413"/>
                    <a:pt x="269" y="845"/>
                    <a:pt x="504" y="845"/>
                  </a:cubicBezTo>
                  <a:cubicBezTo>
                    <a:pt x="507" y="845"/>
                    <a:pt x="510" y="845"/>
                    <a:pt x="513" y="845"/>
                  </a:cubicBezTo>
                  <a:cubicBezTo>
                    <a:pt x="640" y="839"/>
                    <a:pt x="671" y="774"/>
                    <a:pt x="671" y="774"/>
                  </a:cubicBezTo>
                  <a:lnTo>
                    <a:pt x="666" y="108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164;p55">
              <a:extLst>
                <a:ext uri="{FF2B5EF4-FFF2-40B4-BE49-F238E27FC236}">
                  <a16:creationId xmlns="" xmlns:a16="http://schemas.microsoft.com/office/drawing/2014/main" id="{C6704DDE-5FD4-BF1D-EFFE-1FAD81311AA4}"/>
                </a:ext>
              </a:extLst>
            </p:cNvPr>
            <p:cNvSpPr/>
            <p:nvPr/>
          </p:nvSpPr>
          <p:spPr>
            <a:xfrm>
              <a:off x="2386525" y="3890450"/>
              <a:ext cx="65575" cy="170800"/>
            </a:xfrm>
            <a:custGeom>
              <a:avLst/>
              <a:gdLst/>
              <a:ahLst/>
              <a:cxnLst/>
              <a:rect l="l" t="t" r="r" b="b"/>
              <a:pathLst>
                <a:path w="2623" h="6832" extrusionOk="0">
                  <a:moveTo>
                    <a:pt x="1740" y="0"/>
                  </a:moveTo>
                  <a:cubicBezTo>
                    <a:pt x="1585" y="0"/>
                    <a:pt x="1416" y="119"/>
                    <a:pt x="1225" y="418"/>
                  </a:cubicBezTo>
                  <a:cubicBezTo>
                    <a:pt x="881" y="957"/>
                    <a:pt x="529" y="1439"/>
                    <a:pt x="261" y="2151"/>
                  </a:cubicBezTo>
                  <a:cubicBezTo>
                    <a:pt x="114" y="2546"/>
                    <a:pt x="1" y="2932"/>
                    <a:pt x="201" y="3773"/>
                  </a:cubicBezTo>
                  <a:cubicBezTo>
                    <a:pt x="342" y="4360"/>
                    <a:pt x="512" y="4750"/>
                    <a:pt x="780" y="5292"/>
                  </a:cubicBezTo>
                  <a:cubicBezTo>
                    <a:pt x="854" y="5439"/>
                    <a:pt x="870" y="5567"/>
                    <a:pt x="978" y="5865"/>
                  </a:cubicBezTo>
                  <a:cubicBezTo>
                    <a:pt x="1084" y="6163"/>
                    <a:pt x="1278" y="6480"/>
                    <a:pt x="1481" y="6651"/>
                  </a:cubicBezTo>
                  <a:cubicBezTo>
                    <a:pt x="1642" y="6786"/>
                    <a:pt x="1738" y="6832"/>
                    <a:pt x="1797" y="6832"/>
                  </a:cubicBezTo>
                  <a:cubicBezTo>
                    <a:pt x="1812" y="6832"/>
                    <a:pt x="1825" y="6829"/>
                    <a:pt x="1836" y="6823"/>
                  </a:cubicBezTo>
                  <a:cubicBezTo>
                    <a:pt x="1901" y="6791"/>
                    <a:pt x="1894" y="6722"/>
                    <a:pt x="1809" y="6634"/>
                  </a:cubicBezTo>
                  <a:cubicBezTo>
                    <a:pt x="1726" y="6546"/>
                    <a:pt x="1573" y="6413"/>
                    <a:pt x="1461" y="6178"/>
                  </a:cubicBezTo>
                  <a:lnTo>
                    <a:pt x="1461" y="6178"/>
                  </a:lnTo>
                  <a:cubicBezTo>
                    <a:pt x="1461" y="6178"/>
                    <a:pt x="1633" y="6379"/>
                    <a:pt x="1748" y="6491"/>
                  </a:cubicBezTo>
                  <a:cubicBezTo>
                    <a:pt x="1849" y="6590"/>
                    <a:pt x="1964" y="6676"/>
                    <a:pt x="2088" y="6746"/>
                  </a:cubicBezTo>
                  <a:cubicBezTo>
                    <a:pt x="2116" y="6761"/>
                    <a:pt x="2147" y="6767"/>
                    <a:pt x="2177" y="6767"/>
                  </a:cubicBezTo>
                  <a:cubicBezTo>
                    <a:pt x="2279" y="6767"/>
                    <a:pt x="2372" y="6696"/>
                    <a:pt x="2309" y="6626"/>
                  </a:cubicBezTo>
                  <a:cubicBezTo>
                    <a:pt x="2228" y="6536"/>
                    <a:pt x="2139" y="6486"/>
                    <a:pt x="1972" y="6319"/>
                  </a:cubicBezTo>
                  <a:cubicBezTo>
                    <a:pt x="1883" y="6231"/>
                    <a:pt x="1804" y="6132"/>
                    <a:pt x="1739" y="6024"/>
                  </a:cubicBezTo>
                  <a:lnTo>
                    <a:pt x="1739" y="6024"/>
                  </a:lnTo>
                  <a:cubicBezTo>
                    <a:pt x="1739" y="6024"/>
                    <a:pt x="1930" y="6197"/>
                    <a:pt x="2116" y="6312"/>
                  </a:cubicBezTo>
                  <a:cubicBezTo>
                    <a:pt x="2303" y="6425"/>
                    <a:pt x="2403" y="6433"/>
                    <a:pt x="2470" y="6436"/>
                  </a:cubicBezTo>
                  <a:cubicBezTo>
                    <a:pt x="2471" y="6436"/>
                    <a:pt x="2472" y="6436"/>
                    <a:pt x="2473" y="6436"/>
                  </a:cubicBezTo>
                  <a:cubicBezTo>
                    <a:pt x="2539" y="6436"/>
                    <a:pt x="2622" y="6351"/>
                    <a:pt x="2507" y="6252"/>
                  </a:cubicBezTo>
                  <a:cubicBezTo>
                    <a:pt x="2400" y="6163"/>
                    <a:pt x="2230" y="6096"/>
                    <a:pt x="2057" y="5894"/>
                  </a:cubicBezTo>
                  <a:cubicBezTo>
                    <a:pt x="1931" y="5748"/>
                    <a:pt x="1861" y="5627"/>
                    <a:pt x="1900" y="5627"/>
                  </a:cubicBezTo>
                  <a:cubicBezTo>
                    <a:pt x="1938" y="5629"/>
                    <a:pt x="2007" y="5719"/>
                    <a:pt x="2164" y="5782"/>
                  </a:cubicBezTo>
                  <a:cubicBezTo>
                    <a:pt x="2217" y="5803"/>
                    <a:pt x="2275" y="5813"/>
                    <a:pt x="2328" y="5813"/>
                  </a:cubicBezTo>
                  <a:cubicBezTo>
                    <a:pt x="2424" y="5813"/>
                    <a:pt x="2505" y="5781"/>
                    <a:pt x="2522" y="5725"/>
                  </a:cubicBezTo>
                  <a:cubicBezTo>
                    <a:pt x="2549" y="5638"/>
                    <a:pt x="2503" y="5670"/>
                    <a:pt x="2359" y="5585"/>
                  </a:cubicBezTo>
                  <a:cubicBezTo>
                    <a:pt x="2216" y="5499"/>
                    <a:pt x="2123" y="5372"/>
                    <a:pt x="1911" y="5267"/>
                  </a:cubicBezTo>
                  <a:cubicBezTo>
                    <a:pt x="1724" y="5175"/>
                    <a:pt x="1603" y="5088"/>
                    <a:pt x="1488" y="4932"/>
                  </a:cubicBezTo>
                  <a:cubicBezTo>
                    <a:pt x="1346" y="4742"/>
                    <a:pt x="1146" y="4230"/>
                    <a:pt x="1010" y="3676"/>
                  </a:cubicBezTo>
                  <a:cubicBezTo>
                    <a:pt x="851" y="3023"/>
                    <a:pt x="1038" y="2618"/>
                    <a:pt x="1225" y="2291"/>
                  </a:cubicBezTo>
                  <a:cubicBezTo>
                    <a:pt x="1635" y="1569"/>
                    <a:pt x="1851" y="1290"/>
                    <a:pt x="2045" y="954"/>
                  </a:cubicBezTo>
                  <a:cubicBezTo>
                    <a:pt x="2229" y="630"/>
                    <a:pt x="2207" y="305"/>
                    <a:pt x="2017" y="129"/>
                  </a:cubicBezTo>
                  <a:cubicBezTo>
                    <a:pt x="1930" y="48"/>
                    <a:pt x="1838" y="0"/>
                    <a:pt x="1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165;p55">
              <a:extLst>
                <a:ext uri="{FF2B5EF4-FFF2-40B4-BE49-F238E27FC236}">
                  <a16:creationId xmlns="" xmlns:a16="http://schemas.microsoft.com/office/drawing/2014/main" id="{50CE1A4C-8222-BE40-7A63-2C1269664053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166;p55">
              <a:extLst>
                <a:ext uri="{FF2B5EF4-FFF2-40B4-BE49-F238E27FC236}">
                  <a16:creationId xmlns="" xmlns:a16="http://schemas.microsoft.com/office/drawing/2014/main" id="{1FAB575B-3AD0-707D-0350-18AA9B9FDDCE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4167;p55">
              <a:extLst>
                <a:ext uri="{FF2B5EF4-FFF2-40B4-BE49-F238E27FC236}">
                  <a16:creationId xmlns="" xmlns:a16="http://schemas.microsoft.com/office/drawing/2014/main" id="{08E14D9F-CB15-DF85-8D28-29EBD7F49C89}"/>
                </a:ext>
              </a:extLst>
            </p:cNvPr>
            <p:cNvSpPr/>
            <p:nvPr/>
          </p:nvSpPr>
          <p:spPr>
            <a:xfrm>
              <a:off x="2410925" y="3757375"/>
              <a:ext cx="100350" cy="57975"/>
            </a:xfrm>
            <a:custGeom>
              <a:avLst/>
              <a:gdLst/>
              <a:ahLst/>
              <a:cxnLst/>
              <a:rect l="l" t="t" r="r" b="b"/>
              <a:pathLst>
                <a:path w="4014" h="2319" extrusionOk="0">
                  <a:moveTo>
                    <a:pt x="2007" y="0"/>
                  </a:moveTo>
                  <a:lnTo>
                    <a:pt x="1" y="1159"/>
                  </a:lnTo>
                  <a:lnTo>
                    <a:pt x="2007" y="2318"/>
                  </a:lnTo>
                  <a:lnTo>
                    <a:pt x="4014" y="1159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4168;p55">
              <a:extLst>
                <a:ext uri="{FF2B5EF4-FFF2-40B4-BE49-F238E27FC236}">
                  <a16:creationId xmlns="" xmlns:a16="http://schemas.microsoft.com/office/drawing/2014/main" id="{76F5BFE4-087B-EC4F-82AF-FFC1783E0336}"/>
                </a:ext>
              </a:extLst>
            </p:cNvPr>
            <p:cNvSpPr/>
            <p:nvPr/>
          </p:nvSpPr>
          <p:spPr>
            <a:xfrm>
              <a:off x="2436000" y="3786575"/>
              <a:ext cx="26475" cy="15275"/>
            </a:xfrm>
            <a:custGeom>
              <a:avLst/>
              <a:gdLst/>
              <a:ahLst/>
              <a:cxnLst/>
              <a:rect l="l" t="t" r="r" b="b"/>
              <a:pathLst>
                <a:path w="1059" h="611" extrusionOk="0">
                  <a:moveTo>
                    <a:pt x="1007" y="1"/>
                  </a:moveTo>
                  <a:cubicBezTo>
                    <a:pt x="1001" y="1"/>
                    <a:pt x="995" y="2"/>
                    <a:pt x="989" y="6"/>
                  </a:cubicBezTo>
                  <a:lnTo>
                    <a:pt x="0" y="570"/>
                  </a:lnTo>
                  <a:lnTo>
                    <a:pt x="72" y="611"/>
                  </a:lnTo>
                  <a:lnTo>
                    <a:pt x="1024" y="68"/>
                  </a:lnTo>
                  <a:cubicBezTo>
                    <a:pt x="1058" y="48"/>
                    <a:pt x="1039" y="1"/>
                    <a:pt x="1007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169;p55">
              <a:extLst>
                <a:ext uri="{FF2B5EF4-FFF2-40B4-BE49-F238E27FC236}">
                  <a16:creationId xmlns="" xmlns:a16="http://schemas.microsoft.com/office/drawing/2014/main" id="{FD8145C8-6CA0-8797-E46A-3A530ED68513}"/>
                </a:ext>
              </a:extLst>
            </p:cNvPr>
            <p:cNvSpPr/>
            <p:nvPr/>
          </p:nvSpPr>
          <p:spPr>
            <a:xfrm>
              <a:off x="2461100" y="3786325"/>
              <a:ext cx="50175" cy="31075"/>
            </a:xfrm>
            <a:custGeom>
              <a:avLst/>
              <a:gdLst/>
              <a:ahLst/>
              <a:cxnLst/>
              <a:rect l="l" t="t" r="r" b="b"/>
              <a:pathLst>
                <a:path w="2007" h="1243" extrusionOk="0">
                  <a:moveTo>
                    <a:pt x="2007" y="1"/>
                  </a:moveTo>
                  <a:lnTo>
                    <a:pt x="0" y="1160"/>
                  </a:lnTo>
                  <a:lnTo>
                    <a:pt x="0" y="1242"/>
                  </a:lnTo>
                  <a:lnTo>
                    <a:pt x="2007" y="8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170;p55">
              <a:extLst>
                <a:ext uri="{FF2B5EF4-FFF2-40B4-BE49-F238E27FC236}">
                  <a16:creationId xmlns="" xmlns:a16="http://schemas.microsoft.com/office/drawing/2014/main" id="{D675FC13-FCAA-BDD4-D77E-994AFB62DAEA}"/>
                </a:ext>
              </a:extLst>
            </p:cNvPr>
            <p:cNvSpPr/>
            <p:nvPr/>
          </p:nvSpPr>
          <p:spPr>
            <a:xfrm>
              <a:off x="2410925" y="3786325"/>
              <a:ext cx="50200" cy="31075"/>
            </a:xfrm>
            <a:custGeom>
              <a:avLst/>
              <a:gdLst/>
              <a:ahLst/>
              <a:cxnLst/>
              <a:rect l="l" t="t" r="r" b="b"/>
              <a:pathLst>
                <a:path w="2008" h="1243" extrusionOk="0">
                  <a:moveTo>
                    <a:pt x="1" y="1"/>
                  </a:moveTo>
                  <a:lnTo>
                    <a:pt x="1" y="84"/>
                  </a:lnTo>
                  <a:lnTo>
                    <a:pt x="2007" y="1242"/>
                  </a:lnTo>
                  <a:lnTo>
                    <a:pt x="2007" y="1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171;p55">
              <a:extLst>
                <a:ext uri="{FF2B5EF4-FFF2-40B4-BE49-F238E27FC236}">
                  <a16:creationId xmlns="" xmlns:a16="http://schemas.microsoft.com/office/drawing/2014/main" id="{4B6116E2-153A-80BE-FE7E-031807E42024}"/>
                </a:ext>
              </a:extLst>
            </p:cNvPr>
            <p:cNvSpPr/>
            <p:nvPr/>
          </p:nvSpPr>
          <p:spPr>
            <a:xfrm>
              <a:off x="2430725" y="3799775"/>
              <a:ext cx="60850" cy="20725"/>
            </a:xfrm>
            <a:custGeom>
              <a:avLst/>
              <a:gdLst/>
              <a:ahLst/>
              <a:cxnLst/>
              <a:rect l="l" t="t" r="r" b="b"/>
              <a:pathLst>
                <a:path w="2434" h="829" extrusionOk="0">
                  <a:moveTo>
                    <a:pt x="2434" y="1"/>
                  </a:moveTo>
                  <a:lnTo>
                    <a:pt x="1215" y="70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5" y="829"/>
                  </a:lnTo>
                  <a:lnTo>
                    <a:pt x="2434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172;p55">
              <a:extLst>
                <a:ext uri="{FF2B5EF4-FFF2-40B4-BE49-F238E27FC236}">
                  <a16:creationId xmlns="" xmlns:a16="http://schemas.microsoft.com/office/drawing/2014/main" id="{AB214AF1-5DFB-65D5-F932-625D6279135F}"/>
                </a:ext>
              </a:extLst>
            </p:cNvPr>
            <p:cNvSpPr/>
            <p:nvPr/>
          </p:nvSpPr>
          <p:spPr>
            <a:xfrm>
              <a:off x="2430650" y="3825675"/>
              <a:ext cx="7175" cy="16700"/>
            </a:xfrm>
            <a:custGeom>
              <a:avLst/>
              <a:gdLst/>
              <a:ahLst/>
              <a:cxnLst/>
              <a:rect l="l" t="t" r="r" b="b"/>
              <a:pathLst>
                <a:path w="287" h="668" extrusionOk="0">
                  <a:moveTo>
                    <a:pt x="86" y="0"/>
                  </a:moveTo>
                  <a:lnTo>
                    <a:pt x="1" y="584"/>
                  </a:lnTo>
                  <a:cubicBezTo>
                    <a:pt x="1" y="640"/>
                    <a:pt x="72" y="667"/>
                    <a:pt x="144" y="667"/>
                  </a:cubicBezTo>
                  <a:cubicBezTo>
                    <a:pt x="215" y="667"/>
                    <a:pt x="287" y="640"/>
                    <a:pt x="287" y="584"/>
                  </a:cubicBezTo>
                  <a:lnTo>
                    <a:pt x="196" y="0"/>
                  </a:lnTo>
                  <a:cubicBezTo>
                    <a:pt x="183" y="9"/>
                    <a:pt x="162" y="13"/>
                    <a:pt x="141" y="13"/>
                  </a:cubicBezTo>
                  <a:cubicBezTo>
                    <a:pt x="119" y="13"/>
                    <a:pt x="98" y="9"/>
                    <a:pt x="86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173;p55">
              <a:extLst>
                <a:ext uri="{FF2B5EF4-FFF2-40B4-BE49-F238E27FC236}">
                  <a16:creationId xmlns="" xmlns:a16="http://schemas.microsoft.com/office/drawing/2014/main" id="{D1AFF92D-AE86-28B0-C7EA-7AA6DB4D854F}"/>
                </a:ext>
              </a:extLst>
            </p:cNvPr>
            <p:cNvSpPr/>
            <p:nvPr/>
          </p:nvSpPr>
          <p:spPr>
            <a:xfrm>
              <a:off x="2431775" y="3834000"/>
              <a:ext cx="925" cy="8050"/>
            </a:xfrm>
            <a:custGeom>
              <a:avLst/>
              <a:gdLst/>
              <a:ahLst/>
              <a:cxnLst/>
              <a:rect l="l" t="t" r="r" b="b"/>
              <a:pathLst>
                <a:path w="37" h="322" extrusionOk="0">
                  <a:moveTo>
                    <a:pt x="37" y="0"/>
                  </a:moveTo>
                  <a:lnTo>
                    <a:pt x="0" y="314"/>
                  </a:lnTo>
                  <a:cubicBezTo>
                    <a:pt x="6" y="316"/>
                    <a:pt x="12" y="319"/>
                    <a:pt x="19" y="32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174;p55">
              <a:extLst>
                <a:ext uri="{FF2B5EF4-FFF2-40B4-BE49-F238E27FC236}">
                  <a16:creationId xmlns="" xmlns:a16="http://schemas.microsoft.com/office/drawing/2014/main" id="{3074C79E-9FFB-B27B-493F-497C97D3BB3A}"/>
                </a:ext>
              </a:extLst>
            </p:cNvPr>
            <p:cNvSpPr/>
            <p:nvPr/>
          </p:nvSpPr>
          <p:spPr>
            <a:xfrm>
              <a:off x="2435125" y="3829050"/>
              <a:ext cx="1400" cy="13050"/>
            </a:xfrm>
            <a:custGeom>
              <a:avLst/>
              <a:gdLst/>
              <a:ahLst/>
              <a:cxnLst/>
              <a:rect l="l" t="t" r="r" b="b"/>
              <a:pathLst>
                <a:path w="56" h="522" extrusionOk="0">
                  <a:moveTo>
                    <a:pt x="0" y="0"/>
                  </a:moveTo>
                  <a:lnTo>
                    <a:pt x="38" y="521"/>
                  </a:lnTo>
                  <a:cubicBezTo>
                    <a:pt x="44" y="519"/>
                    <a:pt x="50" y="517"/>
                    <a:pt x="56" y="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175;p55">
              <a:extLst>
                <a:ext uri="{FF2B5EF4-FFF2-40B4-BE49-F238E27FC236}">
                  <a16:creationId xmlns="" xmlns:a16="http://schemas.microsoft.com/office/drawing/2014/main" id="{91508276-580E-396F-B934-18BC9B77E947}"/>
                </a:ext>
              </a:extLst>
            </p:cNvPr>
            <p:cNvSpPr/>
            <p:nvPr/>
          </p:nvSpPr>
          <p:spPr>
            <a:xfrm>
              <a:off x="2434000" y="3832000"/>
              <a:ext cx="475" cy="10375"/>
            </a:xfrm>
            <a:custGeom>
              <a:avLst/>
              <a:gdLst/>
              <a:ahLst/>
              <a:cxnLst/>
              <a:rect l="l" t="t" r="r" b="b"/>
              <a:pathLst>
                <a:path w="19" h="415" extrusionOk="0">
                  <a:moveTo>
                    <a:pt x="9" y="0"/>
                  </a:moveTo>
                  <a:lnTo>
                    <a:pt x="1" y="414"/>
                  </a:lnTo>
                  <a:lnTo>
                    <a:pt x="19" y="4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176;p55">
              <a:extLst>
                <a:ext uri="{FF2B5EF4-FFF2-40B4-BE49-F238E27FC236}">
                  <a16:creationId xmlns="" xmlns:a16="http://schemas.microsoft.com/office/drawing/2014/main" id="{9CDF5CF4-6D08-6D43-E044-8EB1F87E91BE}"/>
                </a:ext>
              </a:extLst>
            </p:cNvPr>
            <p:cNvSpPr/>
            <p:nvPr/>
          </p:nvSpPr>
          <p:spPr>
            <a:xfrm>
              <a:off x="2433350" y="3785650"/>
              <a:ext cx="29075" cy="39850"/>
            </a:xfrm>
            <a:custGeom>
              <a:avLst/>
              <a:gdLst/>
              <a:ahLst/>
              <a:cxnLst/>
              <a:rect l="l" t="t" r="r" b="b"/>
              <a:pathLst>
                <a:path w="1163" h="1594" extrusionOk="0">
                  <a:moveTo>
                    <a:pt x="1111" y="0"/>
                  </a:moveTo>
                  <a:cubicBezTo>
                    <a:pt x="1106" y="0"/>
                    <a:pt x="1100" y="2"/>
                    <a:pt x="1095" y="5"/>
                  </a:cubicBezTo>
                  <a:lnTo>
                    <a:pt x="89" y="578"/>
                  </a:lnTo>
                  <a:cubicBezTo>
                    <a:pt x="34" y="609"/>
                    <a:pt x="0" y="667"/>
                    <a:pt x="0" y="731"/>
                  </a:cubicBezTo>
                  <a:lnTo>
                    <a:pt x="0" y="1559"/>
                  </a:lnTo>
                  <a:cubicBezTo>
                    <a:pt x="0" y="1578"/>
                    <a:pt x="16" y="1594"/>
                    <a:pt x="35" y="1594"/>
                  </a:cubicBezTo>
                  <a:cubicBezTo>
                    <a:pt x="54" y="1594"/>
                    <a:pt x="70" y="1578"/>
                    <a:pt x="70" y="1559"/>
                  </a:cubicBezTo>
                  <a:lnTo>
                    <a:pt x="70" y="731"/>
                  </a:lnTo>
                  <a:cubicBezTo>
                    <a:pt x="70" y="692"/>
                    <a:pt x="91" y="657"/>
                    <a:pt x="124" y="639"/>
                  </a:cubicBezTo>
                  <a:lnTo>
                    <a:pt x="1130" y="66"/>
                  </a:lnTo>
                  <a:cubicBezTo>
                    <a:pt x="1163" y="46"/>
                    <a:pt x="1143" y="0"/>
                    <a:pt x="1111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177;p55">
              <a:extLst>
                <a:ext uri="{FF2B5EF4-FFF2-40B4-BE49-F238E27FC236}">
                  <a16:creationId xmlns="" xmlns:a16="http://schemas.microsoft.com/office/drawing/2014/main" id="{B8A003CD-2F24-374A-86DC-3161A61F407E}"/>
                </a:ext>
              </a:extLst>
            </p:cNvPr>
            <p:cNvSpPr/>
            <p:nvPr/>
          </p:nvSpPr>
          <p:spPr>
            <a:xfrm>
              <a:off x="2431625" y="3822675"/>
              <a:ext cx="4550" cy="3900"/>
            </a:xfrm>
            <a:custGeom>
              <a:avLst/>
              <a:gdLst/>
              <a:ahLst/>
              <a:cxnLst/>
              <a:rect l="l" t="t" r="r" b="b"/>
              <a:pathLst>
                <a:path w="182" h="156" extrusionOk="0">
                  <a:moveTo>
                    <a:pt x="104" y="0"/>
                  </a:moveTo>
                  <a:cubicBezTo>
                    <a:pt x="85" y="0"/>
                    <a:pt x="66" y="7"/>
                    <a:pt x="50" y="24"/>
                  </a:cubicBezTo>
                  <a:cubicBezTo>
                    <a:pt x="0" y="72"/>
                    <a:pt x="35" y="155"/>
                    <a:pt x="104" y="155"/>
                  </a:cubicBezTo>
                  <a:cubicBezTo>
                    <a:pt x="148" y="155"/>
                    <a:pt x="181" y="121"/>
                    <a:pt x="181" y="78"/>
                  </a:cubicBezTo>
                  <a:cubicBezTo>
                    <a:pt x="181" y="31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178;p55">
              <a:extLst>
                <a:ext uri="{FF2B5EF4-FFF2-40B4-BE49-F238E27FC236}">
                  <a16:creationId xmlns="" xmlns:a16="http://schemas.microsoft.com/office/drawing/2014/main" id="{5437D488-24AF-82E8-6BC6-185103BA7B11}"/>
                </a:ext>
              </a:extLst>
            </p:cNvPr>
            <p:cNvSpPr/>
            <p:nvPr/>
          </p:nvSpPr>
          <p:spPr>
            <a:xfrm>
              <a:off x="2432275" y="3822700"/>
              <a:ext cx="4475" cy="3875"/>
            </a:xfrm>
            <a:custGeom>
              <a:avLst/>
              <a:gdLst/>
              <a:ahLst/>
              <a:cxnLst/>
              <a:rect l="l" t="t" r="r" b="b"/>
              <a:pathLst>
                <a:path w="179" h="155" extrusionOk="0">
                  <a:moveTo>
                    <a:pt x="89" y="1"/>
                  </a:moveTo>
                  <a:cubicBezTo>
                    <a:pt x="125" y="25"/>
                    <a:pt x="135" y="85"/>
                    <a:pt x="88" y="111"/>
                  </a:cubicBezTo>
                  <a:cubicBezTo>
                    <a:pt x="78" y="116"/>
                    <a:pt x="67" y="119"/>
                    <a:pt x="57" y="119"/>
                  </a:cubicBezTo>
                  <a:cubicBezTo>
                    <a:pt x="33" y="119"/>
                    <a:pt x="11" y="105"/>
                    <a:pt x="1" y="80"/>
                  </a:cubicBezTo>
                  <a:lnTo>
                    <a:pt x="1" y="82"/>
                  </a:lnTo>
                  <a:cubicBezTo>
                    <a:pt x="3" y="126"/>
                    <a:pt x="40" y="154"/>
                    <a:pt x="79" y="154"/>
                  </a:cubicBezTo>
                  <a:cubicBezTo>
                    <a:pt x="97" y="154"/>
                    <a:pt x="116" y="148"/>
                    <a:pt x="131" y="134"/>
                  </a:cubicBezTo>
                  <a:cubicBezTo>
                    <a:pt x="178" y="90"/>
                    <a:pt x="154" y="9"/>
                    <a:pt x="89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179;p55">
              <a:extLst>
                <a:ext uri="{FF2B5EF4-FFF2-40B4-BE49-F238E27FC236}">
                  <a16:creationId xmlns="" xmlns:a16="http://schemas.microsoft.com/office/drawing/2014/main" id="{AA59ABC7-9E7E-9E89-C600-408898C866D4}"/>
                </a:ext>
              </a:extLst>
            </p:cNvPr>
            <p:cNvSpPr/>
            <p:nvPr/>
          </p:nvSpPr>
          <p:spPr>
            <a:xfrm>
              <a:off x="2380950" y="3889800"/>
              <a:ext cx="63975" cy="78575"/>
            </a:xfrm>
            <a:custGeom>
              <a:avLst/>
              <a:gdLst/>
              <a:ahLst/>
              <a:cxnLst/>
              <a:rect l="l" t="t" r="r" b="b"/>
              <a:pathLst>
                <a:path w="2559" h="3143" extrusionOk="0">
                  <a:moveTo>
                    <a:pt x="1998" y="1"/>
                  </a:moveTo>
                  <a:cubicBezTo>
                    <a:pt x="1764" y="1"/>
                    <a:pt x="1512" y="191"/>
                    <a:pt x="1252" y="516"/>
                  </a:cubicBezTo>
                  <a:cubicBezTo>
                    <a:pt x="939" y="907"/>
                    <a:pt x="248" y="1756"/>
                    <a:pt x="123" y="2058"/>
                  </a:cubicBezTo>
                  <a:cubicBezTo>
                    <a:pt x="0" y="2359"/>
                    <a:pt x="315" y="2884"/>
                    <a:pt x="315" y="2884"/>
                  </a:cubicBezTo>
                  <a:cubicBezTo>
                    <a:pt x="315" y="2884"/>
                    <a:pt x="372" y="2856"/>
                    <a:pt x="482" y="2856"/>
                  </a:cubicBezTo>
                  <a:cubicBezTo>
                    <a:pt x="626" y="2856"/>
                    <a:pt x="862" y="2906"/>
                    <a:pt x="1177" y="3139"/>
                  </a:cubicBezTo>
                  <a:cubicBezTo>
                    <a:pt x="1177" y="3139"/>
                    <a:pt x="1193" y="3143"/>
                    <a:pt x="1224" y="3143"/>
                  </a:cubicBezTo>
                  <a:cubicBezTo>
                    <a:pt x="1296" y="3143"/>
                    <a:pt x="1446" y="3120"/>
                    <a:pt x="1634" y="2963"/>
                  </a:cubicBezTo>
                  <a:cubicBezTo>
                    <a:pt x="1899" y="2739"/>
                    <a:pt x="2313" y="1364"/>
                    <a:pt x="2436" y="917"/>
                  </a:cubicBezTo>
                  <a:cubicBezTo>
                    <a:pt x="2558" y="471"/>
                    <a:pt x="2364" y="107"/>
                    <a:pt x="2141" y="26"/>
                  </a:cubicBezTo>
                  <a:cubicBezTo>
                    <a:pt x="2094" y="9"/>
                    <a:pt x="2047" y="1"/>
                    <a:pt x="1998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180;p55">
              <a:extLst>
                <a:ext uri="{FF2B5EF4-FFF2-40B4-BE49-F238E27FC236}">
                  <a16:creationId xmlns="" xmlns:a16="http://schemas.microsoft.com/office/drawing/2014/main" id="{30AFE81D-68D6-E113-43A4-9D62A4684102}"/>
                </a:ext>
              </a:extLst>
            </p:cNvPr>
            <p:cNvSpPr/>
            <p:nvPr/>
          </p:nvSpPr>
          <p:spPr>
            <a:xfrm>
              <a:off x="2387500" y="3960500"/>
              <a:ext cx="23400" cy="14000"/>
            </a:xfrm>
            <a:custGeom>
              <a:avLst/>
              <a:gdLst/>
              <a:ahLst/>
              <a:cxnLst/>
              <a:rect l="l" t="t" r="r" b="b"/>
              <a:pathLst>
                <a:path w="936" h="560" extrusionOk="0">
                  <a:moveTo>
                    <a:pt x="252" y="1"/>
                  </a:moveTo>
                  <a:cubicBezTo>
                    <a:pt x="106" y="1"/>
                    <a:pt x="53" y="56"/>
                    <a:pt x="53" y="56"/>
                  </a:cubicBezTo>
                  <a:cubicBezTo>
                    <a:pt x="0" y="209"/>
                    <a:pt x="65" y="410"/>
                    <a:pt x="65" y="410"/>
                  </a:cubicBezTo>
                  <a:cubicBezTo>
                    <a:pt x="136" y="395"/>
                    <a:pt x="205" y="389"/>
                    <a:pt x="272" y="389"/>
                  </a:cubicBezTo>
                  <a:cubicBezTo>
                    <a:pt x="628" y="389"/>
                    <a:pt x="915" y="559"/>
                    <a:pt x="915" y="559"/>
                  </a:cubicBezTo>
                  <a:cubicBezTo>
                    <a:pt x="935" y="476"/>
                    <a:pt x="915" y="310"/>
                    <a:pt x="915" y="310"/>
                  </a:cubicBezTo>
                  <a:cubicBezTo>
                    <a:pt x="915" y="310"/>
                    <a:pt x="920" y="180"/>
                    <a:pt x="546" y="56"/>
                  </a:cubicBezTo>
                  <a:cubicBezTo>
                    <a:pt x="421" y="15"/>
                    <a:pt x="325" y="1"/>
                    <a:pt x="252" y="1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181;p55">
              <a:extLst>
                <a:ext uri="{FF2B5EF4-FFF2-40B4-BE49-F238E27FC236}">
                  <a16:creationId xmlns="" xmlns:a16="http://schemas.microsoft.com/office/drawing/2014/main" id="{207D1C03-AC9F-0F72-AD74-D1ECA2C217CD}"/>
                </a:ext>
              </a:extLst>
            </p:cNvPr>
            <p:cNvSpPr/>
            <p:nvPr/>
          </p:nvSpPr>
          <p:spPr>
            <a:xfrm>
              <a:off x="2525825" y="3826550"/>
              <a:ext cx="23325" cy="16675"/>
            </a:xfrm>
            <a:custGeom>
              <a:avLst/>
              <a:gdLst/>
              <a:ahLst/>
              <a:cxnLst/>
              <a:rect l="l" t="t" r="r" b="b"/>
              <a:pathLst>
                <a:path w="933" h="667" extrusionOk="0">
                  <a:moveTo>
                    <a:pt x="130" y="0"/>
                  </a:moveTo>
                  <a:cubicBezTo>
                    <a:pt x="130" y="0"/>
                    <a:pt x="31" y="99"/>
                    <a:pt x="1" y="214"/>
                  </a:cubicBezTo>
                  <a:cubicBezTo>
                    <a:pt x="1" y="214"/>
                    <a:pt x="57" y="483"/>
                    <a:pt x="328" y="603"/>
                  </a:cubicBezTo>
                  <a:cubicBezTo>
                    <a:pt x="435" y="652"/>
                    <a:pt x="528" y="666"/>
                    <a:pt x="602" y="666"/>
                  </a:cubicBezTo>
                  <a:cubicBezTo>
                    <a:pt x="714" y="666"/>
                    <a:pt x="780" y="632"/>
                    <a:pt x="780" y="632"/>
                  </a:cubicBezTo>
                  <a:cubicBezTo>
                    <a:pt x="780" y="632"/>
                    <a:pt x="913" y="549"/>
                    <a:pt x="932" y="361"/>
                  </a:cubicBezTo>
                  <a:lnTo>
                    <a:pt x="932" y="361"/>
                  </a:lnTo>
                  <a:cubicBezTo>
                    <a:pt x="932" y="361"/>
                    <a:pt x="930" y="361"/>
                    <a:pt x="925" y="361"/>
                  </a:cubicBezTo>
                  <a:cubicBezTo>
                    <a:pt x="875" y="361"/>
                    <a:pt x="554" y="347"/>
                    <a:pt x="130" y="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182;p55">
              <a:extLst>
                <a:ext uri="{FF2B5EF4-FFF2-40B4-BE49-F238E27FC236}">
                  <a16:creationId xmlns="" xmlns:a16="http://schemas.microsoft.com/office/drawing/2014/main" id="{042F4E79-FC08-6303-ADE3-1DABAC2E965E}"/>
                </a:ext>
              </a:extLst>
            </p:cNvPr>
            <p:cNvSpPr/>
            <p:nvPr/>
          </p:nvSpPr>
          <p:spPr>
            <a:xfrm>
              <a:off x="2537300" y="3752050"/>
              <a:ext cx="15975" cy="21575"/>
            </a:xfrm>
            <a:custGeom>
              <a:avLst/>
              <a:gdLst/>
              <a:ahLst/>
              <a:cxnLst/>
              <a:rect l="l" t="t" r="r" b="b"/>
              <a:pathLst>
                <a:path w="639" h="863" extrusionOk="0">
                  <a:moveTo>
                    <a:pt x="425" y="1"/>
                  </a:moveTo>
                  <a:cubicBezTo>
                    <a:pt x="425" y="1"/>
                    <a:pt x="50" y="179"/>
                    <a:pt x="0" y="649"/>
                  </a:cubicBezTo>
                  <a:cubicBezTo>
                    <a:pt x="0" y="649"/>
                    <a:pt x="176" y="400"/>
                    <a:pt x="297" y="398"/>
                  </a:cubicBezTo>
                  <a:cubicBezTo>
                    <a:pt x="297" y="398"/>
                    <a:pt x="302" y="706"/>
                    <a:pt x="366" y="862"/>
                  </a:cubicBezTo>
                  <a:cubicBezTo>
                    <a:pt x="366" y="862"/>
                    <a:pt x="427" y="359"/>
                    <a:pt x="638" y="173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183;p55">
              <a:extLst>
                <a:ext uri="{FF2B5EF4-FFF2-40B4-BE49-F238E27FC236}">
                  <a16:creationId xmlns="" xmlns:a16="http://schemas.microsoft.com/office/drawing/2014/main" id="{600F0E43-30A2-45A2-8052-54C734BAF6C1}"/>
                </a:ext>
              </a:extLst>
            </p:cNvPr>
            <p:cNvSpPr/>
            <p:nvPr/>
          </p:nvSpPr>
          <p:spPr>
            <a:xfrm>
              <a:off x="2508600" y="3708450"/>
              <a:ext cx="51450" cy="45750"/>
            </a:xfrm>
            <a:custGeom>
              <a:avLst/>
              <a:gdLst/>
              <a:ahLst/>
              <a:cxnLst/>
              <a:rect l="l" t="t" r="r" b="b"/>
              <a:pathLst>
                <a:path w="2058" h="1830" extrusionOk="0">
                  <a:moveTo>
                    <a:pt x="768" y="0"/>
                  </a:moveTo>
                  <a:cubicBezTo>
                    <a:pt x="767" y="0"/>
                    <a:pt x="765" y="0"/>
                    <a:pt x="764" y="0"/>
                  </a:cubicBezTo>
                  <a:lnTo>
                    <a:pt x="762" y="4"/>
                  </a:lnTo>
                  <a:cubicBezTo>
                    <a:pt x="752" y="3"/>
                    <a:pt x="741" y="2"/>
                    <a:pt x="730" y="2"/>
                  </a:cubicBezTo>
                  <a:cubicBezTo>
                    <a:pt x="663" y="2"/>
                    <a:pt x="587" y="22"/>
                    <a:pt x="506" y="69"/>
                  </a:cubicBezTo>
                  <a:cubicBezTo>
                    <a:pt x="228" y="231"/>
                    <a:pt x="1" y="623"/>
                    <a:pt x="1" y="945"/>
                  </a:cubicBezTo>
                  <a:cubicBezTo>
                    <a:pt x="1" y="1093"/>
                    <a:pt x="50" y="1198"/>
                    <a:pt x="129" y="1256"/>
                  </a:cubicBezTo>
                  <a:lnTo>
                    <a:pt x="127" y="1257"/>
                  </a:lnTo>
                  <a:cubicBezTo>
                    <a:pt x="255" y="1374"/>
                    <a:pt x="1501" y="1829"/>
                    <a:pt x="1501" y="1829"/>
                  </a:cubicBezTo>
                  <a:lnTo>
                    <a:pt x="2058" y="853"/>
                  </a:lnTo>
                  <a:cubicBezTo>
                    <a:pt x="2058" y="853"/>
                    <a:pt x="957" y="0"/>
                    <a:pt x="768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184;p55">
              <a:extLst>
                <a:ext uri="{FF2B5EF4-FFF2-40B4-BE49-F238E27FC236}">
                  <a16:creationId xmlns="" xmlns:a16="http://schemas.microsoft.com/office/drawing/2014/main" id="{38D51BBC-CBAA-2BCA-86F9-5398FDF97D1B}"/>
                </a:ext>
              </a:extLst>
            </p:cNvPr>
            <p:cNvSpPr/>
            <p:nvPr/>
          </p:nvSpPr>
          <p:spPr>
            <a:xfrm>
              <a:off x="2527325" y="3742550"/>
              <a:ext cx="14400" cy="17850"/>
            </a:xfrm>
            <a:custGeom>
              <a:avLst/>
              <a:gdLst/>
              <a:ahLst/>
              <a:cxnLst/>
              <a:rect l="l" t="t" r="r" b="b"/>
              <a:pathLst>
                <a:path w="576" h="714" extrusionOk="0">
                  <a:moveTo>
                    <a:pt x="142" y="1"/>
                  </a:moveTo>
                  <a:cubicBezTo>
                    <a:pt x="110" y="1"/>
                    <a:pt x="82" y="10"/>
                    <a:pt x="64" y="29"/>
                  </a:cubicBezTo>
                  <a:cubicBezTo>
                    <a:pt x="1" y="93"/>
                    <a:pt x="56" y="85"/>
                    <a:pt x="146" y="226"/>
                  </a:cubicBezTo>
                  <a:cubicBezTo>
                    <a:pt x="236" y="369"/>
                    <a:pt x="260" y="525"/>
                    <a:pt x="403" y="714"/>
                  </a:cubicBezTo>
                  <a:lnTo>
                    <a:pt x="575" y="397"/>
                  </a:lnTo>
                  <a:cubicBezTo>
                    <a:pt x="540" y="379"/>
                    <a:pt x="521" y="266"/>
                    <a:pt x="409" y="140"/>
                  </a:cubicBezTo>
                  <a:cubicBezTo>
                    <a:pt x="334" y="54"/>
                    <a:pt x="223" y="1"/>
                    <a:pt x="14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185;p55">
              <a:extLst>
                <a:ext uri="{FF2B5EF4-FFF2-40B4-BE49-F238E27FC236}">
                  <a16:creationId xmlns="" xmlns:a16="http://schemas.microsoft.com/office/drawing/2014/main" id="{6B48C52F-5DE1-DA7F-063F-83B695CBAAE2}"/>
                </a:ext>
              </a:extLst>
            </p:cNvPr>
            <p:cNvSpPr/>
            <p:nvPr/>
          </p:nvSpPr>
          <p:spPr>
            <a:xfrm>
              <a:off x="2542350" y="3728575"/>
              <a:ext cx="25575" cy="31600"/>
            </a:xfrm>
            <a:custGeom>
              <a:avLst/>
              <a:gdLst/>
              <a:ahLst/>
              <a:cxnLst/>
              <a:rect l="l" t="t" r="r" b="b"/>
              <a:pathLst>
                <a:path w="1023" h="1264" extrusionOk="0">
                  <a:moveTo>
                    <a:pt x="569" y="0"/>
                  </a:moveTo>
                  <a:cubicBezTo>
                    <a:pt x="525" y="0"/>
                    <a:pt x="475" y="14"/>
                    <a:pt x="420" y="46"/>
                  </a:cubicBezTo>
                  <a:cubicBezTo>
                    <a:pt x="188" y="180"/>
                    <a:pt x="1" y="506"/>
                    <a:pt x="1" y="772"/>
                  </a:cubicBezTo>
                  <a:cubicBezTo>
                    <a:pt x="1" y="916"/>
                    <a:pt x="64" y="988"/>
                    <a:pt x="149" y="1027"/>
                  </a:cubicBezTo>
                  <a:cubicBezTo>
                    <a:pt x="224" y="1059"/>
                    <a:pt x="436" y="1196"/>
                    <a:pt x="549" y="1263"/>
                  </a:cubicBezTo>
                  <a:cubicBezTo>
                    <a:pt x="780" y="1131"/>
                    <a:pt x="1023" y="499"/>
                    <a:pt x="1023" y="232"/>
                  </a:cubicBezTo>
                  <a:cubicBezTo>
                    <a:pt x="906" y="183"/>
                    <a:pt x="777" y="93"/>
                    <a:pt x="708" y="47"/>
                  </a:cubicBezTo>
                  <a:cubicBezTo>
                    <a:pt x="667" y="19"/>
                    <a:pt x="621" y="0"/>
                    <a:pt x="56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186;p55">
              <a:extLst>
                <a:ext uri="{FF2B5EF4-FFF2-40B4-BE49-F238E27FC236}">
                  <a16:creationId xmlns="" xmlns:a16="http://schemas.microsoft.com/office/drawing/2014/main" id="{40AAB132-B40A-26E5-DAD8-4182A72B3B2E}"/>
                </a:ext>
              </a:extLst>
            </p:cNvPr>
            <p:cNvSpPr/>
            <p:nvPr/>
          </p:nvSpPr>
          <p:spPr>
            <a:xfrm>
              <a:off x="2552850" y="3734050"/>
              <a:ext cx="45000" cy="46375"/>
            </a:xfrm>
            <a:custGeom>
              <a:avLst/>
              <a:gdLst/>
              <a:ahLst/>
              <a:cxnLst/>
              <a:rect l="l" t="t" r="r" b="b"/>
              <a:pathLst>
                <a:path w="1800" h="1855" extrusionOk="0">
                  <a:moveTo>
                    <a:pt x="555" y="1"/>
                  </a:moveTo>
                  <a:cubicBezTo>
                    <a:pt x="517" y="1"/>
                    <a:pt x="475" y="13"/>
                    <a:pt x="419" y="45"/>
                  </a:cubicBezTo>
                  <a:cubicBezTo>
                    <a:pt x="188" y="178"/>
                    <a:pt x="1" y="504"/>
                    <a:pt x="1" y="770"/>
                  </a:cubicBezTo>
                  <a:cubicBezTo>
                    <a:pt x="1" y="908"/>
                    <a:pt x="50" y="1002"/>
                    <a:pt x="130" y="1044"/>
                  </a:cubicBezTo>
                  <a:cubicBezTo>
                    <a:pt x="130" y="1044"/>
                    <a:pt x="862" y="1795"/>
                    <a:pt x="1007" y="1853"/>
                  </a:cubicBezTo>
                  <a:cubicBezTo>
                    <a:pt x="1010" y="1854"/>
                    <a:pt x="1014" y="1855"/>
                    <a:pt x="1018" y="1855"/>
                  </a:cubicBezTo>
                  <a:cubicBezTo>
                    <a:pt x="1182" y="1855"/>
                    <a:pt x="1800" y="671"/>
                    <a:pt x="1800" y="671"/>
                  </a:cubicBezTo>
                  <a:cubicBezTo>
                    <a:pt x="1707" y="560"/>
                    <a:pt x="837" y="126"/>
                    <a:pt x="684" y="43"/>
                  </a:cubicBezTo>
                  <a:cubicBezTo>
                    <a:pt x="676" y="38"/>
                    <a:pt x="668" y="34"/>
                    <a:pt x="661" y="31"/>
                  </a:cubicBezTo>
                  <a:lnTo>
                    <a:pt x="657" y="28"/>
                  </a:lnTo>
                  <a:cubicBezTo>
                    <a:pt x="622" y="12"/>
                    <a:pt x="590" y="1"/>
                    <a:pt x="55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187;p55">
              <a:extLst>
                <a:ext uri="{FF2B5EF4-FFF2-40B4-BE49-F238E27FC236}">
                  <a16:creationId xmlns="" xmlns:a16="http://schemas.microsoft.com/office/drawing/2014/main" id="{E0B2BA27-8B5C-BD63-12A6-3FC14268C807}"/>
                </a:ext>
              </a:extLst>
            </p:cNvPr>
            <p:cNvSpPr/>
            <p:nvPr/>
          </p:nvSpPr>
          <p:spPr>
            <a:xfrm>
              <a:off x="2575175" y="3749200"/>
              <a:ext cx="25300" cy="32625"/>
            </a:xfrm>
            <a:custGeom>
              <a:avLst/>
              <a:gdLst/>
              <a:ahLst/>
              <a:cxnLst/>
              <a:rect l="l" t="t" r="r" b="b"/>
              <a:pathLst>
                <a:path w="1012" h="1305" extrusionOk="0">
                  <a:moveTo>
                    <a:pt x="732" y="0"/>
                  </a:moveTo>
                  <a:cubicBezTo>
                    <a:pt x="664" y="0"/>
                    <a:pt x="587" y="22"/>
                    <a:pt x="506" y="69"/>
                  </a:cubicBezTo>
                  <a:cubicBezTo>
                    <a:pt x="228" y="230"/>
                    <a:pt x="1" y="622"/>
                    <a:pt x="1" y="944"/>
                  </a:cubicBezTo>
                  <a:cubicBezTo>
                    <a:pt x="1" y="1173"/>
                    <a:pt x="115" y="1305"/>
                    <a:pt x="280" y="1305"/>
                  </a:cubicBezTo>
                  <a:cubicBezTo>
                    <a:pt x="348" y="1305"/>
                    <a:pt x="425" y="1283"/>
                    <a:pt x="506" y="1236"/>
                  </a:cubicBezTo>
                  <a:cubicBezTo>
                    <a:pt x="786" y="1075"/>
                    <a:pt x="1012" y="683"/>
                    <a:pt x="1012" y="361"/>
                  </a:cubicBezTo>
                  <a:cubicBezTo>
                    <a:pt x="1012" y="133"/>
                    <a:pt x="898" y="0"/>
                    <a:pt x="732" y="0"/>
                  </a:cubicBezTo>
                  <a:close/>
                </a:path>
              </a:pathLst>
            </a:custGeom>
            <a:solidFill>
              <a:srgbClr val="F4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397;p32">
            <a:extLst>
              <a:ext uri="{FF2B5EF4-FFF2-40B4-BE49-F238E27FC236}">
                <a16:creationId xmlns="" xmlns:a16="http://schemas.microsoft.com/office/drawing/2014/main" id="{B516B7E2-348E-9989-8ED8-A8B90EE869F0}"/>
              </a:ext>
            </a:extLst>
          </p:cNvPr>
          <p:cNvSpPr txBox="1">
            <a:spLocks/>
          </p:cNvSpPr>
          <p:nvPr/>
        </p:nvSpPr>
        <p:spPr>
          <a:xfrm>
            <a:off x="427342" y="2070315"/>
            <a:ext cx="5209906" cy="106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spcAft>
                <a:spcPts val="1600"/>
              </a:spcAft>
              <a:buFont typeface="Nunito Light"/>
              <a:buNone/>
            </a:pPr>
            <a:r>
              <a:rPr lang="es-ES" sz="1400" b="1" dirty="0">
                <a:solidFill>
                  <a:srgbClr val="003965"/>
                </a:solidFill>
              </a:rPr>
              <a:t>Impacto esperado: </a:t>
            </a:r>
            <a:r>
              <a:rPr lang="es-ES" sz="1400" dirty="0">
                <a:solidFill>
                  <a:srgbClr val="003965"/>
                </a:solidFill>
              </a:rPr>
              <a:t>identifica cuál será el impacto directo e indirecto de tu iniciativa en la comunidad, el medio ambiente, la economía u otros aspectos relevantes. Describe cómo tu proyecto contribuirá positivamente al desarrollo y bienestar de los beneficiarios.</a:t>
            </a:r>
          </a:p>
        </p:txBody>
      </p:sp>
      <p:sp>
        <p:nvSpPr>
          <p:cNvPr id="20" name="Google Shape;397;p32">
            <a:extLst>
              <a:ext uri="{FF2B5EF4-FFF2-40B4-BE49-F238E27FC236}">
                <a16:creationId xmlns="" xmlns:a16="http://schemas.microsoft.com/office/drawing/2014/main" id="{E33F7552-1331-0DC2-8AA6-D2252F59C78B}"/>
              </a:ext>
            </a:extLst>
          </p:cNvPr>
          <p:cNvSpPr txBox="1">
            <a:spLocks/>
          </p:cNvSpPr>
          <p:nvPr/>
        </p:nvSpPr>
        <p:spPr>
          <a:xfrm>
            <a:off x="425238" y="3452227"/>
            <a:ext cx="5598473" cy="1067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spcAft>
                <a:spcPts val="1600"/>
              </a:spcAft>
              <a:buFont typeface="Nunito Light"/>
              <a:buNone/>
            </a:pPr>
            <a:r>
              <a:rPr lang="es-ES" sz="1400" b="1" dirty="0">
                <a:solidFill>
                  <a:srgbClr val="003965"/>
                </a:solidFill>
              </a:rPr>
              <a:t>Beneficiarios</a:t>
            </a:r>
            <a:r>
              <a:rPr lang="es-ES" sz="1400" dirty="0">
                <a:solidFill>
                  <a:srgbClr val="003965"/>
                </a:solidFill>
              </a:rPr>
              <a:t>: Determina quiénes serán los principales beneficiarios de tu iniciativa, es decir, las personas, comunidades o grupos que se verán directamente afectados de manera positiva por tus acciones. </a:t>
            </a:r>
          </a:p>
        </p:txBody>
      </p:sp>
      <p:sp>
        <p:nvSpPr>
          <p:cNvPr id="21" name="Google Shape;397;p32">
            <a:extLst>
              <a:ext uri="{FF2B5EF4-FFF2-40B4-BE49-F238E27FC236}">
                <a16:creationId xmlns="" xmlns:a16="http://schemas.microsoft.com/office/drawing/2014/main" id="{29140D9E-D19B-67D1-BAFC-D95F2B583B25}"/>
              </a:ext>
            </a:extLst>
          </p:cNvPr>
          <p:cNvSpPr txBox="1">
            <a:spLocks/>
          </p:cNvSpPr>
          <p:nvPr/>
        </p:nvSpPr>
        <p:spPr>
          <a:xfrm>
            <a:off x="3324986" y="4436256"/>
            <a:ext cx="5598473" cy="6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spcAft>
                <a:spcPts val="1600"/>
              </a:spcAft>
              <a:buFont typeface="Nunito Light"/>
              <a:buNone/>
            </a:pPr>
            <a:r>
              <a:rPr lang="es-ES" sz="1400" b="1" dirty="0">
                <a:solidFill>
                  <a:srgbClr val="003965"/>
                </a:solidFill>
              </a:rPr>
              <a:t>Tener claros estos puntos aumentará las probabilidades de éxito en la obtención del financiamiento deseado.</a:t>
            </a:r>
            <a:endParaRPr lang="es-ES" sz="1400" dirty="0">
              <a:solidFill>
                <a:srgbClr val="0039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88422"/>
      </p:ext>
    </p:extLst>
  </p:cSld>
  <p:clrMapOvr>
    <a:masterClrMapping/>
  </p:clrMapOvr>
</p:sld>
</file>

<file path=ppt/theme/theme1.xml><?xml version="1.0" encoding="utf-8"?>
<a:theme xmlns:a="http://schemas.openxmlformats.org/drawingml/2006/main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FF66A7"/>
      </a:accent1>
      <a:accent2>
        <a:srgbClr val="90C4FE"/>
      </a:accent2>
      <a:accent3>
        <a:srgbClr val="706EDC"/>
      </a:accent3>
      <a:accent4>
        <a:srgbClr val="FFDB4C"/>
      </a:accent4>
      <a:accent5>
        <a:srgbClr val="FF66A7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751</Words>
  <Application>Microsoft Office PowerPoint</Application>
  <PresentationFormat>Presentación en pantalla (16:9)</PresentationFormat>
  <Paragraphs>84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Nunito Light</vt:lpstr>
      <vt:lpstr>Raleway Light</vt:lpstr>
      <vt:lpstr>Arial</vt:lpstr>
      <vt:lpstr>Dosis ExtraLight</vt:lpstr>
      <vt:lpstr>Fira Sans Extra Condensed Medium</vt:lpstr>
      <vt:lpstr>Open Sans</vt:lpstr>
      <vt:lpstr>College Newsletter by Slidesgo</vt:lpstr>
      <vt:lpstr>Mi primer Grant</vt:lpstr>
      <vt:lpstr>CONTENIDOS</vt:lpstr>
      <vt:lpstr>INVESTIGACIÓN</vt:lpstr>
      <vt:lpstr>¿Dónde obtendré el financiamiento que necesito?</vt:lpstr>
      <vt:lpstr>PREPARACIÓN</vt:lpstr>
      <vt:lpstr>¿Qué documentos e información necesito?</vt:lpstr>
      <vt:lpstr>OBJETIVOS Y IMPACTO</vt:lpstr>
      <vt:lpstr>¿Son claros mis objetivos? ¿Qué impacto tendrá mi iniciativa? ¿Quiénes son mis beneficiarios?</vt:lpstr>
      <vt:lpstr>¿Son claros mis objetivos, qué impacto tendrá mi iniciativa, quiénes son mis beneficiarios?</vt:lpstr>
      <vt:lpstr>VIABILIDAD Y SOSTENIBILIDAD</vt:lpstr>
      <vt:lpstr>¿Es mi proyecto posible de realizar? ¿Es sostenible en el tiempo?</vt:lpstr>
      <vt:lpstr>ELEGIBILIDAD</vt:lpstr>
      <vt:lpstr>¿Cumplo los requisitos según los criterios de elegibilidad?</vt:lpstr>
      <vt:lpstr>PRESUPUESTO</vt:lpstr>
      <vt:lpstr>Desglose del presupuesto </vt:lpstr>
      <vt:lpstr>Desglose del presupuesto </vt:lpstr>
      <vt:lpstr>Presentación de PowerPoint</vt:lpstr>
      <vt:lpstr>Agradecimientos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Christian</dc:creator>
  <cp:lastModifiedBy>Windows User</cp:lastModifiedBy>
  <cp:revision>7</cp:revision>
  <dcterms:modified xsi:type="dcterms:W3CDTF">2024-04-18T15:23:12Z</dcterms:modified>
</cp:coreProperties>
</file>